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68" r:id="rId4"/>
    <p:sldId id="265" r:id="rId5"/>
    <p:sldId id="260" r:id="rId6"/>
    <p:sldId id="274" r:id="rId7"/>
    <p:sldId id="275" r:id="rId8"/>
    <p:sldId id="276" r:id="rId9"/>
    <p:sldId id="277" r:id="rId10"/>
    <p:sldId id="271" r:id="rId11"/>
    <p:sldId id="279" r:id="rId12"/>
    <p:sldId id="280" r:id="rId13"/>
    <p:sldId id="281" r:id="rId14"/>
    <p:sldId id="285" r:id="rId15"/>
    <p:sldId id="278" r:id="rId16"/>
    <p:sldId id="259" r:id="rId17"/>
    <p:sldId id="258" r:id="rId18"/>
    <p:sldId id="284" r:id="rId19"/>
    <p:sldId id="286" r:id="rId20"/>
    <p:sldId id="270" r:id="rId21"/>
    <p:sldId id="282" r:id="rId22"/>
    <p:sldId id="272" r:id="rId23"/>
    <p:sldId id="287" r:id="rId24"/>
    <p:sldId id="263" r:id="rId25"/>
    <p:sldId id="267" r:id="rId26"/>
    <p:sldId id="290" r:id="rId27"/>
    <p:sldId id="288" r:id="rId28"/>
    <p:sldId id="291" r:id="rId29"/>
    <p:sldId id="292" r:id="rId30"/>
    <p:sldId id="289" r:id="rId31"/>
    <p:sldId id="293" r:id="rId32"/>
    <p:sldId id="261" r:id="rId33"/>
    <p:sldId id="262" r:id="rId34"/>
    <p:sldId id="266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BBAC"/>
    <a:srgbClr val="81AABE"/>
    <a:srgbClr val="CF8595"/>
    <a:srgbClr val="BDBEB6"/>
    <a:srgbClr val="989292"/>
    <a:srgbClr val="7B5743"/>
    <a:srgbClr val="C0BFBB"/>
    <a:srgbClr val="A2C7DA"/>
    <a:srgbClr val="989194"/>
    <a:srgbClr val="7F484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840" y="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58-4F76-B834-082343A0EE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858-4F76-B834-082343A0EE4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858-4F76-B834-082343A0EE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11-473D-81EC-EE263E1C0A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11-473D-81EC-EE263E1C0A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711-473D-81EC-EE263E1C0A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axId val="6744256"/>
        <c:axId val="6741904"/>
      </c:barChart>
      <c:catAx>
        <c:axId val="674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741904"/>
        <c:crosses val="autoZero"/>
        <c:auto val="1"/>
        <c:lblAlgn val="ctr"/>
        <c:lblOffset val="100"/>
        <c:noMultiLvlLbl val="0"/>
      </c:catAx>
      <c:valAx>
        <c:axId val="67419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744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84F-4930-B12E-2E97CF3426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84F-4930-B12E-2E97CF3426F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84F-4930-B12E-2E97CF3426F2}"/>
              </c:ext>
            </c:extLst>
          </c:dPt>
          <c:dPt>
            <c:idx val="3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84F-4930-B12E-2E97CF3426F2}"/>
              </c:ext>
            </c:extLst>
          </c:dPt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84F-4930-B12E-2E97CF3426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Pt idx="1">
            <cx:spPr>
              <a:solidFill>
                <a:srgbClr val="B5A591"/>
              </a:solidFill>
            </cx:spPr>
          </cx:dataPt>
          <cx:dataPt idx="2">
            <cx:spPr>
              <a:solidFill>
                <a:srgbClr val="5B9BD5"/>
              </a:solidFill>
            </cx:spPr>
          </cx:dataPt>
          <cx:dataPt idx="3">
            <cx:spPr>
              <a:solidFill>
                <a:srgbClr val="CA92C4"/>
              </a:solidFill>
            </cx:spPr>
          </cx:dataPt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05A20D-F2F5-47F0-8080-05D35CFDA825}" type="doc">
      <dgm:prSet loTypeId="urn:microsoft.com/office/officeart/2005/8/layout/pyramid4" loCatId="pyramid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6B810CAF-69C9-44E5-8531-5F8E95A84DC8}">
      <dgm:prSet phldrT="[텍스트]" phldr="1"/>
      <dgm:spPr>
        <a:solidFill>
          <a:schemeClr val="accent1"/>
        </a:solidFill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DBA28E29-FF9E-4C09-BE7A-52FCB2A66358}" type="parTrans" cxnId="{2C442EBA-B146-4029-A38F-59588057EDC8}">
      <dgm:prSet/>
      <dgm:spPr/>
      <dgm:t>
        <a:bodyPr/>
        <a:lstStyle/>
        <a:p>
          <a:pPr latinLnBrk="1"/>
          <a:endParaRPr lang="ko-KR" altLang="en-US"/>
        </a:p>
      </dgm:t>
    </dgm:pt>
    <dgm:pt modelId="{8D132F9E-1D03-4C6A-B411-E6D8C4C40B66}" type="sibTrans" cxnId="{2C442EBA-B146-4029-A38F-59588057EDC8}">
      <dgm:prSet/>
      <dgm:spPr/>
      <dgm:t>
        <a:bodyPr/>
        <a:lstStyle/>
        <a:p>
          <a:pPr latinLnBrk="1"/>
          <a:endParaRPr lang="ko-KR" altLang="en-US"/>
        </a:p>
      </dgm:t>
    </dgm:pt>
    <dgm:pt modelId="{78D8015C-6AA4-4207-A5A1-DCC2C049FB59}">
      <dgm:prSet phldrT="[텍스트]" phldr="1"/>
      <dgm:spPr>
        <a:solidFill>
          <a:schemeClr val="accent5"/>
        </a:solidFill>
        <a:ln>
          <a:noFill/>
        </a:ln>
      </dgm:spPr>
      <dgm:t>
        <a:bodyPr/>
        <a:lstStyle/>
        <a:p>
          <a:pPr latinLnBrk="1"/>
          <a:endParaRPr lang="ko-KR" altLang="en-US" dirty="0"/>
        </a:p>
      </dgm:t>
    </dgm:pt>
    <dgm:pt modelId="{DA56A909-994D-4166-B8B6-0281292AB860}" type="parTrans" cxnId="{61892777-83D6-4071-AF44-FEFFCB02BFF1}">
      <dgm:prSet/>
      <dgm:spPr/>
      <dgm:t>
        <a:bodyPr/>
        <a:lstStyle/>
        <a:p>
          <a:pPr latinLnBrk="1"/>
          <a:endParaRPr lang="ko-KR" altLang="en-US"/>
        </a:p>
      </dgm:t>
    </dgm:pt>
    <dgm:pt modelId="{B6916096-5D96-4C27-87F4-31BA8265526E}" type="sibTrans" cxnId="{61892777-83D6-4071-AF44-FEFFCB02BFF1}">
      <dgm:prSet/>
      <dgm:spPr/>
      <dgm:t>
        <a:bodyPr/>
        <a:lstStyle/>
        <a:p>
          <a:pPr latinLnBrk="1"/>
          <a:endParaRPr lang="ko-KR" altLang="en-US"/>
        </a:p>
      </dgm:t>
    </dgm:pt>
    <dgm:pt modelId="{6F6C166C-1D77-46C9-9DA4-6045ADB30E6E}">
      <dgm:prSet phldrT="[텍스트]" phldr="1"/>
      <dgm:spPr>
        <a:solidFill>
          <a:srgbClr val="C8BBAC"/>
        </a:solidFill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5BF0A6A0-DE75-472C-9E5F-7712D0357BDE}" type="parTrans" cxnId="{DC15C975-B69D-4816-9772-87D50DDB9974}">
      <dgm:prSet/>
      <dgm:spPr/>
      <dgm:t>
        <a:bodyPr/>
        <a:lstStyle/>
        <a:p>
          <a:pPr latinLnBrk="1"/>
          <a:endParaRPr lang="ko-KR" altLang="en-US"/>
        </a:p>
      </dgm:t>
    </dgm:pt>
    <dgm:pt modelId="{DC377749-6F1C-490F-8E65-08E8C4192831}" type="sibTrans" cxnId="{DC15C975-B69D-4816-9772-87D50DDB9974}">
      <dgm:prSet/>
      <dgm:spPr/>
      <dgm:t>
        <a:bodyPr/>
        <a:lstStyle/>
        <a:p>
          <a:pPr latinLnBrk="1"/>
          <a:endParaRPr lang="ko-KR" altLang="en-US"/>
        </a:p>
      </dgm:t>
    </dgm:pt>
    <dgm:pt modelId="{9F5C42F9-EB50-41D6-9D2A-8F8AEDE70C73}">
      <dgm:prSet phldrT="[텍스트]" phldr="1"/>
      <dgm:spPr>
        <a:solidFill>
          <a:schemeClr val="accent2"/>
        </a:solidFill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95D8A966-D41F-47DE-BEF7-DA8AB84F4DC6}" type="parTrans" cxnId="{4CCE2588-5D3B-4024-9EC4-B41FC6CE5309}">
      <dgm:prSet/>
      <dgm:spPr/>
      <dgm:t>
        <a:bodyPr/>
        <a:lstStyle/>
        <a:p>
          <a:pPr latinLnBrk="1"/>
          <a:endParaRPr lang="ko-KR" altLang="en-US"/>
        </a:p>
      </dgm:t>
    </dgm:pt>
    <dgm:pt modelId="{EFF7A2A5-260B-4524-B45B-07BBD270A5C2}" type="sibTrans" cxnId="{4CCE2588-5D3B-4024-9EC4-B41FC6CE5309}">
      <dgm:prSet/>
      <dgm:spPr/>
      <dgm:t>
        <a:bodyPr/>
        <a:lstStyle/>
        <a:p>
          <a:pPr latinLnBrk="1"/>
          <a:endParaRPr lang="ko-KR" altLang="en-US"/>
        </a:p>
      </dgm:t>
    </dgm:pt>
    <dgm:pt modelId="{8E3EB531-51BD-49BD-90B2-ED9485ADCCAA}" type="pres">
      <dgm:prSet presAssocID="{B805A20D-F2F5-47F0-8080-05D35CFDA825}" presName="compositeShape" presStyleCnt="0">
        <dgm:presLayoutVars>
          <dgm:chMax val="9"/>
          <dgm:dir/>
          <dgm:resizeHandles val="exact"/>
        </dgm:presLayoutVars>
      </dgm:prSet>
      <dgm:spPr/>
    </dgm:pt>
    <dgm:pt modelId="{D3880A27-8B22-4BE4-80A3-5AF693B1E673}" type="pres">
      <dgm:prSet presAssocID="{B805A20D-F2F5-47F0-8080-05D35CFDA825}" presName="triangle1" presStyleLbl="node1" presStyleIdx="0" presStyleCnt="4">
        <dgm:presLayoutVars>
          <dgm:bulletEnabled val="1"/>
        </dgm:presLayoutVars>
      </dgm:prSet>
      <dgm:spPr/>
    </dgm:pt>
    <dgm:pt modelId="{B9081641-3E3E-4D63-BDE6-FED6BAA54B1C}" type="pres">
      <dgm:prSet presAssocID="{B805A20D-F2F5-47F0-8080-05D35CFDA825}" presName="triangle2" presStyleLbl="node1" presStyleIdx="1" presStyleCnt="4">
        <dgm:presLayoutVars>
          <dgm:bulletEnabled val="1"/>
        </dgm:presLayoutVars>
      </dgm:prSet>
      <dgm:spPr/>
    </dgm:pt>
    <dgm:pt modelId="{4C9C0468-2CFC-4773-A99A-8EC2169C7EA7}" type="pres">
      <dgm:prSet presAssocID="{B805A20D-F2F5-47F0-8080-05D35CFDA825}" presName="triangle3" presStyleLbl="node1" presStyleIdx="2" presStyleCnt="4">
        <dgm:presLayoutVars>
          <dgm:bulletEnabled val="1"/>
        </dgm:presLayoutVars>
      </dgm:prSet>
      <dgm:spPr/>
    </dgm:pt>
    <dgm:pt modelId="{230401A8-E534-40EF-9B07-4F9CCF86AA7E}" type="pres">
      <dgm:prSet presAssocID="{B805A20D-F2F5-47F0-8080-05D35CFDA825}" presName="triangle4" presStyleLbl="node1" presStyleIdx="3" presStyleCnt="4">
        <dgm:presLayoutVars>
          <dgm:bulletEnabled val="1"/>
        </dgm:presLayoutVars>
      </dgm:prSet>
      <dgm:spPr/>
    </dgm:pt>
  </dgm:ptLst>
  <dgm:cxnLst>
    <dgm:cxn modelId="{8896FB25-F4ED-4CB9-B0B6-18A354F9B679}" type="presOf" srcId="{B805A20D-F2F5-47F0-8080-05D35CFDA825}" destId="{8E3EB531-51BD-49BD-90B2-ED9485ADCCAA}" srcOrd="0" destOrd="0" presId="urn:microsoft.com/office/officeart/2005/8/layout/pyramid4"/>
    <dgm:cxn modelId="{DC15C975-B69D-4816-9772-87D50DDB9974}" srcId="{B805A20D-F2F5-47F0-8080-05D35CFDA825}" destId="{6F6C166C-1D77-46C9-9DA4-6045ADB30E6E}" srcOrd="2" destOrd="0" parTransId="{5BF0A6A0-DE75-472C-9E5F-7712D0357BDE}" sibTransId="{DC377749-6F1C-490F-8E65-08E8C4192831}"/>
    <dgm:cxn modelId="{61892777-83D6-4071-AF44-FEFFCB02BFF1}" srcId="{B805A20D-F2F5-47F0-8080-05D35CFDA825}" destId="{78D8015C-6AA4-4207-A5A1-DCC2C049FB59}" srcOrd="1" destOrd="0" parTransId="{DA56A909-994D-4166-B8B6-0281292AB860}" sibTransId="{B6916096-5D96-4C27-87F4-31BA8265526E}"/>
    <dgm:cxn modelId="{4CCE2588-5D3B-4024-9EC4-B41FC6CE5309}" srcId="{B805A20D-F2F5-47F0-8080-05D35CFDA825}" destId="{9F5C42F9-EB50-41D6-9D2A-8F8AEDE70C73}" srcOrd="3" destOrd="0" parTransId="{95D8A966-D41F-47DE-BEF7-DA8AB84F4DC6}" sibTransId="{EFF7A2A5-260B-4524-B45B-07BBD270A5C2}"/>
    <dgm:cxn modelId="{B8048F95-8300-4784-ADF2-D160E4E70161}" type="presOf" srcId="{6F6C166C-1D77-46C9-9DA4-6045ADB30E6E}" destId="{4C9C0468-2CFC-4773-A99A-8EC2169C7EA7}" srcOrd="0" destOrd="0" presId="urn:microsoft.com/office/officeart/2005/8/layout/pyramid4"/>
    <dgm:cxn modelId="{2E9B32A3-4CEB-4B79-BDB0-88BA6D440ABD}" type="presOf" srcId="{9F5C42F9-EB50-41D6-9D2A-8F8AEDE70C73}" destId="{230401A8-E534-40EF-9B07-4F9CCF86AA7E}" srcOrd="0" destOrd="0" presId="urn:microsoft.com/office/officeart/2005/8/layout/pyramid4"/>
    <dgm:cxn modelId="{2C442EBA-B146-4029-A38F-59588057EDC8}" srcId="{B805A20D-F2F5-47F0-8080-05D35CFDA825}" destId="{6B810CAF-69C9-44E5-8531-5F8E95A84DC8}" srcOrd="0" destOrd="0" parTransId="{DBA28E29-FF9E-4C09-BE7A-52FCB2A66358}" sibTransId="{8D132F9E-1D03-4C6A-B411-E6D8C4C40B66}"/>
    <dgm:cxn modelId="{591B01DD-B456-4E8A-B66B-588A4FDDC39C}" type="presOf" srcId="{78D8015C-6AA4-4207-A5A1-DCC2C049FB59}" destId="{B9081641-3E3E-4D63-BDE6-FED6BAA54B1C}" srcOrd="0" destOrd="0" presId="urn:microsoft.com/office/officeart/2005/8/layout/pyramid4"/>
    <dgm:cxn modelId="{3543C7DD-0322-4AA2-A180-2F2000177D4D}" type="presOf" srcId="{6B810CAF-69C9-44E5-8531-5F8E95A84DC8}" destId="{D3880A27-8B22-4BE4-80A3-5AF693B1E673}" srcOrd="0" destOrd="0" presId="urn:microsoft.com/office/officeart/2005/8/layout/pyramid4"/>
    <dgm:cxn modelId="{FF46343E-7C4C-490E-A6EB-22C35C49F2AF}" type="presParOf" srcId="{8E3EB531-51BD-49BD-90B2-ED9485ADCCAA}" destId="{D3880A27-8B22-4BE4-80A3-5AF693B1E673}" srcOrd="0" destOrd="0" presId="urn:microsoft.com/office/officeart/2005/8/layout/pyramid4"/>
    <dgm:cxn modelId="{23661BD5-1EE0-4824-8ECA-E62E8FE3BF50}" type="presParOf" srcId="{8E3EB531-51BD-49BD-90B2-ED9485ADCCAA}" destId="{B9081641-3E3E-4D63-BDE6-FED6BAA54B1C}" srcOrd="1" destOrd="0" presId="urn:microsoft.com/office/officeart/2005/8/layout/pyramid4"/>
    <dgm:cxn modelId="{39E1C071-4FF1-4D7B-9D8A-39EB38DE11E0}" type="presParOf" srcId="{8E3EB531-51BD-49BD-90B2-ED9485ADCCAA}" destId="{4C9C0468-2CFC-4773-A99A-8EC2169C7EA7}" srcOrd="2" destOrd="0" presId="urn:microsoft.com/office/officeart/2005/8/layout/pyramid4"/>
    <dgm:cxn modelId="{DAF8B0D2-B4FD-4A36-B188-1BD2CAA3DF7C}" type="presParOf" srcId="{8E3EB531-51BD-49BD-90B2-ED9485ADCCAA}" destId="{230401A8-E534-40EF-9B07-4F9CCF86AA7E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880A27-8B22-4BE4-80A3-5AF693B1E673}">
      <dsp:nvSpPr>
        <dsp:cNvPr id="0" name=""/>
        <dsp:cNvSpPr/>
      </dsp:nvSpPr>
      <dsp:spPr>
        <a:xfrm>
          <a:off x="1749425" y="0"/>
          <a:ext cx="1911349" cy="1911349"/>
        </a:xfrm>
        <a:prstGeom prst="triangl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900" kern="1200"/>
        </a:p>
      </dsp:txBody>
      <dsp:txXfrm>
        <a:off x="2227262" y="955675"/>
        <a:ext cx="955675" cy="955674"/>
      </dsp:txXfrm>
    </dsp:sp>
    <dsp:sp modelId="{B9081641-3E3E-4D63-BDE6-FED6BAA54B1C}">
      <dsp:nvSpPr>
        <dsp:cNvPr id="0" name=""/>
        <dsp:cNvSpPr/>
      </dsp:nvSpPr>
      <dsp:spPr>
        <a:xfrm>
          <a:off x="793750" y="1911349"/>
          <a:ext cx="1911349" cy="1911349"/>
        </a:xfrm>
        <a:prstGeom prst="triangl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900" kern="1200" dirty="0"/>
        </a:p>
      </dsp:txBody>
      <dsp:txXfrm>
        <a:off x="1271587" y="2867024"/>
        <a:ext cx="955675" cy="955674"/>
      </dsp:txXfrm>
    </dsp:sp>
    <dsp:sp modelId="{4C9C0468-2CFC-4773-A99A-8EC2169C7EA7}">
      <dsp:nvSpPr>
        <dsp:cNvPr id="0" name=""/>
        <dsp:cNvSpPr/>
      </dsp:nvSpPr>
      <dsp:spPr>
        <a:xfrm rot="10800000">
          <a:off x="1749425" y="1911349"/>
          <a:ext cx="1911349" cy="1911349"/>
        </a:xfrm>
        <a:prstGeom prst="triangle">
          <a:avLst/>
        </a:prstGeom>
        <a:solidFill>
          <a:srgbClr val="C8BBA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900" kern="1200"/>
        </a:p>
      </dsp:txBody>
      <dsp:txXfrm rot="10800000">
        <a:off x="2227262" y="1911349"/>
        <a:ext cx="955675" cy="955674"/>
      </dsp:txXfrm>
    </dsp:sp>
    <dsp:sp modelId="{230401A8-E534-40EF-9B07-4F9CCF86AA7E}">
      <dsp:nvSpPr>
        <dsp:cNvPr id="0" name=""/>
        <dsp:cNvSpPr/>
      </dsp:nvSpPr>
      <dsp:spPr>
        <a:xfrm>
          <a:off x="2705100" y="1911349"/>
          <a:ext cx="1911349" cy="1911349"/>
        </a:xfrm>
        <a:prstGeom prst="triangl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900" kern="1200"/>
        </a:p>
      </dsp:txBody>
      <dsp:txXfrm>
        <a:off x="3182937" y="2867024"/>
        <a:ext cx="955675" cy="9556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D0A82-D483-453B-8102-767CD2569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009C9E-8C7E-404A-823A-9ED17278C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3C82A-F4F7-48BB-BC68-B22D3951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12C3F-0F59-4F69-B7A9-A7611707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BA2B6-9245-4D49-BD98-5C04AA07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88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6322A-BCEA-4E6F-9A38-3E4D7541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33D2C-5CBD-4539-9966-D22ABF09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B8298-ADF1-4615-89C9-83BA7485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0575D-7675-475C-9371-00DE5482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CC08B-6128-4D53-932D-3052331C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8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C1F50-3BF1-4317-A85B-C04BB7B678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A03605-0AAE-4F30-A505-5BBB2C7F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628B2-9119-4902-97F5-9F059FE4A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78140-F929-4597-929D-D7FB57F5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DA344-B855-4C41-A121-AF188928A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9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77C16-8482-4693-A47D-57363DD1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75CFF-EA4E-4737-9512-A87C7F41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6E91B-8534-4591-9564-07C36F8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F5936-5259-47B8-9A66-8792BB0D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FAB7-0042-4C2D-9A84-D48BEF2D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75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131D0-93B5-401D-AC31-297E2C25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64B59-1283-41CE-9D24-9F7682CB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B631-CF96-442F-9135-B84D66AC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1C4CB-7BDC-4C6C-A7C4-97D81EF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5AEA1-E28A-476F-9B3C-D057FB74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46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986CCC-52A9-40C6-A1CA-770648F2A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96B46-62C0-4C83-9BBB-AE4423324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72646-36D6-4A9C-BFDD-29E431802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E33C6E-936C-4B34-A5F0-233FA7C6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4E96CF-F339-402F-B647-37394C26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233A-3018-4848-9DF5-2A86F4A1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58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2E4AC-D819-4029-BAFB-2E38C8CF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2562C-DC2F-4920-9444-7E42825ED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59428E-086C-4681-A482-E5BF0270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55746D-2351-4568-9D21-CB74293AE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1FD2E2-EED2-43C6-B409-684C14DE2D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746D30-E1BB-454D-BFCC-FC1BE348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37BDBD-6D89-4481-B68F-6188A863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06826-ADC3-414B-A05F-6CE8791C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8682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A5423-4F77-4004-91A4-54B875E7A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ADB5-0D03-4BC3-A80A-7F595025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C7DA00-9407-4DF7-A4E6-7246A90F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4B1F9B-1BC3-47D4-B4EF-19F345F0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82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FBA3DC-EC83-47B0-AEFF-8E30CEF9F18E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>
                <a:solidFill>
                  <a:schemeClr val="tx1"/>
                </a:solidFill>
              </a:rPr>
              <a:t>PowerPoint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497B08-7D82-41E3-B2A8-8B980C20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5526E-C328-4844-AC92-0FF7749B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2FA6C5-2875-45F4-AEB0-6852C91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4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845F2-9BD2-4E69-B78C-3ECB1B8B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B0D260-BA7D-41F7-BB8E-CCE20ABB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92614-EDBF-4DB3-AA89-A01C5388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9F70BD-F0EE-4246-900B-B50EF409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00FF8-DAEA-41AB-847D-9756D89D1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56B4B2-1303-4F8F-B02E-1AFF6CB1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79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C87810-AD2A-48B6-87B3-15172452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0DE20-0CAD-4BEE-B809-9DB43DE2C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DF2796-B956-4354-A0C2-716E524BC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00BDB-083E-4F65-AC22-DE6D3D64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98EEE-673C-41CD-8312-A1DB066A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086EA-923A-43B6-8A44-08379F5F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08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E6C03E-F806-483D-94FB-8DE4E05B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579FB-4E06-406A-8B2E-EB3887B8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83B1B-33F6-41AF-BA0B-FD3EB0B4A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6936A-5CAA-4D30-9E0C-3B6082CD7044}" type="datetimeFigureOut">
              <a:rPr lang="ko-KR" altLang="en-US" smtClean="0"/>
              <a:t>2020-10-11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E41D3-FDD6-4C2F-B69D-C47B21A8C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96E50-66C0-4C98-849E-676F33BA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50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07B1C5-F48A-4D5F-9255-938BF7B495A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700" y="0"/>
            <a:ext cx="4574300" cy="6858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424D999A-197B-4781-A07F-304788783B2A}"/>
              </a:ext>
            </a:extLst>
          </p:cNvPr>
          <p:cNvGrpSpPr/>
          <p:nvPr/>
        </p:nvGrpSpPr>
        <p:grpSpPr>
          <a:xfrm>
            <a:off x="365760" y="2456359"/>
            <a:ext cx="7251940" cy="1452841"/>
            <a:chOff x="365760" y="2456359"/>
            <a:chExt cx="7251940" cy="145284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FD67AFD-0B94-4F92-BA6D-FB984844FEC5}"/>
                </a:ext>
              </a:extLst>
            </p:cNvPr>
            <p:cNvSpPr txBox="1"/>
            <p:nvPr/>
          </p:nvSpPr>
          <p:spPr>
            <a:xfrm>
              <a:off x="365760" y="2456359"/>
              <a:ext cx="43685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bg1"/>
                  </a:solidFill>
                </a:rPr>
                <a:t>제목을 입력하세요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DF783CA3-7DA0-435D-871A-C3B2F63D42E4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4D3BF4-7099-4139-8321-EEB0429E1B3B}"/>
                </a:ext>
              </a:extLst>
            </p:cNvPr>
            <p:cNvSpPr txBox="1"/>
            <p:nvPr/>
          </p:nvSpPr>
          <p:spPr>
            <a:xfrm>
              <a:off x="365760" y="3632201"/>
              <a:ext cx="51876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Lorem Ipsum is simply dummy text of the printing and typesetting industry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FA266E9-3216-4956-B605-E430D7BC55EB}"/>
              </a:ext>
            </a:extLst>
          </p:cNvPr>
          <p:cNvSpPr txBox="1"/>
          <p:nvPr/>
        </p:nvSpPr>
        <p:spPr>
          <a:xfrm>
            <a:off x="355179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480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F9003B9-A495-4F0B-877A-C5CEDE6B42AD}"/>
              </a:ext>
            </a:extLst>
          </p:cNvPr>
          <p:cNvGrpSpPr/>
          <p:nvPr/>
        </p:nvGrpSpPr>
        <p:grpSpPr>
          <a:xfrm>
            <a:off x="1270000" y="1877825"/>
            <a:ext cx="9652000" cy="1044000"/>
            <a:chOff x="1866900" y="1511299"/>
            <a:chExt cx="9652000" cy="1155699"/>
          </a:xfrm>
          <a:solidFill>
            <a:schemeClr val="accent1"/>
          </a:soli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EE93F6C-5CE9-43A1-93FC-33AEA45DCB27}"/>
                </a:ext>
              </a:extLst>
            </p:cNvPr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7C815AD-F8D1-45F4-94EC-7472D965F54B}"/>
                </a:ext>
              </a:extLst>
            </p:cNvPr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BCAB6B8-8BE9-40AD-BFC8-BABC5380A877}"/>
              </a:ext>
            </a:extLst>
          </p:cNvPr>
          <p:cNvSpPr txBox="1"/>
          <p:nvPr/>
        </p:nvSpPr>
        <p:spPr>
          <a:xfrm>
            <a:off x="1671297" y="2032803"/>
            <a:ext cx="365805" cy="707886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1</a:t>
            </a:r>
            <a:endParaRPr lang="ko-KR" altLang="en-US" sz="4000" b="1" dirty="0">
              <a:solidFill>
                <a:schemeClr val="bg1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B0016D-14BC-4A33-A86B-E62AF20A4C0D}"/>
              </a:ext>
            </a:extLst>
          </p:cNvPr>
          <p:cNvSpPr txBox="1"/>
          <p:nvPr/>
        </p:nvSpPr>
        <p:spPr>
          <a:xfrm>
            <a:off x="2936794" y="2062260"/>
            <a:ext cx="3732112" cy="646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주제를 입력하세요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4FC5D33-1D04-4599-ABD3-6F6967F6C2DC}"/>
              </a:ext>
            </a:extLst>
          </p:cNvPr>
          <p:cNvSpPr/>
          <p:nvPr/>
        </p:nvSpPr>
        <p:spPr>
          <a:xfrm>
            <a:off x="1270000" y="3197326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84DF0A2-4694-4805-8E9F-35F6B4D1BBD4}"/>
              </a:ext>
            </a:extLst>
          </p:cNvPr>
          <p:cNvSpPr/>
          <p:nvPr/>
        </p:nvSpPr>
        <p:spPr>
          <a:xfrm>
            <a:off x="2679700" y="3197326"/>
            <a:ext cx="82423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86ADF3-CECA-4177-A567-AE4EB7213D01}"/>
              </a:ext>
            </a:extLst>
          </p:cNvPr>
          <p:cNvSpPr txBox="1"/>
          <p:nvPr/>
        </p:nvSpPr>
        <p:spPr>
          <a:xfrm>
            <a:off x="1615994" y="3352306"/>
            <a:ext cx="476412" cy="7078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2</a:t>
            </a:r>
            <a:endParaRPr lang="ko-KR" altLang="en-US" sz="4000" b="1" dirty="0">
              <a:solidFill>
                <a:schemeClr val="bg1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A44571-5B48-4367-A063-2438DFD2B1DA}"/>
              </a:ext>
            </a:extLst>
          </p:cNvPr>
          <p:cNvSpPr txBox="1"/>
          <p:nvPr/>
        </p:nvSpPr>
        <p:spPr>
          <a:xfrm>
            <a:off x="2936794" y="3381763"/>
            <a:ext cx="3732112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주제를 입력하세요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4FDBBD5-F9E4-46C3-83C4-916C981197DC}"/>
              </a:ext>
            </a:extLst>
          </p:cNvPr>
          <p:cNvGrpSpPr/>
          <p:nvPr/>
        </p:nvGrpSpPr>
        <p:grpSpPr>
          <a:xfrm>
            <a:off x="1270000" y="4516827"/>
            <a:ext cx="9652000" cy="1044000"/>
            <a:chOff x="1866900" y="1511299"/>
            <a:chExt cx="9652000" cy="1155699"/>
          </a:xfrm>
          <a:solidFill>
            <a:schemeClr val="accent5"/>
          </a:solidFill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03C8AC1-9940-497D-A45C-2F133CA220D5}"/>
                </a:ext>
              </a:extLst>
            </p:cNvPr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2FD37EB-E0D6-4F6E-A469-26079D7496CE}"/>
                </a:ext>
              </a:extLst>
            </p:cNvPr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D4EADCF-5754-41EB-A7C0-53C9B80A3C02}"/>
              </a:ext>
            </a:extLst>
          </p:cNvPr>
          <p:cNvSpPr txBox="1"/>
          <p:nvPr/>
        </p:nvSpPr>
        <p:spPr>
          <a:xfrm>
            <a:off x="1615994" y="4671807"/>
            <a:ext cx="476412" cy="70788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3</a:t>
            </a:r>
            <a:endParaRPr lang="ko-KR" altLang="en-US" sz="4000" b="1" dirty="0">
              <a:solidFill>
                <a:schemeClr val="bg1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37FB85-7826-476D-9D2C-3C6AD6E3D8AF}"/>
              </a:ext>
            </a:extLst>
          </p:cNvPr>
          <p:cNvSpPr txBox="1"/>
          <p:nvPr/>
        </p:nvSpPr>
        <p:spPr>
          <a:xfrm>
            <a:off x="2936794" y="4701264"/>
            <a:ext cx="3486852" cy="646331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주제를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15182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D1CFB28-185D-4389-8C1E-1C3F6125D0D6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DF5D50-C445-485F-BD6E-61FC9FA62DC0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D5F502-6BA4-43DC-9CBF-5933A705AC52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E72C91-9292-4A11-BBF4-397C6D18F893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A635C0-A076-4417-8066-32745E834AC7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772F1B-EA62-459C-9BC9-B6DB1BE158DE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40E80A-3FF5-49F1-B465-68D983239544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4275A1-3AA7-453D-917F-231432034528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1D4F6-F946-4027-A586-9E6D554F56F7}"/>
              </a:ext>
            </a:extLst>
          </p:cNvPr>
          <p:cNvSpPr txBox="1"/>
          <p:nvPr/>
        </p:nvSpPr>
        <p:spPr>
          <a:xfrm>
            <a:off x="1470031" y="2305945"/>
            <a:ext cx="878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2AEC34-B6DF-4076-849D-2D110F288785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7938A8-83B7-40D1-9518-B45B271FD3B3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DC1F403-7314-438D-90C7-3B6283A94F94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58B5BC-2E40-41BD-A614-E79363AED10B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24DA350-3880-4E43-A7E4-D0A8B81B23EB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21BF77C-4F2A-43C7-B336-D4AE0D29EC48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BFD60B-0CB3-4BB3-942B-60A5C39F7430}"/>
              </a:ext>
            </a:extLst>
          </p:cNvPr>
          <p:cNvSpPr txBox="1"/>
          <p:nvPr/>
        </p:nvSpPr>
        <p:spPr>
          <a:xfrm>
            <a:off x="1073965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6DFFF3-B3EA-4351-9982-7A0432F1427E}"/>
              </a:ext>
            </a:extLst>
          </p:cNvPr>
          <p:cNvSpPr txBox="1"/>
          <p:nvPr/>
        </p:nvSpPr>
        <p:spPr>
          <a:xfrm>
            <a:off x="3832523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5AAE030-7A21-40B3-BB68-3A18176AF64B}"/>
              </a:ext>
            </a:extLst>
          </p:cNvPr>
          <p:cNvSpPr txBox="1"/>
          <p:nvPr/>
        </p:nvSpPr>
        <p:spPr>
          <a:xfrm>
            <a:off x="6591082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A3CB27F-B9F6-44D2-98B2-166991B5FB18}"/>
              </a:ext>
            </a:extLst>
          </p:cNvPr>
          <p:cNvSpPr txBox="1"/>
          <p:nvPr/>
        </p:nvSpPr>
        <p:spPr>
          <a:xfrm>
            <a:off x="9359188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8841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D49093B-1608-4741-AE33-4F7D39BCC411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0B3CBABC-8753-49F6-A190-4E1997D95300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2AEC959-B03B-41B8-AEE8-7CFA97BDF737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FFB0606-7B3A-4633-8970-601E32996CAE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822FFA4-7417-43D1-91CD-7A17333FBCD9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69F9889-ACCD-49E5-9E02-BB61A45121A8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6E3CDE2-7E76-4206-878D-3F39EC157E46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A17564-5125-4B71-9374-E8AE8D9ABCBB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34AF867-F178-406B-955F-A3C9FC49BCF4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4001015-537A-43F4-BAE4-AA1E25E6A09A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7E77590-9A85-4D2B-A951-B3B6B96EC9BB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63BF7BC-9454-4EC3-AB37-4A87D24F48CC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FDFDA1E-5233-4FEA-A4E5-FD523A867AB9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D5285DA-6951-4313-BB7E-4DB5F7C98AEE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34C2789-6D10-4CC1-8129-2D86D20A22CF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8CDE30EC-B801-4887-875E-7C5AABEC4F3C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6907851-8C05-438F-8AD2-882C3F667008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AC42135E-F662-48B1-AF2F-0D265AC927AF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2BB65C8-01A0-4524-88E9-34178DBF11FE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B6A3E95-7294-4579-A847-492E30C603DF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D864D9E9-6B29-4F93-9A26-74773C81E8EA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A4D1D937-F8AF-47DF-8C71-A9115999E13D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F5E90ED-C4E8-41FC-9F53-F5FC95DB6E09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8328628-E000-45B9-9E92-B1D65194F7E8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F408ECE1-2CAA-4C92-B320-F6B5618C2671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6E7C081-12F8-478C-ACBF-3C21DA5FC2CB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2BD9723A-47B6-495A-B458-7C82850C9445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6AF0306-7230-4B66-88B3-FA6380AE79C8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53438D4-C8F4-4B6F-9356-DF7B621088D8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85B7F73-D012-4116-9F01-8C8456A341DC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3A6E1F9A-A3C1-4EF7-8BC8-9BA86922D0E3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DF465FC6-806E-4CA7-B8E9-90D58A6A9168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BCF83BD-B938-4A86-B59F-F9116ABA51D8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902C50D8-22BC-4F47-80CF-B3E5E0AD14DE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6CA8D22-22A0-4264-A943-450DC84A096B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4BAF7AB6-9276-4FB8-89B0-2F7747A6319A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E6DD79E8-D5D0-489B-919C-E17F309FA030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8BF4010B-277C-4102-81AB-0E91435BA103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5DEFBE6-B4A2-42E8-AFF6-ECAF56BA9285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0A4AB8E6-505C-4211-8F4F-39757C79FD06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2C1543F-E565-4BD8-A09E-698E55E9F2FE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A6B4ABE-ABF5-4C63-ADC6-C26FBBB1D086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090BCB4-C8DF-4B0F-96AD-445C644D4E7D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4BE9BB7-F720-4F88-892B-4FBDEF219741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F727440-82E3-41EC-ABDF-12281EB0191F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25053E2D-848F-40ED-AD8C-526F9FB1816F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21178503-4EBE-4966-8D7A-4D7257E99271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F5CF25E5-87AD-40D2-8494-B48AE02FCD35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23A6B5C-3DFB-4A50-8BCE-BB54F8E203B5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4DD33F3-54E1-458B-81B4-C00EF16A5D13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324D13-245A-4132-9D9A-168AAD23F621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BBFA5CC1-95DC-469F-A9CF-D3469C7EC60A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59587A6F-216A-4264-8485-FD107A2FD2F0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70DC46C-26ED-4D6E-AF80-77004538C445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F297146E-AE7B-45BD-A270-C5B6D009100A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AB92878-F453-4372-AC88-3CC26491A580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A502021-1CB8-49C8-896C-6A679F8F38F0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B05018D2-D7FF-4BF5-85D2-5B96FB58CE0D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6E56D3E2-E8F2-4D9A-BC23-F63B93DBC968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D3520B68-3318-46A7-BB97-C4171055AB59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F64DF822-8E4B-485F-9F98-76ADFF97E9C9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B5EC6A1A-7708-4CF0-9DC2-BA9513AADD07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6018B8C4-3ED1-4EA0-8B04-DEC2F0EF721C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627C38CA-005C-4BA4-8CE6-984C51393D99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4856689A-0239-4955-942B-3F267CFB453E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9B682C97-30A8-4AE7-A31E-F75B599DD615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384E102-8FEA-4C14-A007-7E8B11986D71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EA2652E-337C-4C15-B6CA-21254676EED2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D2F0FE84-C04E-47F5-8F3C-46782C29AB9F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DF024D4B-79CB-4A9F-864A-4C3DC8B61519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B36E05D-E91E-415B-8838-66409FBC3269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C6B285AC-75F5-4823-AB95-07A178168F0D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D5560E66-8A7D-4057-8EAC-E28D4420C653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BFDC0315-FE62-48EE-9234-837497803A14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5A7715AF-870C-4226-9CC6-4076FD62FD91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130FD22A-5924-49DC-89B5-FCA8DA5CE56F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177513B-184D-4778-B937-4C156C87FFFC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D0D1BA8-08BE-4385-9552-E68C94B671E8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B264ADB9-832E-4FE4-8688-72D12ECA37EE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7ED7825D-0ADB-4E31-9938-0F3320779E97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7EFE07AD-CDC8-4469-9073-5397E88D82EA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23AB3F98-3343-4073-B1CE-AD2D8356F789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DA85EF0E-3E20-45DF-92C7-CA7C753FE525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E39A5506-CAB4-4DD1-AB75-FD0703620025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4EE62B03-D2CF-431D-ADC8-F0C7743B9292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C96F9028-6787-4601-B0D8-FF688CF61217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D8946BB4-A263-4F58-A14B-2740C9D268F2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72894FC8-00B3-4265-A876-D336AF4F1672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15CDD564-E01A-43AA-B791-FFAFE9D23860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D4C2864E-7252-4803-942D-ADA89BF3CCDC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01E62183-59CF-491C-BDE0-CC76EB2605D6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605B0C7E-D6C2-4FB4-A506-F5A6CF5BFDA3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5052F8F7-2E6F-45C2-AD4B-4460C618C5FA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431C040B-B21C-4CBC-A574-19D1DF48787C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208F09FF-ADCF-49EB-8B60-142C3815CBEC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C3ABFE18-A6A5-460B-A1ED-3E9E5C86E5A1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1CFD1889-B482-48AF-8FC6-4D282DD3C6E6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1FE611BC-F1F8-47A8-B88B-7611E21B6A10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B7F8EFF4-7CDA-4D21-9C62-A670A1018B49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A1DD49F6-2BFC-4426-ABE3-6BF608E28336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203C6D0A-21D2-4B82-895C-F44E266E5595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DEF24804-3E93-48CE-B8E8-F17DA75BAD04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C42AF018-9F8C-4006-ADA3-47661F14647F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17854C4C-6D22-4CAB-A4FC-2F6A9657F42B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2CB4E3B-87F9-4270-AECF-A6EEC7880A28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EEF70C28-8D1F-4352-BBAA-DBE39B86A88F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980C60A6-3167-4075-AB73-757B1C1E1096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0F3A8BC4-B77C-433E-853F-C3457FDE4377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F1CB6A2-A792-4177-B6A6-0BD8D7CD8F01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00B25ED7-C93F-498D-947D-730B2E9D066C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B514756B-7F67-4926-AB93-4A4CA164CA93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437008FB-609C-40A8-B8FE-70A01B69CFC9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E7E45760-AF11-4F2E-9385-A81F4A136499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8229C3E-CB2C-4EA9-A12E-BEF7A3F4C234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8DAFB66D-6027-4A7D-9E9B-96470A6AD645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38550116-5BAE-4161-9E86-2F4D1BC743E4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90219921-5181-4547-89F4-BC374379DD51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0B9E276E-3A79-42DF-B2AA-933B0ADD3CEB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8A34A901-4A5B-4B08-ACAE-9F6838A31674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C76B8D1B-1343-4FED-9F29-846CA0EA1F23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40621FBD-BD45-4D69-B7F2-86FFFCA8C007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2B683F46-80F1-45F7-A62D-F79FB348AC20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F44113E3-F829-4F9C-9F22-16A2D0519D98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C102843E-7AD8-4AC8-AAA0-488D1961DA90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E8A5CFCF-EB00-4895-8D85-17A3B11A9F84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FC6A8362-2DCC-48A6-90CB-FBF6BFC45518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D30E5B4-F23C-40ED-8A09-D68DD375AADA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0E1A3CBF-3D44-407C-8813-CA7CBEDB966F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4E6A6ACD-CCC5-4962-A36E-BD7F9B28F109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E55D3731-DC33-4A5C-B8CB-30E609980167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1C4AB94D-2876-4287-9A94-8B6A63B3EBCF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BBF41371-6619-4F6A-A8D3-A5C2CED4A9F7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97317872-A48A-4622-8322-F6240A3E973D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F3D095BA-8E00-4C1D-8145-EC66B656CAED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217F2C88-399B-4BFA-A36B-70D8CB311AA1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EE01FE0B-3543-42C0-BA49-67F2DA3148AA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5E96D605-B499-4A15-B321-4C997FDF8E61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AE5C31D8-1163-47ED-B4DD-9DA92D9309F6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71CF2D74-F3ED-427A-AC36-563A703F5077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B6D97820-8589-4763-AE18-9EFF5D814F55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1EB099FD-46AB-4169-ACDB-8444335B66D4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55D693AB-6D4A-4E7B-9B8D-2638F36DBAE3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BF5FB5A5-5B6A-49E6-AA6F-FE12911FDB0A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673CF6AD-9943-4CD3-855B-47C49181066A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D27A214E-3B45-4CE0-8998-661F3444F5D3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9FA2267E-E8AD-49E9-89C7-A94F1153CA43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648B1C3A-4095-4F66-AE7D-EB447A0ADEBE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0BFE3D44-39B7-4A84-96E9-A27255121718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1D31FD4F-CDC9-4BCD-855B-C94B711D2509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983DCC34-7474-413F-97B5-107DD9DDE8D4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DFE3B6C3-B36E-494B-9980-FE4CE005E38E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B145578C-2E11-4A12-B9A3-BE98F50D4FFA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E235C5EA-B931-40E1-8694-5385EC602FA2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493E15ED-3A94-4C08-8FF5-B42C71506286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4CE2B3A8-C362-4CEA-9598-D597767FD33F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CA727FF7-D2C6-440B-8F08-5B0CC7C9AD17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FE77ED0B-FB88-495D-8DA3-1058802F5713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6AC08EA4-928D-464C-9EE6-B71A53FE80BA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C6BA3168-F7AE-48F4-8330-C7618B1F680E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669EE52C-E703-48FF-BFAC-0081714D16A1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E66AD2CB-6347-4DBB-BE2E-90C96EDF9067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F23CC094-A120-47FD-AB88-7F9C5DA56447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90A1A45D-86E9-4308-A789-8C6A82300694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4DBFCE1D-024B-4ADA-BD9C-D26AA44F931E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E5D56AEB-C099-4FE9-8302-8636C8A3554E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82051337-C85A-4B2E-B951-E01BCD6950FC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893D25EC-B71B-4E22-9A8A-192482C2937D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5016807C-6854-44A5-A544-01B70253B93D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530A28E5-C127-4C61-9B33-4B571267F8C8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E8671CEC-D800-4487-92AD-1073A0CC6D9E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BC9CC756-FFCA-4EB1-A66D-7AAC6A3F3AC4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66CACCC5-E554-48E8-89A1-C84848B51601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263EA6A6-2A14-4143-8E58-989CB32B2D34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BE7E877F-CA8C-42E6-853F-C7771694C68C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766634C5-3E2C-46B6-8867-883FE0B8144C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0C2CFE3F-ADD1-4104-A821-FAE5C16802C9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D5A80389-50E8-451B-BDFA-0C3178F65592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BD413513-C4CA-45F2-A928-FBD6B4DED4C5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ABDA489D-680E-4BA6-A553-2D2C42B48FF8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EFAF3B6D-F396-448E-8AFB-C8AEA66135DD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47FD5E19-CBD9-4CE0-BC67-D518635F8EEF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60B79D32-40F0-4897-BAF1-05F8A5A133CE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D71DB2A4-86B5-44D6-B20F-1900F4802BAC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F635C79B-53F0-493D-AA41-5F23AA417DCB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B2F18246-FD58-4297-AA70-F505D5598DA2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472082B1-C8DA-4997-85F5-DF83DA98006F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6B34B98B-6FF4-47C1-9041-D6F85EE92247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CFA97CB2-AE5E-4111-B60E-2C6BD974A968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837D2540-18C3-4410-972C-4E0A2F8BEBA4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29FD4DAD-9412-4755-9C2D-366F79187AC9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391B5766-EF54-4618-9888-35DE575CF451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FF85A609-8305-4D4B-A6B9-C341C0C4D719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F2F31E6A-826F-4E99-BBC7-D2F2FAAC95C9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781FF92D-0311-45C6-B869-B68CD607E0B0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EA9F41F3-8F23-4341-B6B1-B6ACAC14931C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30A6BC02-2732-4C17-91BE-CFA0078476C1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2E3B6B3A-632F-409E-9189-AAA87D42D789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C16C4AA4-86CB-48AC-9350-ABCC09A46C06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CBDCA13A-E6B5-40ED-95FE-8D5EB07D45A4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4078D0C8-70AB-4D24-9926-38169E689621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68ECB84C-AF51-49FD-8ED3-24B72B9D4683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C2F988D6-5C94-43EC-A46C-90080D8393A6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36674BD7-BACC-4700-A27E-F2ED7A04F081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A06FE662-E36C-43CE-B5E3-2F5C96F22AE1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992B5A1F-EBA6-4EAD-8F74-345ED5BAAFDF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05B5F17F-8F18-425E-84CC-948E5A34B701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7E1D5BC8-E84D-4104-936A-CD11ACDC961F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4D6F4D6A-AA46-4A82-9770-E7A1B213A283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9504B01E-2538-4D27-975B-90F320324ACC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359F69EF-D9D0-412A-8143-101E08C93959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70C14EA8-CE04-43E4-95EF-12D1782B5B2F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D7B8E955-1CDF-4499-9998-B4102B91C638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B827BA1B-1938-42B7-A8D6-3D046B5C9373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DE634278-9639-48B8-A6B0-66684B63B3AC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78193506-ACA0-45BF-A6E1-286E8341FF10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7A11F2DE-D59B-4794-9156-9800476CAE06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A285E74D-6E05-4A57-811B-568E1CF35F64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D3E36D8A-90DA-4EB9-81B6-AA12D005FA23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47F73C86-FDB3-43B2-B0B8-832975D1FC0F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AF4414FA-0AEC-4460-8328-09C1D1859500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B5E4773E-BB66-4AC4-9363-092D6CFF1FF8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97F539BF-8726-4D7A-803C-0727A0A1CF14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5BB63C85-EA10-4A2E-B156-6A9883B7D5F1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70E972DB-4290-4BCA-A44D-557F73756713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A9DF929B-7922-4249-BF80-D124682DE4E8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6B59A6B8-0875-4FD0-BD9E-B8A1CBDD02AF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517E8989-AFA0-4D32-8AE6-C6B3187D16F5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2670DF11-B219-4733-A819-92D1918F92C9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F937BF24-5C85-4C14-8B48-CAF70AB5C7D0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C94BBECB-A206-4F31-90E4-66B4AB8AC5CB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F8B05036-277D-4A68-9DC1-839EEE149504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61333C2E-7248-41F1-8C28-327CECFBC331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F60DBD19-0CE9-44DD-8D23-4BBF926B684D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434F0DAD-6292-40B2-950D-A64CC93DBA1F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E7B69340-0103-4F2A-8A7E-2B40605DD504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20DFA3C9-5C10-4FDE-A510-B1421F7201A7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3287F60E-B113-4F3C-A5C1-E3B9CB218FAD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75461F90-DA53-4B88-9112-52AB92C09426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994EE768-3DAB-436B-8315-D35C5125F0DE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7D8EA518-86D7-48BD-8AA6-3A15DE7076AE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AA89D496-BF90-463E-94E5-E14B2BA40139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E8624212-280E-47E2-B9C5-B06BD05BF7D4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4093A250-62E8-4C52-BCAE-0533069D1BDC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E13802D0-1F7E-4D14-99CA-74577DEA7818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E8F40A83-0E4B-4D9A-889B-8438695A32D4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78F8AEC4-A0D4-45F8-9C00-0F08FB7830DE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ED746BF8-B686-407E-9174-AC9EE157E4D0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2B5A0767-366E-45CD-A37D-0E57D7D567FD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F3249966-2656-433C-8EC9-4517EBC26019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6A5CF730-0E8A-4106-B8C8-332E66DA95A3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2C10E609-1BE7-455C-8247-1D345CC661AF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76FCC61D-D5B5-4D52-8FD1-53298725D70E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D1683589-C396-4E49-AEC0-AAA3120C9503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90CC6DF9-639D-4660-86C1-DBA5D877AFCC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5088400F-0994-4B89-B45D-79382D126287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1FFB4101-E702-4776-BCCF-72D0B448C8F4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E52FBF28-5B30-405A-8E40-B3E533767B9A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3F5E6617-FB5A-451B-9B20-13195E071800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9AF701E2-DF78-446A-B4F7-4A1F6C4DFC9B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BD793236-4854-40A7-BE26-6A6FAC6A26A8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1FC33715-D0BD-4195-8A28-1E478F6901E0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383471ED-43C4-432E-A032-8179AF05B799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C4001A57-26EB-4589-AA1B-45EBE4663D2E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12C9A523-FA49-4D06-8005-DCF7402E446D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4CB5C5E9-7675-4987-85EF-6F4591F17E6B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12F52D54-5149-4906-8647-8D39307C391D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C5887301-553B-487F-8553-0D413674CBBF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3B4B0F0C-B68D-4755-B3D6-CF849849C0C3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4A50594E-D13F-4E86-835C-E6E878E150FB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A38068DE-FA31-47B6-B22D-0910D8B8ABE2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C79322AE-7D34-4689-AD88-D9FCE02F442E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995CF110-5F73-459B-97A0-B2D1055D1F3B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01ED6DBF-5BDD-4471-90B2-789371BB0943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8D66FBEC-A696-46D0-8DBC-18474BA3054C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EC7261D0-D5A2-4D5B-B6FA-E333173FE099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01A38246-1DB6-4E48-B2F8-48AAC67B8403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19A5BF89-4464-44C6-8157-89AF399848A2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C4DEA056-E8D3-4FE7-9449-0709CFC4D57D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A9850177-055F-431F-A8D4-BA5CDB9A5D4E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DE849992-2EFB-41F3-B80C-3B0F69045BA8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A722CE26-3B62-44B8-AED4-07F156ADDDB2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CA07B705-AD0F-441C-B3DD-D454EFD03D04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6EE337D7-ADCA-437E-90B5-8FB20513B333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4E4711A7-21AF-4F23-839B-535A3FEE2C5B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A7CC7375-00E0-41C5-A2F8-04B1EE2F78EB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98362B77-AF33-42B5-9670-EBFF9D1FDD20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763C8558-58F9-4D33-94B9-88D325F65B60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BA4E5176-2299-45C5-B8E8-92910D3AB2C7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7E97EB3C-A6B1-4EFF-AAFF-DEE9342EAFBC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0650FE43-7CFD-49F8-80B4-6917878B6C3A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7F6E58F2-2053-4DE6-9950-10D54F427DFE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96E0F9FF-E5D9-493F-8A9B-45C81687C33C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57053AB1-777B-45AD-97E1-2011D1B67F2D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28E4DC3B-8D0A-4667-97A1-C5FFFF4467DA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8113BACC-23D1-4B76-BB8F-1B6BDADFE05A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F22864AA-0AB7-4E7C-9A94-C3A0F4B69194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9254FCD3-6E96-4B8B-B45E-A00C84B8587D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C3C7E0F1-4DA3-480D-8838-5C933BE2C3D2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1D5686F7-B75A-43D3-BA52-86FC5A214A23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471E2BC-F89F-4FEF-9992-ED3EF0668BCD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85B4580D-E256-47AF-A1F2-7F92AF9FBB83}"/>
              </a:ext>
            </a:extLst>
          </p:cNvPr>
          <p:cNvSpPr txBox="1"/>
          <p:nvPr/>
        </p:nvSpPr>
        <p:spPr>
          <a:xfrm>
            <a:off x="1092368" y="5633168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69F81819-96D1-4BC0-BE29-E64D249497A1}"/>
              </a:ext>
            </a:extLst>
          </p:cNvPr>
          <p:cNvSpPr txBox="1"/>
          <p:nvPr/>
        </p:nvSpPr>
        <p:spPr>
          <a:xfrm>
            <a:off x="1718588" y="505844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D4AD3389-6543-401D-8CD1-67F7C7038DE6}"/>
              </a:ext>
            </a:extLst>
          </p:cNvPr>
          <p:cNvSpPr txBox="1"/>
          <p:nvPr/>
        </p:nvSpPr>
        <p:spPr>
          <a:xfrm>
            <a:off x="5087540" y="563316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FEBA49B4-DB00-47F8-B53F-B5952F67FF04}"/>
              </a:ext>
            </a:extLst>
          </p:cNvPr>
          <p:cNvSpPr txBox="1"/>
          <p:nvPr/>
        </p:nvSpPr>
        <p:spPr>
          <a:xfrm>
            <a:off x="5677679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820A29FF-6AB7-4B1E-BD6E-993814BC3D39}"/>
              </a:ext>
            </a:extLst>
          </p:cNvPr>
          <p:cNvSpPr txBox="1"/>
          <p:nvPr/>
        </p:nvSpPr>
        <p:spPr>
          <a:xfrm>
            <a:off x="9082712" y="563316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CB9101B1-A7EC-4DDB-B4F6-DC01B2F6F6A5}"/>
              </a:ext>
            </a:extLst>
          </p:cNvPr>
          <p:cNvSpPr txBox="1"/>
          <p:nvPr/>
        </p:nvSpPr>
        <p:spPr>
          <a:xfrm>
            <a:off x="9675052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3" name="직선 연결선 312">
            <a:extLst>
              <a:ext uri="{FF2B5EF4-FFF2-40B4-BE49-F238E27FC236}">
                <a16:creationId xmlns:a16="http://schemas.microsoft.com/office/drawing/2014/main" id="{C4C5BFEF-9EBF-4569-BB34-2BDBB7AF87DF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>
            <a:extLst>
              <a:ext uri="{FF2B5EF4-FFF2-40B4-BE49-F238E27FC236}">
                <a16:creationId xmlns:a16="http://schemas.microsoft.com/office/drawing/2014/main" id="{ABE5F52A-799A-43D6-9E4C-4600F6EE69D9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id="{B15E1725-694E-4357-A088-A668A869BEA4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E2E2C5FF-9513-4660-B73A-057A3EE39106}"/>
              </a:ext>
            </a:extLst>
          </p:cNvPr>
          <p:cNvSpPr/>
          <p:nvPr/>
        </p:nvSpPr>
        <p:spPr>
          <a:xfrm>
            <a:off x="952241" y="5525951"/>
            <a:ext cx="2234634" cy="614545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양쪽 대괄호 315">
            <a:extLst>
              <a:ext uri="{FF2B5EF4-FFF2-40B4-BE49-F238E27FC236}">
                <a16:creationId xmlns:a16="http://schemas.microsoft.com/office/drawing/2014/main" id="{B618E387-5EA9-48DE-BB4F-BCFD3E3FCD65}"/>
              </a:ext>
            </a:extLst>
          </p:cNvPr>
          <p:cNvSpPr/>
          <p:nvPr/>
        </p:nvSpPr>
        <p:spPr>
          <a:xfrm>
            <a:off x="4947413" y="5525950"/>
            <a:ext cx="2234634" cy="614545"/>
          </a:xfrm>
          <a:prstGeom prst="bracketPair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7" name="양쪽 대괄호 316">
            <a:extLst>
              <a:ext uri="{FF2B5EF4-FFF2-40B4-BE49-F238E27FC236}">
                <a16:creationId xmlns:a16="http://schemas.microsoft.com/office/drawing/2014/main" id="{BB89D435-EDD3-4441-A141-09C60D0779BB}"/>
              </a:ext>
            </a:extLst>
          </p:cNvPr>
          <p:cNvSpPr/>
          <p:nvPr/>
        </p:nvSpPr>
        <p:spPr>
          <a:xfrm>
            <a:off x="8942585" y="5525949"/>
            <a:ext cx="2234634" cy="614545"/>
          </a:xfrm>
          <a:prstGeom prst="bracketPair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546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C8B804E2-23BC-4310-AA9D-84BBC206C578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21" name="차트 320">
                <a:extLst>
                  <a:ext uri="{FF2B5EF4-FFF2-40B4-BE49-F238E27FC236}">
                    <a16:creationId xmlns:a16="http://schemas.microsoft.com/office/drawing/2014/main" id="{5E8069AF-5507-45AC-9AEB-EA83EE4B3C0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96577323"/>
                  </p:ext>
                </p:extLst>
              </p:nvPr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21" name="차트 320">
                <a:extLst>
                  <a:ext uri="{FF2B5EF4-FFF2-40B4-BE49-F238E27FC236}">
                    <a16:creationId xmlns:a16="http://schemas.microsoft.com/office/drawing/2014/main" id="{5E8069AF-5507-45AC-9AEB-EA83EE4B3C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323" name="직사각형 322">
            <a:extLst>
              <a:ext uri="{FF2B5EF4-FFF2-40B4-BE49-F238E27FC236}">
                <a16:creationId xmlns:a16="http://schemas.microsoft.com/office/drawing/2014/main" id="{AD73BDDE-6244-432C-9F00-DC68C72301DE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25" name="차트 324">
            <a:extLst>
              <a:ext uri="{FF2B5EF4-FFF2-40B4-BE49-F238E27FC236}">
                <a16:creationId xmlns:a16="http://schemas.microsoft.com/office/drawing/2014/main" id="{D582A5E4-5A5A-4507-B968-DEC8C4C1E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1015355"/>
              </p:ext>
            </p:extLst>
          </p:nvPr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27" name="직사각형 326">
            <a:extLst>
              <a:ext uri="{FF2B5EF4-FFF2-40B4-BE49-F238E27FC236}">
                <a16:creationId xmlns:a16="http://schemas.microsoft.com/office/drawing/2014/main" id="{04F39578-DA39-40AF-83AD-DB59794F0489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B6F83C03-765F-41EA-8542-94DE63EA98DC}"/>
              </a:ext>
            </a:extLst>
          </p:cNvPr>
          <p:cNvSpPr txBox="1"/>
          <p:nvPr/>
        </p:nvSpPr>
        <p:spPr>
          <a:xfrm>
            <a:off x="1505603" y="1788695"/>
            <a:ext cx="3276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1170253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1,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7640BAF-B540-44E3-9DE3-EBB3456D2227}"/>
              </a:ext>
            </a:extLst>
          </p:cNvPr>
          <p:cNvSpPr/>
          <p:nvPr/>
        </p:nvSpPr>
        <p:spPr>
          <a:xfrm>
            <a:off x="5753680" y="3324914"/>
            <a:ext cx="2939816" cy="2939816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C88EBDD-4FC3-4071-BC78-131349DCFD5E}"/>
              </a:ext>
            </a:extLst>
          </p:cNvPr>
          <p:cNvSpPr/>
          <p:nvPr/>
        </p:nvSpPr>
        <p:spPr>
          <a:xfrm>
            <a:off x="3518986" y="3324914"/>
            <a:ext cx="2939816" cy="2939816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98A1B81-E6B5-4712-B29E-91B5035F0D1C}"/>
              </a:ext>
            </a:extLst>
          </p:cNvPr>
          <p:cNvSpPr/>
          <p:nvPr/>
        </p:nvSpPr>
        <p:spPr>
          <a:xfrm>
            <a:off x="4674301" y="1339124"/>
            <a:ext cx="2939816" cy="2939816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134D7A-017F-4756-917B-4528B4B966A9}"/>
              </a:ext>
            </a:extLst>
          </p:cNvPr>
          <p:cNvSpPr txBox="1"/>
          <p:nvPr/>
        </p:nvSpPr>
        <p:spPr>
          <a:xfrm>
            <a:off x="3983136" y="4744278"/>
            <a:ext cx="1382330" cy="495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78CCC8-3574-4D32-A02D-F3F8C0485DFD}"/>
              </a:ext>
            </a:extLst>
          </p:cNvPr>
          <p:cNvSpPr txBox="1"/>
          <p:nvPr/>
        </p:nvSpPr>
        <p:spPr>
          <a:xfrm>
            <a:off x="6910392" y="4744278"/>
            <a:ext cx="1382330" cy="495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A5713C-2303-490D-8142-3AE7EC2F01AA}"/>
              </a:ext>
            </a:extLst>
          </p:cNvPr>
          <p:cNvSpPr txBox="1"/>
          <p:nvPr/>
        </p:nvSpPr>
        <p:spPr>
          <a:xfrm>
            <a:off x="5453044" y="2594247"/>
            <a:ext cx="1382330" cy="495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09F4D7-CDDA-4F09-A91C-6F1EC048BDCE}"/>
              </a:ext>
            </a:extLst>
          </p:cNvPr>
          <p:cNvSpPr txBox="1"/>
          <p:nvPr/>
        </p:nvSpPr>
        <p:spPr>
          <a:xfrm>
            <a:off x="931669" y="4479358"/>
            <a:ext cx="2469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역사를 곧 바이며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풀이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발휘하기 가슴에 커다란 청춘에서만 그들의 이것이다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눈에 희망의 사랑의 가장 주며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더운지라 가슴에 황금시대다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FE8C5A-9C5F-4141-BBD1-A0C3BBCB29EA}"/>
              </a:ext>
            </a:extLst>
          </p:cNvPr>
          <p:cNvSpPr txBox="1"/>
          <p:nvPr/>
        </p:nvSpPr>
        <p:spPr>
          <a:xfrm>
            <a:off x="8790554" y="4463406"/>
            <a:ext cx="2469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역사를 곧 바이며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풀이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발휘하기 가슴에 커다란 청춘에서만 그들의 이것이다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눈에 희망의 사랑의 가장 주며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더운지라 가슴에 황금시대다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053F82-610B-44E4-828B-43DEAEEE5A64}"/>
              </a:ext>
            </a:extLst>
          </p:cNvPr>
          <p:cNvSpPr txBox="1"/>
          <p:nvPr/>
        </p:nvSpPr>
        <p:spPr>
          <a:xfrm>
            <a:off x="7801499" y="1786528"/>
            <a:ext cx="2469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역사를 곧 바이며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풀이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발휘하기 가슴에 커다란 청춘에서만 그들의 이것이다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눈에 희망의 사랑의 가장 주며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더운지라 가슴에 황금시대다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8C35356-CFE2-47B0-9ABA-FC8913C064FE}"/>
              </a:ext>
            </a:extLst>
          </p:cNvPr>
          <p:cNvSpPr/>
          <p:nvPr/>
        </p:nvSpPr>
        <p:spPr>
          <a:xfrm>
            <a:off x="609600" y="1419529"/>
            <a:ext cx="2611390" cy="711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408EDA-E639-4DD9-934E-610C3A2852BF}"/>
              </a:ext>
            </a:extLst>
          </p:cNvPr>
          <p:cNvSpPr txBox="1"/>
          <p:nvPr/>
        </p:nvSpPr>
        <p:spPr>
          <a:xfrm>
            <a:off x="709208" y="1552365"/>
            <a:ext cx="243343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118864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E6382A9-02F9-41FB-B821-D4AE917B47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17700" y="0"/>
            <a:ext cx="45743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456359"/>
            <a:ext cx="7251940" cy="1452841"/>
            <a:chOff x="365760" y="2456359"/>
            <a:chExt cx="7251940" cy="14528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43685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>
                  <a:solidFill>
                    <a:schemeClr val="bg1"/>
                  </a:solidFill>
                </a:rPr>
                <a:t>제목을 입력하세요</a:t>
              </a:r>
              <a:endParaRPr lang="ko-KR" altLang="en-US" sz="4400" spc="-300" dirty="0">
                <a:solidFill>
                  <a:schemeClr val="bg1"/>
                </a:solidFill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631503-B88B-4AD3-BF48-6F0D55272A43}"/>
                </a:ext>
              </a:extLst>
            </p:cNvPr>
            <p:cNvSpPr txBox="1"/>
            <p:nvPr/>
          </p:nvSpPr>
          <p:spPr>
            <a:xfrm>
              <a:off x="365760" y="3632201"/>
              <a:ext cx="51876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Lorem Ipsum is simply dummy text of the printing and typesetting industry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087027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Part 2,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116071-B1C8-4B5E-88EE-1FA63DB0C630}"/>
              </a:ext>
            </a:extLst>
          </p:cNvPr>
          <p:cNvSpPr txBox="1"/>
          <p:nvPr/>
        </p:nvSpPr>
        <p:spPr>
          <a:xfrm>
            <a:off x="355179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915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AB0FA6-0B98-46C8-BEE6-EBBE47B488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6839CE-3321-4CB9-9670-4C5B112F3982}"/>
              </a:ext>
            </a:extLst>
          </p:cNvPr>
          <p:cNvSpPr txBox="1"/>
          <p:nvPr/>
        </p:nvSpPr>
        <p:spPr>
          <a:xfrm>
            <a:off x="3951823" y="2151014"/>
            <a:ext cx="42883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</a:rPr>
              <a:t>T</a:t>
            </a:r>
            <a:r>
              <a:rPr lang="en-US" altLang="ko-KR" sz="9600" b="1" dirty="0">
                <a:solidFill>
                  <a:schemeClr val="bg1"/>
                </a:solidFill>
              </a:rPr>
              <a:t>HIN</a:t>
            </a:r>
            <a:r>
              <a:rPr lang="en-US" altLang="ko-KR" sz="9600" b="1" dirty="0">
                <a:solidFill>
                  <a:schemeClr val="accent5"/>
                </a:solidFill>
              </a:rPr>
              <a:t>K</a:t>
            </a:r>
            <a:r>
              <a:rPr lang="en-US" altLang="ko-KR" sz="9600" b="1" dirty="0">
                <a:solidFill>
                  <a:schemeClr val="bg1"/>
                </a:solidFill>
              </a:rPr>
              <a:t>.</a:t>
            </a:r>
            <a:endParaRPr lang="ko-KR" altLang="en-US" sz="9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59ABDA-AAE9-415D-AFEE-B3AE094E887E}"/>
              </a:ext>
            </a:extLst>
          </p:cNvPr>
          <p:cNvSpPr txBox="1"/>
          <p:nvPr/>
        </p:nvSpPr>
        <p:spPr>
          <a:xfrm>
            <a:off x="5245447" y="3591407"/>
            <a:ext cx="1701107" cy="507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differently</a:t>
            </a:r>
            <a:endParaRPr lang="ko-KR" altLang="en-US" sz="2400" dirty="0">
              <a:solidFill>
                <a:schemeClr val="bg1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76139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AB28B5-E835-4300-BFBF-CC115BA332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4CE628-292E-4793-8670-45D30328FD2A}"/>
              </a:ext>
            </a:extLst>
          </p:cNvPr>
          <p:cNvSpPr txBox="1"/>
          <p:nvPr/>
        </p:nvSpPr>
        <p:spPr>
          <a:xfrm>
            <a:off x="4734889" y="3999968"/>
            <a:ext cx="2722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bg1"/>
                </a:solidFill>
                <a:latin typeface="+mn-ea"/>
              </a:rPr>
              <a:t>질문을 입력하세요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82819-0895-44EF-89F9-A3B36ADE688E}"/>
              </a:ext>
            </a:extLst>
          </p:cNvPr>
          <p:cNvSpPr txBox="1"/>
          <p:nvPr/>
        </p:nvSpPr>
        <p:spPr>
          <a:xfrm>
            <a:off x="5069116" y="1854552"/>
            <a:ext cx="205376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</a:rPr>
              <a:t>Q.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125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D3EB63A-9D14-41BE-80AF-619261123D04}"/>
              </a:ext>
            </a:extLst>
          </p:cNvPr>
          <p:cNvSpPr/>
          <p:nvPr/>
        </p:nvSpPr>
        <p:spPr>
          <a:xfrm>
            <a:off x="633278" y="1237326"/>
            <a:ext cx="5159296" cy="51647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4EA2B11-6ACD-4760-95C3-92A316CB4B9F}"/>
              </a:ext>
            </a:extLst>
          </p:cNvPr>
          <p:cNvSpPr/>
          <p:nvPr/>
        </p:nvSpPr>
        <p:spPr>
          <a:xfrm>
            <a:off x="652084" y="1235852"/>
            <a:ext cx="718828" cy="7188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B16AA39-94EE-462D-8B49-1577BC494AD2}"/>
              </a:ext>
            </a:extLst>
          </p:cNvPr>
          <p:cNvSpPr txBox="1"/>
          <p:nvPr/>
        </p:nvSpPr>
        <p:spPr>
          <a:xfrm>
            <a:off x="783915" y="1280746"/>
            <a:ext cx="482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E2214AA4-CAA7-4B2A-A885-B7E1B0A0F888}"/>
              </a:ext>
            </a:extLst>
          </p:cNvPr>
          <p:cNvSpPr/>
          <p:nvPr/>
        </p:nvSpPr>
        <p:spPr>
          <a:xfrm>
            <a:off x="1801372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FF14229-BC38-45B7-BD5E-9DEC97A1DFC6}"/>
              </a:ext>
            </a:extLst>
          </p:cNvPr>
          <p:cNvSpPr/>
          <p:nvPr/>
        </p:nvSpPr>
        <p:spPr>
          <a:xfrm>
            <a:off x="2091019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004384B-3F8A-47C5-A38D-458D3A694C61}"/>
              </a:ext>
            </a:extLst>
          </p:cNvPr>
          <p:cNvSpPr/>
          <p:nvPr/>
        </p:nvSpPr>
        <p:spPr>
          <a:xfrm>
            <a:off x="2380667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DA2E00AA-ABE9-474E-B427-2D4353974703}"/>
              </a:ext>
            </a:extLst>
          </p:cNvPr>
          <p:cNvSpPr/>
          <p:nvPr/>
        </p:nvSpPr>
        <p:spPr>
          <a:xfrm>
            <a:off x="2670313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42EEA86D-A308-442C-A253-F5D38E54DAF2}"/>
              </a:ext>
            </a:extLst>
          </p:cNvPr>
          <p:cNvSpPr/>
          <p:nvPr/>
        </p:nvSpPr>
        <p:spPr>
          <a:xfrm>
            <a:off x="2959961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BF6252C-46D9-4AFC-8380-3215E270BB5D}"/>
              </a:ext>
            </a:extLst>
          </p:cNvPr>
          <p:cNvSpPr/>
          <p:nvPr/>
        </p:nvSpPr>
        <p:spPr>
          <a:xfrm>
            <a:off x="3249607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341FADE-4430-4E34-955B-74D6ADA6E144}"/>
              </a:ext>
            </a:extLst>
          </p:cNvPr>
          <p:cNvSpPr/>
          <p:nvPr/>
        </p:nvSpPr>
        <p:spPr>
          <a:xfrm>
            <a:off x="3539254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D9A8A50-54E4-4B6D-A3E4-374D78C2B42A}"/>
              </a:ext>
            </a:extLst>
          </p:cNvPr>
          <p:cNvSpPr/>
          <p:nvPr/>
        </p:nvSpPr>
        <p:spPr>
          <a:xfrm>
            <a:off x="3828902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3EF60E3-311C-4760-97DF-9CD15BB8AF6C}"/>
              </a:ext>
            </a:extLst>
          </p:cNvPr>
          <p:cNvSpPr/>
          <p:nvPr/>
        </p:nvSpPr>
        <p:spPr>
          <a:xfrm>
            <a:off x="4118548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E5B71D9B-48D2-478A-90D4-5A22B73F5498}"/>
              </a:ext>
            </a:extLst>
          </p:cNvPr>
          <p:cNvSpPr/>
          <p:nvPr/>
        </p:nvSpPr>
        <p:spPr>
          <a:xfrm>
            <a:off x="4408196" y="195367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AB1FCE7-14C6-477C-AA69-6F986F002663}"/>
              </a:ext>
            </a:extLst>
          </p:cNvPr>
          <p:cNvSpPr/>
          <p:nvPr/>
        </p:nvSpPr>
        <p:spPr>
          <a:xfrm>
            <a:off x="1801372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7E68831-2CF8-44B2-8BC6-810A3E459BD7}"/>
              </a:ext>
            </a:extLst>
          </p:cNvPr>
          <p:cNvSpPr/>
          <p:nvPr/>
        </p:nvSpPr>
        <p:spPr>
          <a:xfrm>
            <a:off x="2091019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02287876-0D88-4804-AAEB-ABC383A84831}"/>
              </a:ext>
            </a:extLst>
          </p:cNvPr>
          <p:cNvSpPr/>
          <p:nvPr/>
        </p:nvSpPr>
        <p:spPr>
          <a:xfrm>
            <a:off x="2380667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19F6CBCD-7656-40B1-84D2-4E0EE1772669}"/>
              </a:ext>
            </a:extLst>
          </p:cNvPr>
          <p:cNvSpPr/>
          <p:nvPr/>
        </p:nvSpPr>
        <p:spPr>
          <a:xfrm>
            <a:off x="2670313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0267C162-0E0A-44BB-A079-65F9E397736A}"/>
              </a:ext>
            </a:extLst>
          </p:cNvPr>
          <p:cNvSpPr/>
          <p:nvPr/>
        </p:nvSpPr>
        <p:spPr>
          <a:xfrm>
            <a:off x="2959961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8F274675-87B5-41A2-97E2-17572484E1AB}"/>
              </a:ext>
            </a:extLst>
          </p:cNvPr>
          <p:cNvSpPr/>
          <p:nvPr/>
        </p:nvSpPr>
        <p:spPr>
          <a:xfrm>
            <a:off x="3249607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24D6B9D-3DC2-430D-835A-627333EC03D9}"/>
              </a:ext>
            </a:extLst>
          </p:cNvPr>
          <p:cNvSpPr/>
          <p:nvPr/>
        </p:nvSpPr>
        <p:spPr>
          <a:xfrm>
            <a:off x="3539254" y="2271949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A1028DA-BBA2-466A-AF6B-62EC0356FFE0}"/>
              </a:ext>
            </a:extLst>
          </p:cNvPr>
          <p:cNvSpPr/>
          <p:nvPr/>
        </p:nvSpPr>
        <p:spPr>
          <a:xfrm>
            <a:off x="3828902" y="227194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526F0713-2691-413D-9936-05AE54B40910}"/>
              </a:ext>
            </a:extLst>
          </p:cNvPr>
          <p:cNvSpPr/>
          <p:nvPr/>
        </p:nvSpPr>
        <p:spPr>
          <a:xfrm>
            <a:off x="4118548" y="227194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2E74EAF2-3A6C-4612-8BC7-E18C473D55CF}"/>
              </a:ext>
            </a:extLst>
          </p:cNvPr>
          <p:cNvSpPr/>
          <p:nvPr/>
        </p:nvSpPr>
        <p:spPr>
          <a:xfrm>
            <a:off x="4408196" y="2271949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74EFC9BA-74EA-4F00-9E9F-B6DB50D28D40}"/>
              </a:ext>
            </a:extLst>
          </p:cNvPr>
          <p:cNvSpPr/>
          <p:nvPr/>
        </p:nvSpPr>
        <p:spPr>
          <a:xfrm>
            <a:off x="1801372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4F6A7D2C-107C-4111-9D3C-12A8F4F1D507}"/>
              </a:ext>
            </a:extLst>
          </p:cNvPr>
          <p:cNvSpPr/>
          <p:nvPr/>
        </p:nvSpPr>
        <p:spPr>
          <a:xfrm>
            <a:off x="2091019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758144D-89BA-4640-BE1A-56EC32BCA417}"/>
              </a:ext>
            </a:extLst>
          </p:cNvPr>
          <p:cNvSpPr/>
          <p:nvPr/>
        </p:nvSpPr>
        <p:spPr>
          <a:xfrm>
            <a:off x="2380667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115EF12B-F36A-4247-B687-BC9773EAFD2C}"/>
              </a:ext>
            </a:extLst>
          </p:cNvPr>
          <p:cNvSpPr/>
          <p:nvPr/>
        </p:nvSpPr>
        <p:spPr>
          <a:xfrm>
            <a:off x="2670313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9B0537BC-6E3B-4B1B-A8F5-F0792FEE2500}"/>
              </a:ext>
            </a:extLst>
          </p:cNvPr>
          <p:cNvSpPr/>
          <p:nvPr/>
        </p:nvSpPr>
        <p:spPr>
          <a:xfrm>
            <a:off x="2959961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23E8A0E1-559F-4C32-A3A3-AF81AB4069AC}"/>
              </a:ext>
            </a:extLst>
          </p:cNvPr>
          <p:cNvSpPr/>
          <p:nvPr/>
        </p:nvSpPr>
        <p:spPr>
          <a:xfrm>
            <a:off x="3249607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5BF7D59-4DBD-4E0E-834F-084B35041CDB}"/>
              </a:ext>
            </a:extLst>
          </p:cNvPr>
          <p:cNvSpPr/>
          <p:nvPr/>
        </p:nvSpPr>
        <p:spPr>
          <a:xfrm>
            <a:off x="3539254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578FCEA7-A8D4-4DB7-82DE-05A18FE9BAA5}"/>
              </a:ext>
            </a:extLst>
          </p:cNvPr>
          <p:cNvSpPr/>
          <p:nvPr/>
        </p:nvSpPr>
        <p:spPr>
          <a:xfrm>
            <a:off x="3828902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5EC92CF8-A295-4C33-8248-C3DE4ECA913A}"/>
              </a:ext>
            </a:extLst>
          </p:cNvPr>
          <p:cNvSpPr/>
          <p:nvPr/>
        </p:nvSpPr>
        <p:spPr>
          <a:xfrm>
            <a:off x="4118548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0815EBBE-4632-4008-A04C-D20C6AC2B545}"/>
              </a:ext>
            </a:extLst>
          </p:cNvPr>
          <p:cNvSpPr/>
          <p:nvPr/>
        </p:nvSpPr>
        <p:spPr>
          <a:xfrm>
            <a:off x="4408196" y="259021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459CDD20-03E6-455C-A94A-06777B5B26D6}"/>
              </a:ext>
            </a:extLst>
          </p:cNvPr>
          <p:cNvSpPr/>
          <p:nvPr/>
        </p:nvSpPr>
        <p:spPr>
          <a:xfrm>
            <a:off x="1801372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F920D6FE-BA80-481C-BB91-E496E731ABF6}"/>
              </a:ext>
            </a:extLst>
          </p:cNvPr>
          <p:cNvSpPr/>
          <p:nvPr/>
        </p:nvSpPr>
        <p:spPr>
          <a:xfrm>
            <a:off x="2091019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92A18082-6BBF-475B-BFEC-04F6EA0CEFAE}"/>
              </a:ext>
            </a:extLst>
          </p:cNvPr>
          <p:cNvSpPr/>
          <p:nvPr/>
        </p:nvSpPr>
        <p:spPr>
          <a:xfrm>
            <a:off x="2380667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991689A5-2AE9-401B-A660-A389FB16DADC}"/>
              </a:ext>
            </a:extLst>
          </p:cNvPr>
          <p:cNvSpPr/>
          <p:nvPr/>
        </p:nvSpPr>
        <p:spPr>
          <a:xfrm>
            <a:off x="2670313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9C2CD576-F95F-45F0-80DF-617486107F02}"/>
              </a:ext>
            </a:extLst>
          </p:cNvPr>
          <p:cNvSpPr/>
          <p:nvPr/>
        </p:nvSpPr>
        <p:spPr>
          <a:xfrm>
            <a:off x="2959961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1A66AF4-15BB-4561-888E-35C95B753618}"/>
              </a:ext>
            </a:extLst>
          </p:cNvPr>
          <p:cNvSpPr/>
          <p:nvPr/>
        </p:nvSpPr>
        <p:spPr>
          <a:xfrm>
            <a:off x="3249607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B5EE5351-C25D-432A-9F93-CE8759B5BC24}"/>
              </a:ext>
            </a:extLst>
          </p:cNvPr>
          <p:cNvSpPr/>
          <p:nvPr/>
        </p:nvSpPr>
        <p:spPr>
          <a:xfrm>
            <a:off x="3539254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24DDB54-DAF3-4E45-921D-7CD1C3E927CE}"/>
              </a:ext>
            </a:extLst>
          </p:cNvPr>
          <p:cNvSpPr/>
          <p:nvPr/>
        </p:nvSpPr>
        <p:spPr>
          <a:xfrm>
            <a:off x="3828902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FEF5931F-E343-48EC-959C-81658A30782E}"/>
              </a:ext>
            </a:extLst>
          </p:cNvPr>
          <p:cNvSpPr/>
          <p:nvPr/>
        </p:nvSpPr>
        <p:spPr>
          <a:xfrm>
            <a:off x="4118548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5A4E3885-CFDF-48BD-BEA7-F29E70CF7B09}"/>
              </a:ext>
            </a:extLst>
          </p:cNvPr>
          <p:cNvSpPr/>
          <p:nvPr/>
        </p:nvSpPr>
        <p:spPr>
          <a:xfrm>
            <a:off x="4408196" y="290848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AB920659-E99C-4398-A20E-3825FBA45A8E}"/>
              </a:ext>
            </a:extLst>
          </p:cNvPr>
          <p:cNvSpPr/>
          <p:nvPr/>
        </p:nvSpPr>
        <p:spPr>
          <a:xfrm>
            <a:off x="1801372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66DFD990-161C-41E5-93E3-280BB2998637}"/>
              </a:ext>
            </a:extLst>
          </p:cNvPr>
          <p:cNvSpPr/>
          <p:nvPr/>
        </p:nvSpPr>
        <p:spPr>
          <a:xfrm>
            <a:off x="2091019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8EBB731C-8B04-4C44-B32F-10EB92F0CDE2}"/>
              </a:ext>
            </a:extLst>
          </p:cNvPr>
          <p:cNvSpPr/>
          <p:nvPr/>
        </p:nvSpPr>
        <p:spPr>
          <a:xfrm>
            <a:off x="2380667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EAA78CBA-9295-480E-A1A5-CC37983083E4}"/>
              </a:ext>
            </a:extLst>
          </p:cNvPr>
          <p:cNvSpPr/>
          <p:nvPr/>
        </p:nvSpPr>
        <p:spPr>
          <a:xfrm>
            <a:off x="2670313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B44E2F44-2A1A-4624-979C-4DEF7A2F61BE}"/>
              </a:ext>
            </a:extLst>
          </p:cNvPr>
          <p:cNvSpPr/>
          <p:nvPr/>
        </p:nvSpPr>
        <p:spPr>
          <a:xfrm>
            <a:off x="2959961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3F71E831-45B9-44B4-842B-4EBC62BFFF20}"/>
              </a:ext>
            </a:extLst>
          </p:cNvPr>
          <p:cNvSpPr/>
          <p:nvPr/>
        </p:nvSpPr>
        <p:spPr>
          <a:xfrm>
            <a:off x="3249607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33B461EB-3598-48F2-81D4-D6F7F8A1132C}"/>
              </a:ext>
            </a:extLst>
          </p:cNvPr>
          <p:cNvSpPr/>
          <p:nvPr/>
        </p:nvSpPr>
        <p:spPr>
          <a:xfrm>
            <a:off x="3539254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AAB9069B-9674-454C-902F-7DDE96FE2596}"/>
              </a:ext>
            </a:extLst>
          </p:cNvPr>
          <p:cNvSpPr/>
          <p:nvPr/>
        </p:nvSpPr>
        <p:spPr>
          <a:xfrm>
            <a:off x="3828902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6787B5E1-F8E1-460B-9250-129695BC27BC}"/>
              </a:ext>
            </a:extLst>
          </p:cNvPr>
          <p:cNvSpPr/>
          <p:nvPr/>
        </p:nvSpPr>
        <p:spPr>
          <a:xfrm>
            <a:off x="4118548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72233F41-EC4E-4C99-AB8F-6CF28082D2FF}"/>
              </a:ext>
            </a:extLst>
          </p:cNvPr>
          <p:cNvSpPr/>
          <p:nvPr/>
        </p:nvSpPr>
        <p:spPr>
          <a:xfrm>
            <a:off x="4408196" y="322675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F5F1EAF5-8925-490F-B5C2-030BE35B7490}"/>
              </a:ext>
            </a:extLst>
          </p:cNvPr>
          <p:cNvSpPr/>
          <p:nvPr/>
        </p:nvSpPr>
        <p:spPr>
          <a:xfrm>
            <a:off x="1801372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B5AA24E1-874E-43A4-94D1-DC5CCCBE3E80}"/>
              </a:ext>
            </a:extLst>
          </p:cNvPr>
          <p:cNvSpPr/>
          <p:nvPr/>
        </p:nvSpPr>
        <p:spPr>
          <a:xfrm>
            <a:off x="2091019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CBB8B81-B8BD-42B8-8E85-17B4988758D6}"/>
              </a:ext>
            </a:extLst>
          </p:cNvPr>
          <p:cNvSpPr/>
          <p:nvPr/>
        </p:nvSpPr>
        <p:spPr>
          <a:xfrm>
            <a:off x="2380667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FC62C29E-104F-4337-9898-38B9A031295B}"/>
              </a:ext>
            </a:extLst>
          </p:cNvPr>
          <p:cNvSpPr/>
          <p:nvPr/>
        </p:nvSpPr>
        <p:spPr>
          <a:xfrm>
            <a:off x="2670313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B71C2239-00E6-4093-B2AA-32AA0868845B}"/>
              </a:ext>
            </a:extLst>
          </p:cNvPr>
          <p:cNvSpPr/>
          <p:nvPr/>
        </p:nvSpPr>
        <p:spPr>
          <a:xfrm>
            <a:off x="2959961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B8C32EC2-922E-4A11-B32E-385F2D6C19EF}"/>
              </a:ext>
            </a:extLst>
          </p:cNvPr>
          <p:cNvSpPr/>
          <p:nvPr/>
        </p:nvSpPr>
        <p:spPr>
          <a:xfrm>
            <a:off x="3249607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67294769-DEC0-403A-B3EA-AB4FD78C2B62}"/>
              </a:ext>
            </a:extLst>
          </p:cNvPr>
          <p:cNvSpPr/>
          <p:nvPr/>
        </p:nvSpPr>
        <p:spPr>
          <a:xfrm>
            <a:off x="3539254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DC681156-D370-4864-82CF-EEB1686161F5}"/>
              </a:ext>
            </a:extLst>
          </p:cNvPr>
          <p:cNvSpPr/>
          <p:nvPr/>
        </p:nvSpPr>
        <p:spPr>
          <a:xfrm>
            <a:off x="3828902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EA67B125-2AB4-4153-BF6E-CC42C4D843B7}"/>
              </a:ext>
            </a:extLst>
          </p:cNvPr>
          <p:cNvSpPr/>
          <p:nvPr/>
        </p:nvSpPr>
        <p:spPr>
          <a:xfrm>
            <a:off x="4118548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4F06CC9D-5468-4A69-A6A1-F5D99F7AC62B}"/>
              </a:ext>
            </a:extLst>
          </p:cNvPr>
          <p:cNvSpPr/>
          <p:nvPr/>
        </p:nvSpPr>
        <p:spPr>
          <a:xfrm>
            <a:off x="4408196" y="354502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071748A7-300C-4EBF-A31D-480E1C33DB9F}"/>
              </a:ext>
            </a:extLst>
          </p:cNvPr>
          <p:cNvSpPr/>
          <p:nvPr/>
        </p:nvSpPr>
        <p:spPr>
          <a:xfrm>
            <a:off x="1801372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8DF587F1-E2EE-4722-BE16-769F99733A87}"/>
              </a:ext>
            </a:extLst>
          </p:cNvPr>
          <p:cNvSpPr/>
          <p:nvPr/>
        </p:nvSpPr>
        <p:spPr>
          <a:xfrm>
            <a:off x="2091019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2F9595A2-4898-4EA2-8704-D6F5967679F3}"/>
              </a:ext>
            </a:extLst>
          </p:cNvPr>
          <p:cNvSpPr/>
          <p:nvPr/>
        </p:nvSpPr>
        <p:spPr>
          <a:xfrm>
            <a:off x="2380667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412DFBD-0CD2-48E2-987B-2EA46450F149}"/>
              </a:ext>
            </a:extLst>
          </p:cNvPr>
          <p:cNvSpPr/>
          <p:nvPr/>
        </p:nvSpPr>
        <p:spPr>
          <a:xfrm>
            <a:off x="2670313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61F01305-9E97-42B7-969D-DD0BAAB48017}"/>
              </a:ext>
            </a:extLst>
          </p:cNvPr>
          <p:cNvSpPr/>
          <p:nvPr/>
        </p:nvSpPr>
        <p:spPr>
          <a:xfrm>
            <a:off x="2959961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3655D088-6D41-4D75-BEAE-D09BBC9A81D0}"/>
              </a:ext>
            </a:extLst>
          </p:cNvPr>
          <p:cNvSpPr/>
          <p:nvPr/>
        </p:nvSpPr>
        <p:spPr>
          <a:xfrm>
            <a:off x="3249607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056185F4-4A73-4876-8ACF-0724F7B62E3A}"/>
              </a:ext>
            </a:extLst>
          </p:cNvPr>
          <p:cNvSpPr/>
          <p:nvPr/>
        </p:nvSpPr>
        <p:spPr>
          <a:xfrm>
            <a:off x="3539254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58193B13-5A2D-48A2-B333-BC5BDD27705D}"/>
              </a:ext>
            </a:extLst>
          </p:cNvPr>
          <p:cNvSpPr/>
          <p:nvPr/>
        </p:nvSpPr>
        <p:spPr>
          <a:xfrm>
            <a:off x="3828902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3AB63F5E-F634-4318-9B68-E32D2CC977F5}"/>
              </a:ext>
            </a:extLst>
          </p:cNvPr>
          <p:cNvSpPr/>
          <p:nvPr/>
        </p:nvSpPr>
        <p:spPr>
          <a:xfrm>
            <a:off x="4118548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94604467-811A-4EEC-862C-D1AD353CC65E}"/>
              </a:ext>
            </a:extLst>
          </p:cNvPr>
          <p:cNvSpPr/>
          <p:nvPr/>
        </p:nvSpPr>
        <p:spPr>
          <a:xfrm>
            <a:off x="4408196" y="386329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D4F3ED14-E813-4167-B0BA-FEC0D65B481F}"/>
              </a:ext>
            </a:extLst>
          </p:cNvPr>
          <p:cNvSpPr/>
          <p:nvPr/>
        </p:nvSpPr>
        <p:spPr>
          <a:xfrm>
            <a:off x="1801372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3A86B708-9AC2-423D-9BA6-E0F02A8DE249}"/>
              </a:ext>
            </a:extLst>
          </p:cNvPr>
          <p:cNvSpPr/>
          <p:nvPr/>
        </p:nvSpPr>
        <p:spPr>
          <a:xfrm>
            <a:off x="2091019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80BB8919-6C27-4BB2-8888-2DDD2A71A829}"/>
              </a:ext>
            </a:extLst>
          </p:cNvPr>
          <p:cNvSpPr/>
          <p:nvPr/>
        </p:nvSpPr>
        <p:spPr>
          <a:xfrm>
            <a:off x="2380667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A8444CBE-5BA3-4A6E-9785-F11A1518FE69}"/>
              </a:ext>
            </a:extLst>
          </p:cNvPr>
          <p:cNvSpPr/>
          <p:nvPr/>
        </p:nvSpPr>
        <p:spPr>
          <a:xfrm>
            <a:off x="2670313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8DDA4F24-8042-4E00-8E69-9CF21C0C827B}"/>
              </a:ext>
            </a:extLst>
          </p:cNvPr>
          <p:cNvSpPr/>
          <p:nvPr/>
        </p:nvSpPr>
        <p:spPr>
          <a:xfrm>
            <a:off x="2959961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749237DA-E249-4BEE-A502-01664619BE79}"/>
              </a:ext>
            </a:extLst>
          </p:cNvPr>
          <p:cNvSpPr/>
          <p:nvPr/>
        </p:nvSpPr>
        <p:spPr>
          <a:xfrm>
            <a:off x="3249607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89A36B88-4A60-42FF-B30F-B2BFF5F6D169}"/>
              </a:ext>
            </a:extLst>
          </p:cNvPr>
          <p:cNvSpPr/>
          <p:nvPr/>
        </p:nvSpPr>
        <p:spPr>
          <a:xfrm>
            <a:off x="3539254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80718058-C4EA-43A0-B18B-CBE8C2BC8AB2}"/>
              </a:ext>
            </a:extLst>
          </p:cNvPr>
          <p:cNvSpPr/>
          <p:nvPr/>
        </p:nvSpPr>
        <p:spPr>
          <a:xfrm>
            <a:off x="3828902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6E89553A-F87A-48B7-A41B-35A8DF92AA66}"/>
              </a:ext>
            </a:extLst>
          </p:cNvPr>
          <p:cNvSpPr/>
          <p:nvPr/>
        </p:nvSpPr>
        <p:spPr>
          <a:xfrm>
            <a:off x="4118548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ACA725D2-E34C-4337-951B-78909714B786}"/>
              </a:ext>
            </a:extLst>
          </p:cNvPr>
          <p:cNvSpPr/>
          <p:nvPr/>
        </p:nvSpPr>
        <p:spPr>
          <a:xfrm>
            <a:off x="4408196" y="418156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ABE9575B-FE6F-4523-B4DC-CBF26EB99AC9}"/>
              </a:ext>
            </a:extLst>
          </p:cNvPr>
          <p:cNvSpPr/>
          <p:nvPr/>
        </p:nvSpPr>
        <p:spPr>
          <a:xfrm>
            <a:off x="1801372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06596198-8B33-4A6C-84AA-5F26C3094BD0}"/>
              </a:ext>
            </a:extLst>
          </p:cNvPr>
          <p:cNvSpPr/>
          <p:nvPr/>
        </p:nvSpPr>
        <p:spPr>
          <a:xfrm>
            <a:off x="2091019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0063D66C-5933-4612-AB4D-E65E66656A75}"/>
              </a:ext>
            </a:extLst>
          </p:cNvPr>
          <p:cNvSpPr/>
          <p:nvPr/>
        </p:nvSpPr>
        <p:spPr>
          <a:xfrm>
            <a:off x="2380667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CF41EC76-0238-4DB6-994C-C0AA0458B402}"/>
              </a:ext>
            </a:extLst>
          </p:cNvPr>
          <p:cNvSpPr/>
          <p:nvPr/>
        </p:nvSpPr>
        <p:spPr>
          <a:xfrm>
            <a:off x="2670313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67501E71-F38D-4365-8630-1E7A05063938}"/>
              </a:ext>
            </a:extLst>
          </p:cNvPr>
          <p:cNvSpPr/>
          <p:nvPr/>
        </p:nvSpPr>
        <p:spPr>
          <a:xfrm>
            <a:off x="2959961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13C9A335-A665-43E7-B6B7-C40B0F00F1A1}"/>
              </a:ext>
            </a:extLst>
          </p:cNvPr>
          <p:cNvSpPr/>
          <p:nvPr/>
        </p:nvSpPr>
        <p:spPr>
          <a:xfrm>
            <a:off x="3249607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4D0AEE84-87C2-4D31-A7C2-14ABEC0DF9E3}"/>
              </a:ext>
            </a:extLst>
          </p:cNvPr>
          <p:cNvSpPr/>
          <p:nvPr/>
        </p:nvSpPr>
        <p:spPr>
          <a:xfrm>
            <a:off x="3539254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0D3A8552-FD63-45D1-A5EA-B19C13A73694}"/>
              </a:ext>
            </a:extLst>
          </p:cNvPr>
          <p:cNvSpPr/>
          <p:nvPr/>
        </p:nvSpPr>
        <p:spPr>
          <a:xfrm>
            <a:off x="3828902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F25685BD-69C1-44F3-9749-22A4718650EE}"/>
              </a:ext>
            </a:extLst>
          </p:cNvPr>
          <p:cNvSpPr/>
          <p:nvPr/>
        </p:nvSpPr>
        <p:spPr>
          <a:xfrm>
            <a:off x="4118548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7035930-5C24-4B8C-971B-43B739D19775}"/>
              </a:ext>
            </a:extLst>
          </p:cNvPr>
          <p:cNvSpPr/>
          <p:nvPr/>
        </p:nvSpPr>
        <p:spPr>
          <a:xfrm>
            <a:off x="4408196" y="449983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4BFF21E6-A3DE-44EC-830A-682D4DE0E4D3}"/>
              </a:ext>
            </a:extLst>
          </p:cNvPr>
          <p:cNvSpPr/>
          <p:nvPr/>
        </p:nvSpPr>
        <p:spPr>
          <a:xfrm>
            <a:off x="1801372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3B391666-5431-4311-B376-FC91491AF5AF}"/>
              </a:ext>
            </a:extLst>
          </p:cNvPr>
          <p:cNvSpPr/>
          <p:nvPr/>
        </p:nvSpPr>
        <p:spPr>
          <a:xfrm>
            <a:off x="2091019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57129DC6-CDC1-466D-8646-40EABB912443}"/>
              </a:ext>
            </a:extLst>
          </p:cNvPr>
          <p:cNvSpPr/>
          <p:nvPr/>
        </p:nvSpPr>
        <p:spPr>
          <a:xfrm>
            <a:off x="2380667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828B4DD0-0CB5-4F6E-B81E-A0EB556FBF10}"/>
              </a:ext>
            </a:extLst>
          </p:cNvPr>
          <p:cNvSpPr/>
          <p:nvPr/>
        </p:nvSpPr>
        <p:spPr>
          <a:xfrm>
            <a:off x="2670313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6E4CFF4A-8D2A-4A71-956B-CE15D470B629}"/>
              </a:ext>
            </a:extLst>
          </p:cNvPr>
          <p:cNvSpPr/>
          <p:nvPr/>
        </p:nvSpPr>
        <p:spPr>
          <a:xfrm>
            <a:off x="2959961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F383DCBB-62BC-4328-A76B-E0E8D120BF0B}"/>
              </a:ext>
            </a:extLst>
          </p:cNvPr>
          <p:cNvSpPr/>
          <p:nvPr/>
        </p:nvSpPr>
        <p:spPr>
          <a:xfrm>
            <a:off x="3249607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C3927BCD-8C52-473F-B671-2060692376BB}"/>
              </a:ext>
            </a:extLst>
          </p:cNvPr>
          <p:cNvSpPr/>
          <p:nvPr/>
        </p:nvSpPr>
        <p:spPr>
          <a:xfrm>
            <a:off x="3539254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1CBEAF42-FCA6-4442-BD42-484BB336E853}"/>
              </a:ext>
            </a:extLst>
          </p:cNvPr>
          <p:cNvSpPr/>
          <p:nvPr/>
        </p:nvSpPr>
        <p:spPr>
          <a:xfrm>
            <a:off x="3828902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00E1912D-E0F8-464D-A0D6-E096C36851DD}"/>
              </a:ext>
            </a:extLst>
          </p:cNvPr>
          <p:cNvSpPr/>
          <p:nvPr/>
        </p:nvSpPr>
        <p:spPr>
          <a:xfrm>
            <a:off x="4118548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A87BF53B-1C41-46D9-BE95-120040FA0A9F}"/>
              </a:ext>
            </a:extLst>
          </p:cNvPr>
          <p:cNvSpPr/>
          <p:nvPr/>
        </p:nvSpPr>
        <p:spPr>
          <a:xfrm>
            <a:off x="4408196" y="4818108"/>
            <a:ext cx="233222" cy="233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10AEDD0-608F-421F-A6AF-EBD573384F70}"/>
              </a:ext>
            </a:extLst>
          </p:cNvPr>
          <p:cNvSpPr txBox="1"/>
          <p:nvPr/>
        </p:nvSpPr>
        <p:spPr>
          <a:xfrm>
            <a:off x="2819683" y="5775672"/>
            <a:ext cx="803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3D3D3D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87%</a:t>
            </a:r>
            <a:endParaRPr lang="ko-KR" altLang="en-US" sz="2400" b="1" dirty="0">
              <a:solidFill>
                <a:srgbClr val="3D3D3D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692005E2-E580-4BF1-A586-B745A6340FE0}"/>
              </a:ext>
            </a:extLst>
          </p:cNvPr>
          <p:cNvCxnSpPr/>
          <p:nvPr/>
        </p:nvCxnSpPr>
        <p:spPr>
          <a:xfrm>
            <a:off x="2920845" y="5529849"/>
            <a:ext cx="60110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74F37009-B212-428E-B6F2-836E4F630405}"/>
              </a:ext>
            </a:extLst>
          </p:cNvPr>
          <p:cNvSpPr/>
          <p:nvPr/>
        </p:nvSpPr>
        <p:spPr>
          <a:xfrm>
            <a:off x="6436244" y="1228951"/>
            <a:ext cx="5159295" cy="516476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1FA13852-B9DB-4C91-9696-1E0B5C5CBCB1}"/>
              </a:ext>
            </a:extLst>
          </p:cNvPr>
          <p:cNvSpPr/>
          <p:nvPr/>
        </p:nvSpPr>
        <p:spPr>
          <a:xfrm>
            <a:off x="7595869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B2788104-AC64-4359-B9D0-33E8F9DDC8E3}"/>
              </a:ext>
            </a:extLst>
          </p:cNvPr>
          <p:cNvSpPr/>
          <p:nvPr/>
        </p:nvSpPr>
        <p:spPr>
          <a:xfrm>
            <a:off x="7885516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43E34819-920A-4E87-A280-5E0EE40D1296}"/>
              </a:ext>
            </a:extLst>
          </p:cNvPr>
          <p:cNvSpPr/>
          <p:nvPr/>
        </p:nvSpPr>
        <p:spPr>
          <a:xfrm>
            <a:off x="8175163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604A45B1-2BBE-4EE0-AA37-D68A16F2C166}"/>
              </a:ext>
            </a:extLst>
          </p:cNvPr>
          <p:cNvSpPr/>
          <p:nvPr/>
        </p:nvSpPr>
        <p:spPr>
          <a:xfrm>
            <a:off x="8464810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2D9E8F14-F6E0-421A-A161-C17A5D0655DC}"/>
              </a:ext>
            </a:extLst>
          </p:cNvPr>
          <p:cNvSpPr/>
          <p:nvPr/>
        </p:nvSpPr>
        <p:spPr>
          <a:xfrm>
            <a:off x="8754457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47EDBAC5-A275-4C2D-A8A5-5D40E091A752}"/>
              </a:ext>
            </a:extLst>
          </p:cNvPr>
          <p:cNvSpPr/>
          <p:nvPr/>
        </p:nvSpPr>
        <p:spPr>
          <a:xfrm>
            <a:off x="9044104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9534FE7E-A50D-4809-9F02-85623AA621F4}"/>
              </a:ext>
            </a:extLst>
          </p:cNvPr>
          <p:cNvSpPr/>
          <p:nvPr/>
        </p:nvSpPr>
        <p:spPr>
          <a:xfrm>
            <a:off x="9333750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3CAB404B-D388-41A5-95C7-A7F7C5C4A65C}"/>
              </a:ext>
            </a:extLst>
          </p:cNvPr>
          <p:cNvSpPr/>
          <p:nvPr/>
        </p:nvSpPr>
        <p:spPr>
          <a:xfrm>
            <a:off x="9623398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56549B3C-60BB-4AC2-B4BD-9121B47A720C}"/>
              </a:ext>
            </a:extLst>
          </p:cNvPr>
          <p:cNvSpPr/>
          <p:nvPr/>
        </p:nvSpPr>
        <p:spPr>
          <a:xfrm>
            <a:off x="9913044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7372E7EA-1232-4D7C-974C-9B31FFAC47BD}"/>
              </a:ext>
            </a:extLst>
          </p:cNvPr>
          <p:cNvSpPr/>
          <p:nvPr/>
        </p:nvSpPr>
        <p:spPr>
          <a:xfrm>
            <a:off x="10202692" y="197186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CCE678E6-F377-4AF4-B386-6E207D530A4D}"/>
              </a:ext>
            </a:extLst>
          </p:cNvPr>
          <p:cNvSpPr/>
          <p:nvPr/>
        </p:nvSpPr>
        <p:spPr>
          <a:xfrm>
            <a:off x="7595869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0B25CB3B-B60C-486F-80D0-00F3445B0D35}"/>
              </a:ext>
            </a:extLst>
          </p:cNvPr>
          <p:cNvSpPr/>
          <p:nvPr/>
        </p:nvSpPr>
        <p:spPr>
          <a:xfrm>
            <a:off x="7885516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44B464D2-A47C-4DDB-B364-53BDDB755637}"/>
              </a:ext>
            </a:extLst>
          </p:cNvPr>
          <p:cNvSpPr/>
          <p:nvPr/>
        </p:nvSpPr>
        <p:spPr>
          <a:xfrm>
            <a:off x="8175163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8CAD4D48-07D8-4C38-8592-A22BDEE17151}"/>
              </a:ext>
            </a:extLst>
          </p:cNvPr>
          <p:cNvSpPr/>
          <p:nvPr/>
        </p:nvSpPr>
        <p:spPr>
          <a:xfrm>
            <a:off x="8464810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0B36F49-DC6A-4BC0-9230-8939BA3DA87D}"/>
              </a:ext>
            </a:extLst>
          </p:cNvPr>
          <p:cNvSpPr/>
          <p:nvPr/>
        </p:nvSpPr>
        <p:spPr>
          <a:xfrm>
            <a:off x="8754457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9823A1DE-6C74-405B-B33D-B38BD72D0EFB}"/>
              </a:ext>
            </a:extLst>
          </p:cNvPr>
          <p:cNvSpPr/>
          <p:nvPr/>
        </p:nvSpPr>
        <p:spPr>
          <a:xfrm>
            <a:off x="9044104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E0862777-494A-4425-9D40-12F537DD42E9}"/>
              </a:ext>
            </a:extLst>
          </p:cNvPr>
          <p:cNvSpPr/>
          <p:nvPr/>
        </p:nvSpPr>
        <p:spPr>
          <a:xfrm>
            <a:off x="9333750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F1686927-98B3-4B09-9E91-BD9830AED580}"/>
              </a:ext>
            </a:extLst>
          </p:cNvPr>
          <p:cNvSpPr/>
          <p:nvPr/>
        </p:nvSpPr>
        <p:spPr>
          <a:xfrm>
            <a:off x="9623398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DE412E9A-C619-44C5-9772-B775A1DDCFE2}"/>
              </a:ext>
            </a:extLst>
          </p:cNvPr>
          <p:cNvSpPr/>
          <p:nvPr/>
        </p:nvSpPr>
        <p:spPr>
          <a:xfrm>
            <a:off x="9913044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08F31E6F-1741-4386-BCD2-6008BE8A1BF3}"/>
              </a:ext>
            </a:extLst>
          </p:cNvPr>
          <p:cNvSpPr/>
          <p:nvPr/>
        </p:nvSpPr>
        <p:spPr>
          <a:xfrm>
            <a:off x="10202692" y="2290133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CE863B5B-1670-4160-9A8C-955E6C7B4E6D}"/>
              </a:ext>
            </a:extLst>
          </p:cNvPr>
          <p:cNvSpPr/>
          <p:nvPr/>
        </p:nvSpPr>
        <p:spPr>
          <a:xfrm>
            <a:off x="7595869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B9F15D63-9EE0-423D-A0E8-7F658EFE7856}"/>
              </a:ext>
            </a:extLst>
          </p:cNvPr>
          <p:cNvSpPr/>
          <p:nvPr/>
        </p:nvSpPr>
        <p:spPr>
          <a:xfrm>
            <a:off x="7885516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505CE3D0-FB4F-4B60-890F-A63889B974E4}"/>
              </a:ext>
            </a:extLst>
          </p:cNvPr>
          <p:cNvSpPr/>
          <p:nvPr/>
        </p:nvSpPr>
        <p:spPr>
          <a:xfrm>
            <a:off x="8175163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9CCAF6CA-D513-4C9A-8E63-3A8790250BE3}"/>
              </a:ext>
            </a:extLst>
          </p:cNvPr>
          <p:cNvSpPr/>
          <p:nvPr/>
        </p:nvSpPr>
        <p:spPr>
          <a:xfrm>
            <a:off x="8464810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5F140423-0F88-42CC-AEEB-9BAD952CBD1B}"/>
              </a:ext>
            </a:extLst>
          </p:cNvPr>
          <p:cNvSpPr/>
          <p:nvPr/>
        </p:nvSpPr>
        <p:spPr>
          <a:xfrm>
            <a:off x="8754457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8F5F74CB-BC3D-4930-A922-61BEEDEBBEB3}"/>
              </a:ext>
            </a:extLst>
          </p:cNvPr>
          <p:cNvSpPr/>
          <p:nvPr/>
        </p:nvSpPr>
        <p:spPr>
          <a:xfrm>
            <a:off x="9044104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8ACC85A4-51C9-4513-9B9C-437D2AFA0A29}"/>
              </a:ext>
            </a:extLst>
          </p:cNvPr>
          <p:cNvSpPr/>
          <p:nvPr/>
        </p:nvSpPr>
        <p:spPr>
          <a:xfrm>
            <a:off x="9333750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0D4730B7-637E-4688-91FB-41D57FB3EF40}"/>
              </a:ext>
            </a:extLst>
          </p:cNvPr>
          <p:cNvSpPr/>
          <p:nvPr/>
        </p:nvSpPr>
        <p:spPr>
          <a:xfrm>
            <a:off x="9623398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B67D0AB1-F87D-43AE-AE4F-F911200D2E58}"/>
              </a:ext>
            </a:extLst>
          </p:cNvPr>
          <p:cNvSpPr/>
          <p:nvPr/>
        </p:nvSpPr>
        <p:spPr>
          <a:xfrm>
            <a:off x="9913044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74618323-6690-43AB-83F1-59B2F60400EB}"/>
              </a:ext>
            </a:extLst>
          </p:cNvPr>
          <p:cNvSpPr/>
          <p:nvPr/>
        </p:nvSpPr>
        <p:spPr>
          <a:xfrm>
            <a:off x="10202692" y="260840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40D883E7-3A32-4BCA-A87D-45CE8008D4F2}"/>
              </a:ext>
            </a:extLst>
          </p:cNvPr>
          <p:cNvSpPr/>
          <p:nvPr/>
        </p:nvSpPr>
        <p:spPr>
          <a:xfrm>
            <a:off x="7595869" y="292667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4B08439A-948D-4D3D-9E4A-6718FBC7431C}"/>
              </a:ext>
            </a:extLst>
          </p:cNvPr>
          <p:cNvSpPr/>
          <p:nvPr/>
        </p:nvSpPr>
        <p:spPr>
          <a:xfrm>
            <a:off x="7885516" y="292667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8D3AEA49-7D82-43ED-94B4-63DE5A2214DA}"/>
              </a:ext>
            </a:extLst>
          </p:cNvPr>
          <p:cNvSpPr/>
          <p:nvPr/>
        </p:nvSpPr>
        <p:spPr>
          <a:xfrm>
            <a:off x="8175163" y="292667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FDC09A0B-2F0E-4178-A9C6-BE510E54E61B}"/>
              </a:ext>
            </a:extLst>
          </p:cNvPr>
          <p:cNvSpPr/>
          <p:nvPr/>
        </p:nvSpPr>
        <p:spPr>
          <a:xfrm>
            <a:off x="8464810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41B94A5D-CB5E-4D3A-9EF7-B2A777C97A46}"/>
              </a:ext>
            </a:extLst>
          </p:cNvPr>
          <p:cNvSpPr/>
          <p:nvPr/>
        </p:nvSpPr>
        <p:spPr>
          <a:xfrm>
            <a:off x="8754457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D1FE411-EBB0-4738-BC92-AF2493D57818}"/>
              </a:ext>
            </a:extLst>
          </p:cNvPr>
          <p:cNvSpPr/>
          <p:nvPr/>
        </p:nvSpPr>
        <p:spPr>
          <a:xfrm>
            <a:off x="9044104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DDEE40CE-0EC8-4C8A-9DA2-39D6B024423B}"/>
              </a:ext>
            </a:extLst>
          </p:cNvPr>
          <p:cNvSpPr/>
          <p:nvPr/>
        </p:nvSpPr>
        <p:spPr>
          <a:xfrm>
            <a:off x="9333750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2C7F0908-7566-4CC4-BB16-5310F3B31695}"/>
              </a:ext>
            </a:extLst>
          </p:cNvPr>
          <p:cNvSpPr/>
          <p:nvPr/>
        </p:nvSpPr>
        <p:spPr>
          <a:xfrm>
            <a:off x="9623398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3CDFCFDB-ED1E-49B5-A788-3F096F24EDA3}"/>
              </a:ext>
            </a:extLst>
          </p:cNvPr>
          <p:cNvSpPr/>
          <p:nvPr/>
        </p:nvSpPr>
        <p:spPr>
          <a:xfrm>
            <a:off x="9913044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CE1151F0-CEA2-4FE1-8C55-24BB4B2DB67C}"/>
              </a:ext>
            </a:extLst>
          </p:cNvPr>
          <p:cNvSpPr/>
          <p:nvPr/>
        </p:nvSpPr>
        <p:spPr>
          <a:xfrm>
            <a:off x="10202692" y="2926672"/>
            <a:ext cx="233222" cy="233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E2E7D75D-2DA3-4F1A-BA77-6597A9C22E72}"/>
              </a:ext>
            </a:extLst>
          </p:cNvPr>
          <p:cNvSpPr/>
          <p:nvPr/>
        </p:nvSpPr>
        <p:spPr>
          <a:xfrm>
            <a:off x="7595869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7F0D8F4C-AAF4-4224-ABA4-F2D7D130A914}"/>
              </a:ext>
            </a:extLst>
          </p:cNvPr>
          <p:cNvSpPr/>
          <p:nvPr/>
        </p:nvSpPr>
        <p:spPr>
          <a:xfrm>
            <a:off x="7885516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A4A71F08-0074-49E6-AB64-2CCDC6FF116E}"/>
              </a:ext>
            </a:extLst>
          </p:cNvPr>
          <p:cNvSpPr/>
          <p:nvPr/>
        </p:nvSpPr>
        <p:spPr>
          <a:xfrm>
            <a:off x="8175163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A1C55E6D-58F2-4F65-BE65-3AE9829F2CA4}"/>
              </a:ext>
            </a:extLst>
          </p:cNvPr>
          <p:cNvSpPr/>
          <p:nvPr/>
        </p:nvSpPr>
        <p:spPr>
          <a:xfrm>
            <a:off x="8464810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EF6214B6-64AE-46BA-A776-E9B8368B5700}"/>
              </a:ext>
            </a:extLst>
          </p:cNvPr>
          <p:cNvSpPr/>
          <p:nvPr/>
        </p:nvSpPr>
        <p:spPr>
          <a:xfrm>
            <a:off x="8754457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E37E394C-DB7F-469A-BFC7-CC9E48C30517}"/>
              </a:ext>
            </a:extLst>
          </p:cNvPr>
          <p:cNvSpPr/>
          <p:nvPr/>
        </p:nvSpPr>
        <p:spPr>
          <a:xfrm>
            <a:off x="9044104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3CD2DC57-C577-4ED6-A092-8A22D00F09C9}"/>
              </a:ext>
            </a:extLst>
          </p:cNvPr>
          <p:cNvSpPr/>
          <p:nvPr/>
        </p:nvSpPr>
        <p:spPr>
          <a:xfrm>
            <a:off x="9333750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5998220C-B372-488C-B735-9192979EC1A7}"/>
              </a:ext>
            </a:extLst>
          </p:cNvPr>
          <p:cNvSpPr/>
          <p:nvPr/>
        </p:nvSpPr>
        <p:spPr>
          <a:xfrm>
            <a:off x="9623398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B598F748-A74A-4707-BB85-0BEEA030F9D1}"/>
              </a:ext>
            </a:extLst>
          </p:cNvPr>
          <p:cNvSpPr/>
          <p:nvPr/>
        </p:nvSpPr>
        <p:spPr>
          <a:xfrm>
            <a:off x="9913044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DCEBE167-D673-4F8F-9152-A11C47661441}"/>
              </a:ext>
            </a:extLst>
          </p:cNvPr>
          <p:cNvSpPr/>
          <p:nvPr/>
        </p:nvSpPr>
        <p:spPr>
          <a:xfrm>
            <a:off x="10202692" y="324494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37E5D172-1B60-4C2C-8726-6CCB9547B2E4}"/>
              </a:ext>
            </a:extLst>
          </p:cNvPr>
          <p:cNvSpPr/>
          <p:nvPr/>
        </p:nvSpPr>
        <p:spPr>
          <a:xfrm>
            <a:off x="7595869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529ACAE5-010B-4768-89C0-D6122E37533F}"/>
              </a:ext>
            </a:extLst>
          </p:cNvPr>
          <p:cNvSpPr/>
          <p:nvPr/>
        </p:nvSpPr>
        <p:spPr>
          <a:xfrm>
            <a:off x="7885516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DD95275E-3135-4976-B4D3-41F75EA9C442}"/>
              </a:ext>
            </a:extLst>
          </p:cNvPr>
          <p:cNvSpPr/>
          <p:nvPr/>
        </p:nvSpPr>
        <p:spPr>
          <a:xfrm>
            <a:off x="8175163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20592472-2579-4ED1-9E6D-56249ABDA0C9}"/>
              </a:ext>
            </a:extLst>
          </p:cNvPr>
          <p:cNvSpPr/>
          <p:nvPr/>
        </p:nvSpPr>
        <p:spPr>
          <a:xfrm>
            <a:off x="8464810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C66F8DDC-FC18-4D6F-B8BD-C124CC067CA5}"/>
              </a:ext>
            </a:extLst>
          </p:cNvPr>
          <p:cNvSpPr/>
          <p:nvPr/>
        </p:nvSpPr>
        <p:spPr>
          <a:xfrm>
            <a:off x="8754457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DFB47D07-B6CE-4E43-AE1F-B12991F73573}"/>
              </a:ext>
            </a:extLst>
          </p:cNvPr>
          <p:cNvSpPr/>
          <p:nvPr/>
        </p:nvSpPr>
        <p:spPr>
          <a:xfrm>
            <a:off x="9044104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F6F598B6-7C10-4728-BE44-00A8F646BB5D}"/>
              </a:ext>
            </a:extLst>
          </p:cNvPr>
          <p:cNvSpPr/>
          <p:nvPr/>
        </p:nvSpPr>
        <p:spPr>
          <a:xfrm>
            <a:off x="9333750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DD7876F1-7B76-4000-9F51-18C24B06EA2B}"/>
              </a:ext>
            </a:extLst>
          </p:cNvPr>
          <p:cNvSpPr/>
          <p:nvPr/>
        </p:nvSpPr>
        <p:spPr>
          <a:xfrm>
            <a:off x="9623398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2ADBB655-576F-445F-9DCA-95D56F084139}"/>
              </a:ext>
            </a:extLst>
          </p:cNvPr>
          <p:cNvSpPr/>
          <p:nvPr/>
        </p:nvSpPr>
        <p:spPr>
          <a:xfrm>
            <a:off x="9913044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25EBB184-D7D1-43E7-90DD-3AC4FBDE0E74}"/>
              </a:ext>
            </a:extLst>
          </p:cNvPr>
          <p:cNvSpPr/>
          <p:nvPr/>
        </p:nvSpPr>
        <p:spPr>
          <a:xfrm>
            <a:off x="10202692" y="356321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AE447472-BEC4-4E56-B4AC-DD9F447150C8}"/>
              </a:ext>
            </a:extLst>
          </p:cNvPr>
          <p:cNvSpPr/>
          <p:nvPr/>
        </p:nvSpPr>
        <p:spPr>
          <a:xfrm>
            <a:off x="7595869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AA11E48D-6B6E-42E8-94EC-CD4D25C0E806}"/>
              </a:ext>
            </a:extLst>
          </p:cNvPr>
          <p:cNvSpPr/>
          <p:nvPr/>
        </p:nvSpPr>
        <p:spPr>
          <a:xfrm>
            <a:off x="7885516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28474500-2586-4FB0-8FD7-36AA95F56D0B}"/>
              </a:ext>
            </a:extLst>
          </p:cNvPr>
          <p:cNvSpPr/>
          <p:nvPr/>
        </p:nvSpPr>
        <p:spPr>
          <a:xfrm>
            <a:off x="8175163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E57F4495-91AE-4A4B-BC33-76451DDDFD0A}"/>
              </a:ext>
            </a:extLst>
          </p:cNvPr>
          <p:cNvSpPr/>
          <p:nvPr/>
        </p:nvSpPr>
        <p:spPr>
          <a:xfrm>
            <a:off x="8464810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0ACC39D4-A6C5-4B94-A77E-84460E4934C7}"/>
              </a:ext>
            </a:extLst>
          </p:cNvPr>
          <p:cNvSpPr/>
          <p:nvPr/>
        </p:nvSpPr>
        <p:spPr>
          <a:xfrm>
            <a:off x="8754457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0CBFA50F-1323-4C78-B1C8-251CD16669DD}"/>
              </a:ext>
            </a:extLst>
          </p:cNvPr>
          <p:cNvSpPr/>
          <p:nvPr/>
        </p:nvSpPr>
        <p:spPr>
          <a:xfrm>
            <a:off x="9044104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2356FC4F-986F-46C2-B5CD-65D80C3D828F}"/>
              </a:ext>
            </a:extLst>
          </p:cNvPr>
          <p:cNvSpPr/>
          <p:nvPr/>
        </p:nvSpPr>
        <p:spPr>
          <a:xfrm>
            <a:off x="9333750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C0D0DCBE-14F6-41C9-AFF0-A21533BDF75B}"/>
              </a:ext>
            </a:extLst>
          </p:cNvPr>
          <p:cNvSpPr/>
          <p:nvPr/>
        </p:nvSpPr>
        <p:spPr>
          <a:xfrm>
            <a:off x="9623398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2CC88014-A132-4985-845E-9572232609FC}"/>
              </a:ext>
            </a:extLst>
          </p:cNvPr>
          <p:cNvSpPr/>
          <p:nvPr/>
        </p:nvSpPr>
        <p:spPr>
          <a:xfrm>
            <a:off x="9913044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53F84FEE-84DF-4D30-B2D5-3AA4962120A8}"/>
              </a:ext>
            </a:extLst>
          </p:cNvPr>
          <p:cNvSpPr/>
          <p:nvPr/>
        </p:nvSpPr>
        <p:spPr>
          <a:xfrm>
            <a:off x="10202692" y="388148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9C79058D-CBDB-478A-9AA3-081A4930C91C}"/>
              </a:ext>
            </a:extLst>
          </p:cNvPr>
          <p:cNvSpPr/>
          <p:nvPr/>
        </p:nvSpPr>
        <p:spPr>
          <a:xfrm>
            <a:off x="7595869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2D55C6C8-9E61-475E-9730-4384BE2F9923}"/>
              </a:ext>
            </a:extLst>
          </p:cNvPr>
          <p:cNvSpPr/>
          <p:nvPr/>
        </p:nvSpPr>
        <p:spPr>
          <a:xfrm>
            <a:off x="7885516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D86D22FB-2C1F-4D7C-9F62-AABDDA21224F}"/>
              </a:ext>
            </a:extLst>
          </p:cNvPr>
          <p:cNvSpPr/>
          <p:nvPr/>
        </p:nvSpPr>
        <p:spPr>
          <a:xfrm>
            <a:off x="8175163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28B38124-7893-41DE-8473-4BC9C2B8A81E}"/>
              </a:ext>
            </a:extLst>
          </p:cNvPr>
          <p:cNvSpPr/>
          <p:nvPr/>
        </p:nvSpPr>
        <p:spPr>
          <a:xfrm>
            <a:off x="8464810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2CF0A6AB-8175-4D88-A127-1FA1D3388839}"/>
              </a:ext>
            </a:extLst>
          </p:cNvPr>
          <p:cNvSpPr/>
          <p:nvPr/>
        </p:nvSpPr>
        <p:spPr>
          <a:xfrm>
            <a:off x="8754457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15AA8853-CA50-49BA-856B-1EF95734EAEB}"/>
              </a:ext>
            </a:extLst>
          </p:cNvPr>
          <p:cNvSpPr/>
          <p:nvPr/>
        </p:nvSpPr>
        <p:spPr>
          <a:xfrm>
            <a:off x="9044104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7D76DFEA-35DE-44F8-853F-D90A069862A9}"/>
              </a:ext>
            </a:extLst>
          </p:cNvPr>
          <p:cNvSpPr/>
          <p:nvPr/>
        </p:nvSpPr>
        <p:spPr>
          <a:xfrm>
            <a:off x="9333750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608B5143-87C2-4A73-A9C4-5E8A5C8C049C}"/>
              </a:ext>
            </a:extLst>
          </p:cNvPr>
          <p:cNvSpPr/>
          <p:nvPr/>
        </p:nvSpPr>
        <p:spPr>
          <a:xfrm>
            <a:off x="9623398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5A8CF968-1323-4C37-B36A-A21B9DCA71F4}"/>
              </a:ext>
            </a:extLst>
          </p:cNvPr>
          <p:cNvSpPr/>
          <p:nvPr/>
        </p:nvSpPr>
        <p:spPr>
          <a:xfrm>
            <a:off x="9913044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BC266622-0177-4442-B3D4-6871D280A464}"/>
              </a:ext>
            </a:extLst>
          </p:cNvPr>
          <p:cNvSpPr/>
          <p:nvPr/>
        </p:nvSpPr>
        <p:spPr>
          <a:xfrm>
            <a:off x="10202692" y="419975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6E4C7F92-6DBE-4032-A806-71568FA713F1}"/>
              </a:ext>
            </a:extLst>
          </p:cNvPr>
          <p:cNvSpPr/>
          <p:nvPr/>
        </p:nvSpPr>
        <p:spPr>
          <a:xfrm>
            <a:off x="7595869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84F29524-44F7-4D6D-9EAF-A17A3801FCFF}"/>
              </a:ext>
            </a:extLst>
          </p:cNvPr>
          <p:cNvSpPr/>
          <p:nvPr/>
        </p:nvSpPr>
        <p:spPr>
          <a:xfrm>
            <a:off x="7885516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05D31742-6097-4C1E-A2CA-A7343336AD25}"/>
              </a:ext>
            </a:extLst>
          </p:cNvPr>
          <p:cNvSpPr/>
          <p:nvPr/>
        </p:nvSpPr>
        <p:spPr>
          <a:xfrm>
            <a:off x="8175163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1E054ADD-D520-475F-8E8D-A2A342B131C8}"/>
              </a:ext>
            </a:extLst>
          </p:cNvPr>
          <p:cNvSpPr/>
          <p:nvPr/>
        </p:nvSpPr>
        <p:spPr>
          <a:xfrm>
            <a:off x="8464810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DF83AE23-6D68-4B20-A5FC-3C35E6082B79}"/>
              </a:ext>
            </a:extLst>
          </p:cNvPr>
          <p:cNvSpPr/>
          <p:nvPr/>
        </p:nvSpPr>
        <p:spPr>
          <a:xfrm>
            <a:off x="8754457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C684BBB1-9635-4B12-B058-82A186522BC8}"/>
              </a:ext>
            </a:extLst>
          </p:cNvPr>
          <p:cNvSpPr/>
          <p:nvPr/>
        </p:nvSpPr>
        <p:spPr>
          <a:xfrm>
            <a:off x="9044104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E5103AC7-34F9-4092-9DF3-2DD0FF9854F6}"/>
              </a:ext>
            </a:extLst>
          </p:cNvPr>
          <p:cNvSpPr/>
          <p:nvPr/>
        </p:nvSpPr>
        <p:spPr>
          <a:xfrm>
            <a:off x="9333750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9C2050D5-B8CA-4D98-AEEB-6798B3E4F1C7}"/>
              </a:ext>
            </a:extLst>
          </p:cNvPr>
          <p:cNvSpPr/>
          <p:nvPr/>
        </p:nvSpPr>
        <p:spPr>
          <a:xfrm>
            <a:off x="9623398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12EECCBA-7357-400C-8FAA-AFB45CE614BC}"/>
              </a:ext>
            </a:extLst>
          </p:cNvPr>
          <p:cNvSpPr/>
          <p:nvPr/>
        </p:nvSpPr>
        <p:spPr>
          <a:xfrm>
            <a:off x="9913044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0E5EADC9-40DD-4A37-9AFB-B58CC06C34D2}"/>
              </a:ext>
            </a:extLst>
          </p:cNvPr>
          <p:cNvSpPr/>
          <p:nvPr/>
        </p:nvSpPr>
        <p:spPr>
          <a:xfrm>
            <a:off x="10202692" y="451802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30539434-FC20-4386-9857-90C04F8DF219}"/>
              </a:ext>
            </a:extLst>
          </p:cNvPr>
          <p:cNvSpPr/>
          <p:nvPr/>
        </p:nvSpPr>
        <p:spPr>
          <a:xfrm>
            <a:off x="7595869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0361087A-2116-4B81-B71E-8C525092B601}"/>
              </a:ext>
            </a:extLst>
          </p:cNvPr>
          <p:cNvSpPr/>
          <p:nvPr/>
        </p:nvSpPr>
        <p:spPr>
          <a:xfrm>
            <a:off x="7885516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86291674-F25A-43EB-97AE-6BCE0BBCC1DD}"/>
              </a:ext>
            </a:extLst>
          </p:cNvPr>
          <p:cNvSpPr/>
          <p:nvPr/>
        </p:nvSpPr>
        <p:spPr>
          <a:xfrm>
            <a:off x="8175163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D37F72C3-E6E3-4267-A349-16BAF299B533}"/>
              </a:ext>
            </a:extLst>
          </p:cNvPr>
          <p:cNvSpPr/>
          <p:nvPr/>
        </p:nvSpPr>
        <p:spPr>
          <a:xfrm>
            <a:off x="8464810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67FB43AE-0334-45FB-AE60-821F4F007DD6}"/>
              </a:ext>
            </a:extLst>
          </p:cNvPr>
          <p:cNvSpPr/>
          <p:nvPr/>
        </p:nvSpPr>
        <p:spPr>
          <a:xfrm>
            <a:off x="8754457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A8287834-5992-4983-B7FB-114386959BA5}"/>
              </a:ext>
            </a:extLst>
          </p:cNvPr>
          <p:cNvSpPr/>
          <p:nvPr/>
        </p:nvSpPr>
        <p:spPr>
          <a:xfrm>
            <a:off x="9044104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51280C13-4BAB-4A2E-9F90-4B4E8105BF41}"/>
              </a:ext>
            </a:extLst>
          </p:cNvPr>
          <p:cNvSpPr/>
          <p:nvPr/>
        </p:nvSpPr>
        <p:spPr>
          <a:xfrm>
            <a:off x="9333750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225CB84A-5F6F-4E8E-A5E2-C61C44E1B2C6}"/>
              </a:ext>
            </a:extLst>
          </p:cNvPr>
          <p:cNvSpPr/>
          <p:nvPr/>
        </p:nvSpPr>
        <p:spPr>
          <a:xfrm>
            <a:off x="9623398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8AB13FC2-FB9F-45EE-BA17-B46A4E365ED3}"/>
              </a:ext>
            </a:extLst>
          </p:cNvPr>
          <p:cNvSpPr/>
          <p:nvPr/>
        </p:nvSpPr>
        <p:spPr>
          <a:xfrm>
            <a:off x="9913044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2C7EA065-BFF9-4850-AC6B-2E20FA150EA4}"/>
              </a:ext>
            </a:extLst>
          </p:cNvPr>
          <p:cNvSpPr/>
          <p:nvPr/>
        </p:nvSpPr>
        <p:spPr>
          <a:xfrm>
            <a:off x="10202692" y="4836292"/>
            <a:ext cx="233222" cy="2332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122D5044-9A8C-4A75-ACC9-CF19ED9D990C}"/>
              </a:ext>
            </a:extLst>
          </p:cNvPr>
          <p:cNvSpPr txBox="1"/>
          <p:nvPr/>
        </p:nvSpPr>
        <p:spPr>
          <a:xfrm>
            <a:off x="8606965" y="5793856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3D3D3D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63%</a:t>
            </a:r>
            <a:endParaRPr lang="ko-KR" altLang="en-US" sz="2400" b="1" dirty="0">
              <a:solidFill>
                <a:srgbClr val="3D3D3D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  <p:cxnSp>
        <p:nvCxnSpPr>
          <p:cNvPr id="244" name="직선 연결선 243">
            <a:extLst>
              <a:ext uri="{FF2B5EF4-FFF2-40B4-BE49-F238E27FC236}">
                <a16:creationId xmlns:a16="http://schemas.microsoft.com/office/drawing/2014/main" id="{A5BD94EB-D3AD-4225-9803-842D79BE2488}"/>
              </a:ext>
            </a:extLst>
          </p:cNvPr>
          <p:cNvCxnSpPr/>
          <p:nvPr/>
        </p:nvCxnSpPr>
        <p:spPr>
          <a:xfrm>
            <a:off x="8715342" y="5548033"/>
            <a:ext cx="60110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6D32A279-1606-4F17-8D34-BE7FCF8582F1}"/>
              </a:ext>
            </a:extLst>
          </p:cNvPr>
          <p:cNvGrpSpPr/>
          <p:nvPr/>
        </p:nvGrpSpPr>
        <p:grpSpPr>
          <a:xfrm>
            <a:off x="6446877" y="1235852"/>
            <a:ext cx="718828" cy="718828"/>
            <a:chOff x="6850068" y="1576156"/>
            <a:chExt cx="668244" cy="668244"/>
          </a:xfrm>
          <a:solidFill>
            <a:schemeClr val="accent5"/>
          </a:solidFill>
        </p:grpSpPr>
        <p:sp>
          <p:nvSpPr>
            <p:cNvPr id="246" name="직사각형 245">
              <a:extLst>
                <a:ext uri="{FF2B5EF4-FFF2-40B4-BE49-F238E27FC236}">
                  <a16:creationId xmlns:a16="http://schemas.microsoft.com/office/drawing/2014/main" id="{F7FBE816-D14F-45DF-A237-E83B90550262}"/>
                </a:ext>
              </a:extLst>
            </p:cNvPr>
            <p:cNvSpPr/>
            <p:nvPr/>
          </p:nvSpPr>
          <p:spPr>
            <a:xfrm>
              <a:off x="6850068" y="1576156"/>
              <a:ext cx="668244" cy="6682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A5CF94B7-E1B4-423E-8258-F60EA532EFA9}"/>
                </a:ext>
              </a:extLst>
            </p:cNvPr>
            <p:cNvSpPr txBox="1"/>
            <p:nvPr/>
          </p:nvSpPr>
          <p:spPr>
            <a:xfrm>
              <a:off x="6981374" y="1617891"/>
              <a:ext cx="405632" cy="54362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+mj-ea"/>
                  <a:ea typeface="+mj-ea"/>
                </a:rPr>
                <a:t>B</a:t>
              </a:r>
              <a:endParaRPr lang="ko-KR" altLang="en-US" sz="32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5528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AABAA6-90FD-45E9-8F6A-84E3FEB5798E}"/>
              </a:ext>
            </a:extLst>
          </p:cNvPr>
          <p:cNvSpPr txBox="1"/>
          <p:nvPr/>
        </p:nvSpPr>
        <p:spPr>
          <a:xfrm>
            <a:off x="5181600" y="351027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50000"/>
                  </a:schemeClr>
                </a:solidFill>
              </a:rPr>
              <a:t>VS.</a:t>
            </a:r>
            <a:endParaRPr lang="ko-KR" altLang="en-US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A1D1FF2-114D-42FB-81F7-098F50FFB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43478"/>
              </p:ext>
            </p:extLst>
          </p:nvPr>
        </p:nvGraphicFramePr>
        <p:xfrm>
          <a:off x="497840" y="1413737"/>
          <a:ext cx="4899660" cy="47778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9745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719915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spc="-3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구분</a:t>
                      </a:r>
                    </a:p>
                  </a:txBody>
                  <a:tcPr marL="95655" marR="95655" marT="47827" marB="47827"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spc="-3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제목</a:t>
                      </a: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강조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굵은 글씨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0174BED-07FC-4E59-8E03-A57347F5A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672859"/>
              </p:ext>
            </p:extLst>
          </p:nvPr>
        </p:nvGraphicFramePr>
        <p:xfrm>
          <a:off x="6794500" y="1413737"/>
          <a:ext cx="4899660" cy="47778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9745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719915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spc="-3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구분</a:t>
                      </a:r>
                    </a:p>
                  </a:txBody>
                  <a:tcPr marL="95655" marR="95655" marT="47827" marB="47827"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spc="-3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제목</a:t>
                      </a: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강조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굵은 글씨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0484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614D57-0AE3-42C6-B919-19B19BA816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8B89C7-1FCB-4BBA-8C29-892652F6777A}"/>
              </a:ext>
            </a:extLst>
          </p:cNvPr>
          <p:cNvSpPr/>
          <p:nvPr/>
        </p:nvSpPr>
        <p:spPr>
          <a:xfrm>
            <a:off x="0" y="4439920"/>
            <a:ext cx="12192000" cy="24180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DF563-2853-4F52-868B-7F0EE3188353}"/>
              </a:ext>
            </a:extLst>
          </p:cNvPr>
          <p:cNvSpPr txBox="1"/>
          <p:nvPr/>
        </p:nvSpPr>
        <p:spPr>
          <a:xfrm>
            <a:off x="254000" y="3718560"/>
            <a:ext cx="880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B9142D0-D269-4CC4-9C26-EA36D7BAFA39}"/>
              </a:ext>
            </a:extLst>
          </p:cNvPr>
          <p:cNvGrpSpPr/>
          <p:nvPr/>
        </p:nvGrpSpPr>
        <p:grpSpPr>
          <a:xfrm>
            <a:off x="355600" y="4891593"/>
            <a:ext cx="2725205" cy="461665"/>
            <a:chOff x="355600" y="4749353"/>
            <a:chExt cx="2725205" cy="4616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A4D4E7-2965-4761-AF87-D2532595652E}"/>
                </a:ext>
              </a:extLst>
            </p:cNvPr>
            <p:cNvSpPr txBox="1"/>
            <p:nvPr/>
          </p:nvSpPr>
          <p:spPr>
            <a:xfrm>
              <a:off x="355600" y="4795520"/>
              <a:ext cx="266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1</a:t>
              </a:r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CA1BC7B-2EED-4377-A5E4-AA13D3CD2544}"/>
                </a:ext>
              </a:extLst>
            </p:cNvPr>
            <p:cNvSpPr txBox="1"/>
            <p:nvPr/>
          </p:nvSpPr>
          <p:spPr>
            <a:xfrm>
              <a:off x="772160" y="4749353"/>
              <a:ext cx="2308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D15B7CF-5202-4D8E-A095-960C044E43FF}"/>
              </a:ext>
            </a:extLst>
          </p:cNvPr>
          <p:cNvGrpSpPr/>
          <p:nvPr/>
        </p:nvGrpSpPr>
        <p:grpSpPr>
          <a:xfrm>
            <a:off x="4068499" y="4891592"/>
            <a:ext cx="2725205" cy="461665"/>
            <a:chOff x="355600" y="4749353"/>
            <a:chExt cx="2725205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63496D-FA21-453A-8495-54E9BFDBB56A}"/>
                </a:ext>
              </a:extLst>
            </p:cNvPr>
            <p:cNvSpPr txBox="1"/>
            <p:nvPr/>
          </p:nvSpPr>
          <p:spPr>
            <a:xfrm>
              <a:off x="355600" y="4795520"/>
              <a:ext cx="31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2</a:t>
              </a:r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52FEC6-7E47-46EC-8ECF-6073516141FD}"/>
                </a:ext>
              </a:extLst>
            </p:cNvPr>
            <p:cNvSpPr txBox="1"/>
            <p:nvPr/>
          </p:nvSpPr>
          <p:spPr>
            <a:xfrm>
              <a:off x="772160" y="4749353"/>
              <a:ext cx="2308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C37AA01-443E-42A4-89D9-5479B42F88C7}"/>
              </a:ext>
            </a:extLst>
          </p:cNvPr>
          <p:cNvGrpSpPr/>
          <p:nvPr/>
        </p:nvGrpSpPr>
        <p:grpSpPr>
          <a:xfrm>
            <a:off x="7781397" y="4891591"/>
            <a:ext cx="2725205" cy="461665"/>
            <a:chOff x="355600" y="4749353"/>
            <a:chExt cx="2725205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7BA2229-0D2F-4E58-AC0A-A3B58420505B}"/>
                </a:ext>
              </a:extLst>
            </p:cNvPr>
            <p:cNvSpPr txBox="1"/>
            <p:nvPr/>
          </p:nvSpPr>
          <p:spPr>
            <a:xfrm>
              <a:off x="355600" y="4795520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3</a:t>
              </a:r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CBEB6B-463E-4E35-A28D-88E2D1F48A9B}"/>
                </a:ext>
              </a:extLst>
            </p:cNvPr>
            <p:cNvSpPr txBox="1"/>
            <p:nvPr/>
          </p:nvSpPr>
          <p:spPr>
            <a:xfrm>
              <a:off x="772160" y="4749353"/>
              <a:ext cx="2308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제목을 입력하세요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932248A-9ACE-4DD3-8353-DEEF9B170FCF}"/>
              </a:ext>
            </a:extLst>
          </p:cNvPr>
          <p:cNvSpPr txBox="1"/>
          <p:nvPr/>
        </p:nvSpPr>
        <p:spPr>
          <a:xfrm>
            <a:off x="772160" y="5483423"/>
            <a:ext cx="1991571" cy="1029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244F02-BB35-4008-866F-223BFA5ED50C}"/>
              </a:ext>
            </a:extLst>
          </p:cNvPr>
          <p:cNvSpPr txBox="1"/>
          <p:nvPr/>
        </p:nvSpPr>
        <p:spPr>
          <a:xfrm>
            <a:off x="4490509" y="5483423"/>
            <a:ext cx="1991571" cy="1029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74A231-1782-41B5-96C1-FA28FD4ACA25}"/>
              </a:ext>
            </a:extLst>
          </p:cNvPr>
          <p:cNvSpPr txBox="1"/>
          <p:nvPr/>
        </p:nvSpPr>
        <p:spPr>
          <a:xfrm>
            <a:off x="8208858" y="5483423"/>
            <a:ext cx="1991571" cy="1029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소제목을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8951DB-3F6A-47E2-B1E7-44A0FAF44F75}"/>
              </a:ext>
            </a:extLst>
          </p:cNvPr>
          <p:cNvSpPr txBox="1"/>
          <p:nvPr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153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A568AFC-DFDA-4677-B8A9-49AF855D2BC4}"/>
              </a:ext>
            </a:extLst>
          </p:cNvPr>
          <p:cNvCxnSpPr/>
          <p:nvPr/>
        </p:nvCxnSpPr>
        <p:spPr>
          <a:xfrm>
            <a:off x="304800" y="6604000"/>
            <a:ext cx="118872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0C52144-5AC8-414B-BEAC-A62D02B65B05}"/>
              </a:ext>
            </a:extLst>
          </p:cNvPr>
          <p:cNvSpPr/>
          <p:nvPr/>
        </p:nvSpPr>
        <p:spPr>
          <a:xfrm>
            <a:off x="667890" y="1509439"/>
            <a:ext cx="3525520" cy="2294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EAFA0E-2C91-40E5-80B5-14CB5134B483}"/>
              </a:ext>
            </a:extLst>
          </p:cNvPr>
          <p:cNvSpPr txBox="1"/>
          <p:nvPr/>
        </p:nvSpPr>
        <p:spPr>
          <a:xfrm>
            <a:off x="799970" y="4665228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B3C78F-3135-428E-8287-08A9FB2A0025}"/>
              </a:ext>
            </a:extLst>
          </p:cNvPr>
          <p:cNvSpPr txBox="1"/>
          <p:nvPr/>
        </p:nvSpPr>
        <p:spPr>
          <a:xfrm>
            <a:off x="1460673" y="4049772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351B2E4-6E90-48FB-A8EC-2706A8342B2F}"/>
              </a:ext>
            </a:extLst>
          </p:cNvPr>
          <p:cNvSpPr/>
          <p:nvPr/>
        </p:nvSpPr>
        <p:spPr>
          <a:xfrm>
            <a:off x="4345810" y="1509439"/>
            <a:ext cx="3525520" cy="22942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AEF43F5-30E6-4D31-B72A-CCC833D00F88}"/>
              </a:ext>
            </a:extLst>
          </p:cNvPr>
          <p:cNvSpPr txBox="1"/>
          <p:nvPr/>
        </p:nvSpPr>
        <p:spPr>
          <a:xfrm>
            <a:off x="4477890" y="4665228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517197-32F5-45E6-9D34-70747510E96C}"/>
              </a:ext>
            </a:extLst>
          </p:cNvPr>
          <p:cNvSpPr txBox="1"/>
          <p:nvPr/>
        </p:nvSpPr>
        <p:spPr>
          <a:xfrm>
            <a:off x="5138593" y="4049772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B7990A5-15D9-4030-8997-034D2A3D2BB9}"/>
              </a:ext>
            </a:extLst>
          </p:cNvPr>
          <p:cNvSpPr/>
          <p:nvPr/>
        </p:nvSpPr>
        <p:spPr>
          <a:xfrm>
            <a:off x="8023730" y="1509439"/>
            <a:ext cx="3525520" cy="22942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FAFAE2-8FAA-455A-B3CC-873CD13D015C}"/>
              </a:ext>
            </a:extLst>
          </p:cNvPr>
          <p:cNvSpPr txBox="1"/>
          <p:nvPr/>
        </p:nvSpPr>
        <p:spPr>
          <a:xfrm>
            <a:off x="8155810" y="4665228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7DEB164-CC77-4428-BF29-E4FD1B1E90FE}"/>
              </a:ext>
            </a:extLst>
          </p:cNvPr>
          <p:cNvSpPr txBox="1"/>
          <p:nvPr/>
        </p:nvSpPr>
        <p:spPr>
          <a:xfrm>
            <a:off x="8816513" y="4049772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984925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B94545B-0922-4CBC-A7F2-BB61C4916038}"/>
              </a:ext>
            </a:extLst>
          </p:cNvPr>
          <p:cNvSpPr/>
          <p:nvPr/>
        </p:nvSpPr>
        <p:spPr>
          <a:xfrm>
            <a:off x="539987" y="1389696"/>
            <a:ext cx="5551407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39">
            <a:extLst>
              <a:ext uri="{FF2B5EF4-FFF2-40B4-BE49-F238E27FC236}">
                <a16:creationId xmlns:a16="http://schemas.microsoft.com/office/drawing/2014/main" id="{944599E0-7F0E-4FF4-B04E-80B3AE1858B3}"/>
              </a:ext>
            </a:extLst>
          </p:cNvPr>
          <p:cNvSpPr/>
          <p:nvPr/>
        </p:nvSpPr>
        <p:spPr>
          <a:xfrm>
            <a:off x="792708" y="5512296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386BDCC-9A16-40D8-A03A-B00D49BDEA7B}"/>
              </a:ext>
            </a:extLst>
          </p:cNvPr>
          <p:cNvGrpSpPr/>
          <p:nvPr/>
        </p:nvGrpSpPr>
        <p:grpSpPr>
          <a:xfrm>
            <a:off x="792708" y="5512296"/>
            <a:ext cx="2049928" cy="396095"/>
            <a:chOff x="1061545" y="3608990"/>
            <a:chExt cx="3366997" cy="735724"/>
          </a:xfrm>
          <a:solidFill>
            <a:schemeClr val="accent4"/>
          </a:solidFill>
        </p:grpSpPr>
        <p:sp>
          <p:nvSpPr>
            <p:cNvPr id="18" name="모서리가 둥근 직사각형 61">
              <a:extLst>
                <a:ext uri="{FF2B5EF4-FFF2-40B4-BE49-F238E27FC236}">
                  <a16:creationId xmlns:a16="http://schemas.microsoft.com/office/drawing/2014/main" id="{31EABC10-EF6E-4DFC-ACD7-83BB9A7D1215}"/>
                </a:ext>
              </a:extLst>
            </p:cNvPr>
            <p:cNvSpPr/>
            <p:nvPr/>
          </p:nvSpPr>
          <p:spPr>
            <a:xfrm>
              <a:off x="1061545" y="3608990"/>
              <a:ext cx="3061642" cy="735724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72A3119-7921-424D-AA37-6C0F49F3DE49}"/>
                </a:ext>
              </a:extLst>
            </p:cNvPr>
            <p:cNvSpPr/>
            <p:nvPr/>
          </p:nvSpPr>
          <p:spPr>
            <a:xfrm>
              <a:off x="1524002" y="3608990"/>
              <a:ext cx="2904540" cy="735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모서리가 둥근 직사각형 44">
            <a:extLst>
              <a:ext uri="{FF2B5EF4-FFF2-40B4-BE49-F238E27FC236}">
                <a16:creationId xmlns:a16="http://schemas.microsoft.com/office/drawing/2014/main" id="{28C20C1F-40D8-44DA-892D-E06892827971}"/>
              </a:ext>
            </a:extLst>
          </p:cNvPr>
          <p:cNvSpPr/>
          <p:nvPr/>
        </p:nvSpPr>
        <p:spPr>
          <a:xfrm>
            <a:off x="792708" y="2229866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rgbClr val="039AB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8228731-CA55-400C-B6E7-FFA40B19A21F}"/>
              </a:ext>
            </a:extLst>
          </p:cNvPr>
          <p:cNvGrpSpPr/>
          <p:nvPr/>
        </p:nvGrpSpPr>
        <p:grpSpPr>
          <a:xfrm>
            <a:off x="792708" y="2229866"/>
            <a:ext cx="3702586" cy="396095"/>
            <a:chOff x="1061545" y="3608990"/>
            <a:chExt cx="6081477" cy="735724"/>
          </a:xfrm>
          <a:solidFill>
            <a:schemeClr val="accent1"/>
          </a:solidFill>
        </p:grpSpPr>
        <p:sp>
          <p:nvSpPr>
            <p:cNvPr id="22" name="모서리가 둥근 직사각형 58">
              <a:extLst>
                <a:ext uri="{FF2B5EF4-FFF2-40B4-BE49-F238E27FC236}">
                  <a16:creationId xmlns:a16="http://schemas.microsoft.com/office/drawing/2014/main" id="{9280BC6C-1FED-4987-B5BC-AF6B7CE285E2}"/>
                </a:ext>
              </a:extLst>
            </p:cNvPr>
            <p:cNvSpPr/>
            <p:nvPr/>
          </p:nvSpPr>
          <p:spPr>
            <a:xfrm>
              <a:off x="1061545" y="3608990"/>
              <a:ext cx="3964803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4C728AD-3ABA-4176-B868-529A330153CB}"/>
                </a:ext>
              </a:extLst>
            </p:cNvPr>
            <p:cNvSpPr/>
            <p:nvPr/>
          </p:nvSpPr>
          <p:spPr>
            <a:xfrm>
              <a:off x="1524001" y="3608990"/>
              <a:ext cx="5619021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모서리가 둥근 직사각형 46">
            <a:extLst>
              <a:ext uri="{FF2B5EF4-FFF2-40B4-BE49-F238E27FC236}">
                <a16:creationId xmlns:a16="http://schemas.microsoft.com/office/drawing/2014/main" id="{C899866C-5526-4EE3-93DF-58A221F505FE}"/>
              </a:ext>
            </a:extLst>
          </p:cNvPr>
          <p:cNvSpPr/>
          <p:nvPr/>
        </p:nvSpPr>
        <p:spPr>
          <a:xfrm>
            <a:off x="792708" y="3941839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60F4F7E-F326-454E-B83F-4648CB695135}"/>
              </a:ext>
            </a:extLst>
          </p:cNvPr>
          <p:cNvGrpSpPr/>
          <p:nvPr/>
        </p:nvGrpSpPr>
        <p:grpSpPr>
          <a:xfrm>
            <a:off x="792708" y="3941839"/>
            <a:ext cx="3094124" cy="396095"/>
            <a:chOff x="2438787" y="2279645"/>
            <a:chExt cx="4584472" cy="536896"/>
          </a:xfrm>
          <a:solidFill>
            <a:schemeClr val="accent2"/>
          </a:solidFill>
        </p:grpSpPr>
        <p:sp>
          <p:nvSpPr>
            <p:cNvPr id="26" name="모서리가 둥근 직사각형 56">
              <a:extLst>
                <a:ext uri="{FF2B5EF4-FFF2-40B4-BE49-F238E27FC236}">
                  <a16:creationId xmlns:a16="http://schemas.microsoft.com/office/drawing/2014/main" id="{88675315-5B50-4781-A6A3-A72955352806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4FB552C-7395-4144-AC7D-FF6AE8D68A37}"/>
                </a:ext>
              </a:extLst>
            </p:cNvPr>
            <p:cNvSpPr/>
            <p:nvPr/>
          </p:nvSpPr>
          <p:spPr>
            <a:xfrm>
              <a:off x="2855961" y="2279645"/>
              <a:ext cx="4167298" cy="5368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16DA9B6-E259-474D-96AD-0B1648088395}"/>
              </a:ext>
            </a:extLst>
          </p:cNvPr>
          <p:cNvSpPr txBox="1"/>
          <p:nvPr/>
        </p:nvSpPr>
        <p:spPr>
          <a:xfrm>
            <a:off x="3609335" y="3374025"/>
            <a:ext cx="5421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62.9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id="{717722F2-889E-421D-96A4-B8D6CB3C01DB}"/>
              </a:ext>
            </a:extLst>
          </p:cNvPr>
          <p:cNvSpPr/>
          <p:nvPr/>
        </p:nvSpPr>
        <p:spPr>
          <a:xfrm flipV="1">
            <a:off x="3825961" y="3733207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8EAE5D-294F-4F11-84AD-1607DE4D6809}"/>
              </a:ext>
            </a:extLst>
          </p:cNvPr>
          <p:cNvSpPr txBox="1"/>
          <p:nvPr/>
        </p:nvSpPr>
        <p:spPr>
          <a:xfrm>
            <a:off x="4224227" y="1671871"/>
            <a:ext cx="5421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75.2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A1DE1152-7E67-40FB-B535-0C944643F624}"/>
              </a:ext>
            </a:extLst>
          </p:cNvPr>
          <p:cNvSpPr/>
          <p:nvPr/>
        </p:nvSpPr>
        <p:spPr>
          <a:xfrm flipV="1">
            <a:off x="4440852" y="1986320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EF186C-54CC-424B-843D-2BC9FC50CD90}"/>
              </a:ext>
            </a:extLst>
          </p:cNvPr>
          <p:cNvSpPr txBox="1"/>
          <p:nvPr/>
        </p:nvSpPr>
        <p:spPr>
          <a:xfrm>
            <a:off x="2571569" y="4973352"/>
            <a:ext cx="5421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41.7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A2427031-9117-4F01-ABC7-59D71BBCFCCC}"/>
              </a:ext>
            </a:extLst>
          </p:cNvPr>
          <p:cNvSpPr/>
          <p:nvPr/>
        </p:nvSpPr>
        <p:spPr>
          <a:xfrm flipV="1">
            <a:off x="2788194" y="5268751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5DEAB7C-8A33-473D-A573-0DB4E15C6D03}"/>
              </a:ext>
            </a:extLst>
          </p:cNvPr>
          <p:cNvSpPr/>
          <p:nvPr/>
        </p:nvSpPr>
        <p:spPr>
          <a:xfrm>
            <a:off x="6335794" y="1389697"/>
            <a:ext cx="5275005" cy="141724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8384918-4CBC-457E-AB18-B104FF06A57B}"/>
              </a:ext>
            </a:extLst>
          </p:cNvPr>
          <p:cNvSpPr/>
          <p:nvPr/>
        </p:nvSpPr>
        <p:spPr>
          <a:xfrm>
            <a:off x="6343702" y="3083647"/>
            <a:ext cx="5275005" cy="141724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47777D7-3111-458A-8EAF-7D078C44A908}"/>
              </a:ext>
            </a:extLst>
          </p:cNvPr>
          <p:cNvSpPr/>
          <p:nvPr/>
        </p:nvSpPr>
        <p:spPr>
          <a:xfrm>
            <a:off x="6351609" y="4777597"/>
            <a:ext cx="5275005" cy="141724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969E19-FA94-414E-9DE9-682FD5F20C5B}"/>
              </a:ext>
            </a:extLst>
          </p:cNvPr>
          <p:cNvSpPr/>
          <p:nvPr/>
        </p:nvSpPr>
        <p:spPr>
          <a:xfrm>
            <a:off x="6335793" y="1389697"/>
            <a:ext cx="956547" cy="1417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4FEF944-BE27-4B4A-A68E-3588CA727C4F}"/>
              </a:ext>
            </a:extLst>
          </p:cNvPr>
          <p:cNvSpPr/>
          <p:nvPr/>
        </p:nvSpPr>
        <p:spPr>
          <a:xfrm>
            <a:off x="6335793" y="3083647"/>
            <a:ext cx="956547" cy="14172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83BF7F-1AB9-4827-931C-C733D82A5FE2}"/>
              </a:ext>
            </a:extLst>
          </p:cNvPr>
          <p:cNvSpPr/>
          <p:nvPr/>
        </p:nvSpPr>
        <p:spPr>
          <a:xfrm>
            <a:off x="6335793" y="4777597"/>
            <a:ext cx="956547" cy="14172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1EA81D3-E3E6-4D23-9019-420553C2768A}"/>
              </a:ext>
            </a:extLst>
          </p:cNvPr>
          <p:cNvSpPr txBox="1"/>
          <p:nvPr/>
        </p:nvSpPr>
        <p:spPr>
          <a:xfrm>
            <a:off x="6559714" y="1725180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A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449D84-4622-456E-9E6F-297543C9B701}"/>
              </a:ext>
            </a:extLst>
          </p:cNvPr>
          <p:cNvSpPr txBox="1"/>
          <p:nvPr/>
        </p:nvSpPr>
        <p:spPr>
          <a:xfrm>
            <a:off x="6559714" y="3428165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B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324207-6150-4914-AE38-D6EDC2D9B62B}"/>
              </a:ext>
            </a:extLst>
          </p:cNvPr>
          <p:cNvSpPr txBox="1"/>
          <p:nvPr/>
        </p:nvSpPr>
        <p:spPr>
          <a:xfrm>
            <a:off x="6546890" y="5120990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C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88A4A9B-C075-4893-BC32-C1E67258E031}"/>
              </a:ext>
            </a:extLst>
          </p:cNvPr>
          <p:cNvSpPr txBox="1"/>
          <p:nvPr/>
        </p:nvSpPr>
        <p:spPr>
          <a:xfrm>
            <a:off x="7418023" y="1635000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018D31-7435-4585-9F65-7990A4CD17AF}"/>
              </a:ext>
            </a:extLst>
          </p:cNvPr>
          <p:cNvSpPr txBox="1"/>
          <p:nvPr/>
        </p:nvSpPr>
        <p:spPr>
          <a:xfrm>
            <a:off x="7418023" y="3324425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1C894E0-13D2-4ED7-ABFE-1A1253E44411}"/>
              </a:ext>
            </a:extLst>
          </p:cNvPr>
          <p:cNvSpPr txBox="1"/>
          <p:nvPr/>
        </p:nvSpPr>
        <p:spPr>
          <a:xfrm>
            <a:off x="7418023" y="5013850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926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2,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566B772-1819-4F88-92E3-E4CB514D9287}"/>
              </a:ext>
            </a:extLst>
          </p:cNvPr>
          <p:cNvGrpSpPr/>
          <p:nvPr/>
        </p:nvGrpSpPr>
        <p:grpSpPr>
          <a:xfrm>
            <a:off x="318428" y="1197963"/>
            <a:ext cx="11219581" cy="4838958"/>
            <a:chOff x="828674" y="1206872"/>
            <a:chExt cx="11219581" cy="4838958"/>
          </a:xfrm>
          <a:solidFill>
            <a:schemeClr val="accent1"/>
          </a:solidFill>
        </p:grpSpPr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D21E7E1D-FE5E-49C2-87C9-538EC9727A29}"/>
                </a:ext>
              </a:extLst>
            </p:cNvPr>
            <p:cNvSpPr/>
            <p:nvPr/>
          </p:nvSpPr>
          <p:spPr>
            <a:xfrm>
              <a:off x="8180968" y="2638989"/>
              <a:ext cx="416512" cy="336633"/>
            </a:xfrm>
            <a:custGeom>
              <a:avLst/>
              <a:gdLst>
                <a:gd name="connsiteX0" fmla="*/ 434523 w 445008"/>
                <a:gd name="connsiteY0" fmla="*/ 44988 h 359664"/>
                <a:gd name="connsiteX1" fmla="*/ 401605 w 445008"/>
                <a:gd name="connsiteY1" fmla="*/ 44988 h 359664"/>
                <a:gd name="connsiteX2" fmla="*/ 378440 w 445008"/>
                <a:gd name="connsiteY2" fmla="*/ 41940 h 359664"/>
                <a:gd name="connsiteX3" fmla="*/ 363200 w 445008"/>
                <a:gd name="connsiteY3" fmla="*/ 59619 h 359664"/>
                <a:gd name="connsiteX4" fmla="*/ 350398 w 445008"/>
                <a:gd name="connsiteY4" fmla="*/ 63886 h 359664"/>
                <a:gd name="connsiteX5" fmla="*/ 341254 w 445008"/>
                <a:gd name="connsiteY5" fmla="*/ 71811 h 359664"/>
                <a:gd name="connsiteX6" fmla="*/ 325405 w 445008"/>
                <a:gd name="connsiteY6" fmla="*/ 59009 h 359664"/>
                <a:gd name="connsiteX7" fmla="*/ 319309 w 445008"/>
                <a:gd name="connsiteY7" fmla="*/ 26091 h 359664"/>
                <a:gd name="connsiteX8" fmla="*/ 309555 w 445008"/>
                <a:gd name="connsiteY8" fmla="*/ 24262 h 359664"/>
                <a:gd name="connsiteX9" fmla="*/ 309555 w 445008"/>
                <a:gd name="connsiteY9" fmla="*/ 12070 h 359664"/>
                <a:gd name="connsiteX10" fmla="*/ 290048 w 445008"/>
                <a:gd name="connsiteY10" fmla="*/ 2926 h 359664"/>
                <a:gd name="connsiteX11" fmla="*/ 279685 w 445008"/>
                <a:gd name="connsiteY11" fmla="*/ 16947 h 359664"/>
                <a:gd name="connsiteX12" fmla="*/ 280904 w 445008"/>
                <a:gd name="connsiteY12" fmla="*/ 32796 h 359664"/>
                <a:gd name="connsiteX13" fmla="*/ 277246 w 445008"/>
                <a:gd name="connsiteY13" fmla="*/ 38283 h 359664"/>
                <a:gd name="connsiteX14" fmla="*/ 257739 w 445008"/>
                <a:gd name="connsiteY14" fmla="*/ 37673 h 359664"/>
                <a:gd name="connsiteX15" fmla="*/ 252253 w 445008"/>
                <a:gd name="connsiteY15" fmla="*/ 55961 h 359664"/>
                <a:gd name="connsiteX16" fmla="*/ 239451 w 445008"/>
                <a:gd name="connsiteY16" fmla="*/ 48036 h 359664"/>
                <a:gd name="connsiteX17" fmla="*/ 219334 w 445008"/>
                <a:gd name="connsiteY17" fmla="*/ 60838 h 359664"/>
                <a:gd name="connsiteX18" fmla="*/ 208362 w 445008"/>
                <a:gd name="connsiteY18" fmla="*/ 55961 h 359664"/>
                <a:gd name="connsiteX19" fmla="*/ 182149 w 445008"/>
                <a:gd name="connsiteY19" fmla="*/ 47427 h 359664"/>
                <a:gd name="connsiteX20" fmla="*/ 164470 w 445008"/>
                <a:gd name="connsiteY20" fmla="*/ 47427 h 359664"/>
                <a:gd name="connsiteX21" fmla="*/ 154717 w 445008"/>
                <a:gd name="connsiteY21" fmla="*/ 46208 h 359664"/>
                <a:gd name="connsiteX22" fmla="*/ 137038 w 445008"/>
                <a:gd name="connsiteY22" fmla="*/ 35844 h 359664"/>
                <a:gd name="connsiteX23" fmla="*/ 135210 w 445008"/>
                <a:gd name="connsiteY23" fmla="*/ 49865 h 359664"/>
                <a:gd name="connsiteX24" fmla="*/ 110216 w 445008"/>
                <a:gd name="connsiteY24" fmla="*/ 57180 h 359664"/>
                <a:gd name="connsiteX25" fmla="*/ 110826 w 445008"/>
                <a:gd name="connsiteY25" fmla="*/ 88880 h 359664"/>
                <a:gd name="connsiteX26" fmla="*/ 95586 w 445008"/>
                <a:gd name="connsiteY26" fmla="*/ 101072 h 359664"/>
                <a:gd name="connsiteX27" fmla="*/ 71202 w 445008"/>
                <a:gd name="connsiteY27" fmla="*/ 106558 h 359664"/>
                <a:gd name="connsiteX28" fmla="*/ 68763 w 445008"/>
                <a:gd name="connsiteY28" fmla="*/ 124846 h 359664"/>
                <a:gd name="connsiteX29" fmla="*/ 44989 w 445008"/>
                <a:gd name="connsiteY29" fmla="*/ 129723 h 359664"/>
                <a:gd name="connsiteX30" fmla="*/ 9022 w 445008"/>
                <a:gd name="connsiteY30" fmla="*/ 115092 h 359664"/>
                <a:gd name="connsiteX31" fmla="*/ 5974 w 445008"/>
                <a:gd name="connsiteY31" fmla="*/ 163860 h 359664"/>
                <a:gd name="connsiteX32" fmla="*/ 2926 w 445008"/>
                <a:gd name="connsiteY32" fmla="*/ 192512 h 359664"/>
                <a:gd name="connsiteX33" fmla="*/ 18166 w 445008"/>
                <a:gd name="connsiteY33" fmla="*/ 197998 h 359664"/>
                <a:gd name="connsiteX34" fmla="*/ 8413 w 445008"/>
                <a:gd name="connsiteY34" fmla="*/ 219334 h 359664"/>
                <a:gd name="connsiteX35" fmla="*/ 24872 w 445008"/>
                <a:gd name="connsiteY35" fmla="*/ 250424 h 359664"/>
                <a:gd name="connsiteX36" fmla="*/ 31578 w 445008"/>
                <a:gd name="connsiteY36" fmla="*/ 274808 h 359664"/>
                <a:gd name="connsiteX37" fmla="*/ 57790 w 445008"/>
                <a:gd name="connsiteY37" fmla="*/ 281513 h 359664"/>
                <a:gd name="connsiteX38" fmla="*/ 64496 w 445008"/>
                <a:gd name="connsiteY38" fmla="*/ 305897 h 359664"/>
                <a:gd name="connsiteX39" fmla="*/ 40722 w 445008"/>
                <a:gd name="connsiteY39" fmla="*/ 341254 h 359664"/>
                <a:gd name="connsiteX40" fmla="*/ 99243 w 445008"/>
                <a:gd name="connsiteY40" fmla="*/ 360761 h 359664"/>
                <a:gd name="connsiteX41" fmla="*/ 131552 w 445008"/>
                <a:gd name="connsiteY41" fmla="*/ 355275 h 359664"/>
                <a:gd name="connsiteX42" fmla="*/ 151669 w 445008"/>
                <a:gd name="connsiteY42" fmla="*/ 360152 h 359664"/>
                <a:gd name="connsiteX43" fmla="*/ 157155 w 445008"/>
                <a:gd name="connsiteY43" fmla="*/ 351617 h 359664"/>
                <a:gd name="connsiteX44" fmla="*/ 180320 w 445008"/>
                <a:gd name="connsiteY44" fmla="*/ 354665 h 359664"/>
                <a:gd name="connsiteX45" fmla="*/ 220554 w 445008"/>
                <a:gd name="connsiteY45" fmla="*/ 338816 h 359664"/>
                <a:gd name="connsiteX46" fmla="*/ 215677 w 445008"/>
                <a:gd name="connsiteY46" fmla="*/ 305897 h 359664"/>
                <a:gd name="connsiteX47" fmla="*/ 229698 w 445008"/>
                <a:gd name="connsiteY47" fmla="*/ 283952 h 359664"/>
                <a:gd name="connsiteX48" fmla="*/ 254082 w 445008"/>
                <a:gd name="connsiteY48" fmla="*/ 283952 h 359664"/>
                <a:gd name="connsiteX49" fmla="*/ 255301 w 445008"/>
                <a:gd name="connsiteY49" fmla="*/ 273588 h 359664"/>
                <a:gd name="connsiteX50" fmla="*/ 279685 w 445008"/>
                <a:gd name="connsiteY50" fmla="*/ 268102 h 359664"/>
                <a:gd name="connsiteX51" fmla="*/ 292486 w 445008"/>
                <a:gd name="connsiteY51" fmla="*/ 271760 h 359664"/>
                <a:gd name="connsiteX52" fmla="*/ 302850 w 445008"/>
                <a:gd name="connsiteY52" fmla="*/ 260787 h 359664"/>
                <a:gd name="connsiteX53" fmla="*/ 296144 w 445008"/>
                <a:gd name="connsiteY53" fmla="*/ 237622 h 359664"/>
                <a:gd name="connsiteX54" fmla="*/ 305288 w 445008"/>
                <a:gd name="connsiteY54" fmla="*/ 214457 h 359664"/>
                <a:gd name="connsiteX55" fmla="*/ 323576 w 445008"/>
                <a:gd name="connsiteY55" fmla="*/ 204704 h 359664"/>
                <a:gd name="connsiteX56" fmla="*/ 305288 w 445008"/>
                <a:gd name="connsiteY56" fmla="*/ 179100 h 359664"/>
                <a:gd name="connsiteX57" fmla="*/ 336378 w 445008"/>
                <a:gd name="connsiteY57" fmla="*/ 180320 h 359664"/>
                <a:gd name="connsiteX58" fmla="*/ 341864 w 445008"/>
                <a:gd name="connsiteY58" fmla="*/ 166299 h 359664"/>
                <a:gd name="connsiteX59" fmla="*/ 336987 w 445008"/>
                <a:gd name="connsiteY59" fmla="*/ 151059 h 359664"/>
                <a:gd name="connsiteX60" fmla="*/ 349179 w 445008"/>
                <a:gd name="connsiteY60" fmla="*/ 134600 h 359664"/>
                <a:gd name="connsiteX61" fmla="*/ 340645 w 445008"/>
                <a:gd name="connsiteY61" fmla="*/ 115092 h 359664"/>
                <a:gd name="connsiteX62" fmla="*/ 329062 w 445008"/>
                <a:gd name="connsiteY62" fmla="*/ 98024 h 359664"/>
                <a:gd name="connsiteX63" fmla="*/ 343693 w 445008"/>
                <a:gd name="connsiteY63" fmla="*/ 80955 h 359664"/>
                <a:gd name="connsiteX64" fmla="*/ 376002 w 445008"/>
                <a:gd name="connsiteY64" fmla="*/ 73030 h 359664"/>
                <a:gd name="connsiteX65" fmla="*/ 411358 w 445008"/>
                <a:gd name="connsiteY65" fmla="*/ 68153 h 359664"/>
                <a:gd name="connsiteX66" fmla="*/ 425989 w 445008"/>
                <a:gd name="connsiteY66" fmla="*/ 60838 h 359664"/>
                <a:gd name="connsiteX67" fmla="*/ 443058 w 445008"/>
                <a:gd name="connsiteY67" fmla="*/ 56571 h 359664"/>
                <a:gd name="connsiteX68" fmla="*/ 434523 w 445008"/>
                <a:gd name="connsiteY68" fmla="*/ 44988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45008" h="359664">
                  <a:moveTo>
                    <a:pt x="434523" y="44988"/>
                  </a:moveTo>
                  <a:lnTo>
                    <a:pt x="401605" y="44988"/>
                  </a:lnTo>
                  <a:lnTo>
                    <a:pt x="378440" y="41940"/>
                  </a:lnTo>
                  <a:lnTo>
                    <a:pt x="363200" y="59619"/>
                  </a:lnTo>
                  <a:lnTo>
                    <a:pt x="350398" y="63886"/>
                  </a:lnTo>
                  <a:lnTo>
                    <a:pt x="341254" y="71811"/>
                  </a:lnTo>
                  <a:lnTo>
                    <a:pt x="325405" y="59009"/>
                  </a:lnTo>
                  <a:lnTo>
                    <a:pt x="319309" y="26091"/>
                  </a:lnTo>
                  <a:lnTo>
                    <a:pt x="309555" y="24262"/>
                  </a:lnTo>
                  <a:lnTo>
                    <a:pt x="309555" y="12070"/>
                  </a:lnTo>
                  <a:lnTo>
                    <a:pt x="290048" y="2926"/>
                  </a:lnTo>
                  <a:lnTo>
                    <a:pt x="279685" y="16947"/>
                  </a:lnTo>
                  <a:lnTo>
                    <a:pt x="280904" y="32796"/>
                  </a:lnTo>
                  <a:lnTo>
                    <a:pt x="277246" y="38283"/>
                  </a:lnTo>
                  <a:lnTo>
                    <a:pt x="257739" y="37673"/>
                  </a:lnTo>
                  <a:lnTo>
                    <a:pt x="252253" y="55961"/>
                  </a:lnTo>
                  <a:lnTo>
                    <a:pt x="239451" y="48036"/>
                  </a:lnTo>
                  <a:lnTo>
                    <a:pt x="219334" y="60838"/>
                  </a:lnTo>
                  <a:lnTo>
                    <a:pt x="208362" y="55961"/>
                  </a:lnTo>
                  <a:lnTo>
                    <a:pt x="182149" y="47427"/>
                  </a:lnTo>
                  <a:lnTo>
                    <a:pt x="164470" y="47427"/>
                  </a:lnTo>
                  <a:lnTo>
                    <a:pt x="154717" y="46208"/>
                  </a:lnTo>
                  <a:lnTo>
                    <a:pt x="137038" y="35844"/>
                  </a:lnTo>
                  <a:lnTo>
                    <a:pt x="135210" y="49865"/>
                  </a:lnTo>
                  <a:lnTo>
                    <a:pt x="110216" y="57180"/>
                  </a:lnTo>
                  <a:lnTo>
                    <a:pt x="110826" y="88880"/>
                  </a:lnTo>
                  <a:lnTo>
                    <a:pt x="95586" y="101072"/>
                  </a:lnTo>
                  <a:lnTo>
                    <a:pt x="71202" y="106558"/>
                  </a:lnTo>
                  <a:lnTo>
                    <a:pt x="68763" y="124846"/>
                  </a:lnTo>
                  <a:lnTo>
                    <a:pt x="44989" y="129723"/>
                  </a:lnTo>
                  <a:lnTo>
                    <a:pt x="9022" y="115092"/>
                  </a:lnTo>
                  <a:lnTo>
                    <a:pt x="5974" y="163860"/>
                  </a:lnTo>
                  <a:lnTo>
                    <a:pt x="2926" y="192512"/>
                  </a:lnTo>
                  <a:lnTo>
                    <a:pt x="18166" y="197998"/>
                  </a:lnTo>
                  <a:lnTo>
                    <a:pt x="8413" y="219334"/>
                  </a:lnTo>
                  <a:lnTo>
                    <a:pt x="24872" y="250424"/>
                  </a:lnTo>
                  <a:lnTo>
                    <a:pt x="31578" y="274808"/>
                  </a:lnTo>
                  <a:lnTo>
                    <a:pt x="57790" y="281513"/>
                  </a:lnTo>
                  <a:lnTo>
                    <a:pt x="64496" y="305897"/>
                  </a:lnTo>
                  <a:lnTo>
                    <a:pt x="40722" y="341254"/>
                  </a:lnTo>
                  <a:lnTo>
                    <a:pt x="99243" y="360761"/>
                  </a:lnTo>
                  <a:lnTo>
                    <a:pt x="131552" y="355275"/>
                  </a:lnTo>
                  <a:lnTo>
                    <a:pt x="151669" y="360152"/>
                  </a:lnTo>
                  <a:lnTo>
                    <a:pt x="157155" y="351617"/>
                  </a:lnTo>
                  <a:lnTo>
                    <a:pt x="180320" y="354665"/>
                  </a:lnTo>
                  <a:lnTo>
                    <a:pt x="220554" y="338816"/>
                  </a:lnTo>
                  <a:lnTo>
                    <a:pt x="215677" y="305897"/>
                  </a:lnTo>
                  <a:lnTo>
                    <a:pt x="229698" y="283952"/>
                  </a:lnTo>
                  <a:lnTo>
                    <a:pt x="254082" y="283952"/>
                  </a:lnTo>
                  <a:lnTo>
                    <a:pt x="255301" y="273588"/>
                  </a:lnTo>
                  <a:lnTo>
                    <a:pt x="279685" y="268102"/>
                  </a:lnTo>
                  <a:lnTo>
                    <a:pt x="292486" y="271760"/>
                  </a:lnTo>
                  <a:lnTo>
                    <a:pt x="302850" y="260787"/>
                  </a:lnTo>
                  <a:lnTo>
                    <a:pt x="296144" y="237622"/>
                  </a:lnTo>
                  <a:lnTo>
                    <a:pt x="305288" y="214457"/>
                  </a:lnTo>
                  <a:lnTo>
                    <a:pt x="323576" y="204704"/>
                  </a:lnTo>
                  <a:lnTo>
                    <a:pt x="305288" y="179100"/>
                  </a:lnTo>
                  <a:lnTo>
                    <a:pt x="336378" y="180320"/>
                  </a:lnTo>
                  <a:lnTo>
                    <a:pt x="341864" y="166299"/>
                  </a:lnTo>
                  <a:lnTo>
                    <a:pt x="336987" y="151059"/>
                  </a:lnTo>
                  <a:lnTo>
                    <a:pt x="349179" y="134600"/>
                  </a:lnTo>
                  <a:lnTo>
                    <a:pt x="340645" y="115092"/>
                  </a:lnTo>
                  <a:lnTo>
                    <a:pt x="329062" y="98024"/>
                  </a:lnTo>
                  <a:lnTo>
                    <a:pt x="343693" y="80955"/>
                  </a:lnTo>
                  <a:lnTo>
                    <a:pt x="376002" y="73030"/>
                  </a:lnTo>
                  <a:lnTo>
                    <a:pt x="411358" y="68153"/>
                  </a:lnTo>
                  <a:lnTo>
                    <a:pt x="425989" y="60838"/>
                  </a:lnTo>
                  <a:lnTo>
                    <a:pt x="443058" y="56571"/>
                  </a:lnTo>
                  <a:lnTo>
                    <a:pt x="434523" y="4498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834D813-1F8C-44F2-B1DC-80732E90C029}"/>
                </a:ext>
              </a:extLst>
            </p:cNvPr>
            <p:cNvSpPr/>
            <p:nvPr/>
          </p:nvSpPr>
          <p:spPr>
            <a:xfrm>
              <a:off x="6710054" y="4199483"/>
              <a:ext cx="399395" cy="490685"/>
            </a:xfrm>
            <a:custGeom>
              <a:avLst/>
              <a:gdLst>
                <a:gd name="connsiteX0" fmla="*/ 167518 w 426720"/>
                <a:gd name="connsiteY0" fmla="*/ 59009 h 524256"/>
                <a:gd name="connsiteX1" fmla="*/ 66324 w 426720"/>
                <a:gd name="connsiteY1" fmla="*/ 58400 h 524256"/>
                <a:gd name="connsiteX2" fmla="*/ 54742 w 426720"/>
                <a:gd name="connsiteY2" fmla="*/ 62667 h 524256"/>
                <a:gd name="connsiteX3" fmla="*/ 44378 w 426720"/>
                <a:gd name="connsiteY3" fmla="*/ 62057 h 524256"/>
                <a:gd name="connsiteX4" fmla="*/ 30358 w 426720"/>
                <a:gd name="connsiteY4" fmla="*/ 67544 h 524256"/>
                <a:gd name="connsiteX5" fmla="*/ 27310 w 426720"/>
                <a:gd name="connsiteY5" fmla="*/ 74859 h 524256"/>
                <a:gd name="connsiteX6" fmla="*/ 44378 w 426720"/>
                <a:gd name="connsiteY6" fmla="*/ 99243 h 524256"/>
                <a:gd name="connsiteX7" fmla="*/ 51084 w 426720"/>
                <a:gd name="connsiteY7" fmla="*/ 125456 h 524256"/>
                <a:gd name="connsiteX8" fmla="*/ 60838 w 426720"/>
                <a:gd name="connsiteY8" fmla="*/ 162641 h 524256"/>
                <a:gd name="connsiteX9" fmla="*/ 50474 w 426720"/>
                <a:gd name="connsiteY9" fmla="*/ 178491 h 524256"/>
                <a:gd name="connsiteX10" fmla="*/ 48646 w 426720"/>
                <a:gd name="connsiteY10" fmla="*/ 186416 h 524256"/>
                <a:gd name="connsiteX11" fmla="*/ 56570 w 426720"/>
                <a:gd name="connsiteY11" fmla="*/ 209580 h 524256"/>
                <a:gd name="connsiteX12" fmla="*/ 65714 w 426720"/>
                <a:gd name="connsiteY12" fmla="*/ 233355 h 524256"/>
                <a:gd name="connsiteX13" fmla="*/ 75468 w 426720"/>
                <a:gd name="connsiteY13" fmla="*/ 246766 h 524256"/>
                <a:gd name="connsiteX14" fmla="*/ 77297 w 426720"/>
                <a:gd name="connsiteY14" fmla="*/ 268712 h 524256"/>
                <a:gd name="connsiteX15" fmla="*/ 73030 w 426720"/>
                <a:gd name="connsiteY15" fmla="*/ 297972 h 524256"/>
                <a:gd name="connsiteX16" fmla="*/ 62057 w 426720"/>
                <a:gd name="connsiteY16" fmla="*/ 315041 h 524256"/>
                <a:gd name="connsiteX17" fmla="*/ 41940 w 426720"/>
                <a:gd name="connsiteY17" fmla="*/ 340644 h 524256"/>
                <a:gd name="connsiteX18" fmla="*/ 34016 w 426720"/>
                <a:gd name="connsiteY18" fmla="*/ 356494 h 524256"/>
                <a:gd name="connsiteX19" fmla="*/ 22433 w 426720"/>
                <a:gd name="connsiteY19" fmla="*/ 391241 h 524256"/>
                <a:gd name="connsiteX20" fmla="*/ 20604 w 426720"/>
                <a:gd name="connsiteY20" fmla="*/ 407700 h 524256"/>
                <a:gd name="connsiteX21" fmla="*/ 8412 w 426720"/>
                <a:gd name="connsiteY21" fmla="*/ 443667 h 524256"/>
                <a:gd name="connsiteX22" fmla="*/ 2926 w 426720"/>
                <a:gd name="connsiteY22" fmla="*/ 477195 h 524256"/>
                <a:gd name="connsiteX23" fmla="*/ 5974 w 426720"/>
                <a:gd name="connsiteY23" fmla="*/ 501579 h 524256"/>
                <a:gd name="connsiteX24" fmla="*/ 22433 w 426720"/>
                <a:gd name="connsiteY24" fmla="*/ 494264 h 524256"/>
                <a:gd name="connsiteX25" fmla="*/ 42550 w 426720"/>
                <a:gd name="connsiteY25" fmla="*/ 488168 h 524256"/>
                <a:gd name="connsiteX26" fmla="*/ 64496 w 426720"/>
                <a:gd name="connsiteY26" fmla="*/ 488777 h 524256"/>
                <a:gd name="connsiteX27" fmla="*/ 84002 w 426720"/>
                <a:gd name="connsiteY27" fmla="*/ 506456 h 524256"/>
                <a:gd name="connsiteX28" fmla="*/ 89489 w 426720"/>
                <a:gd name="connsiteY28" fmla="*/ 504017 h 524256"/>
                <a:gd name="connsiteX29" fmla="*/ 226649 w 426720"/>
                <a:gd name="connsiteY29" fmla="*/ 502188 h 524256"/>
                <a:gd name="connsiteX30" fmla="*/ 249204 w 426720"/>
                <a:gd name="connsiteY30" fmla="*/ 520476 h 524256"/>
                <a:gd name="connsiteX31" fmla="*/ 330890 w 426720"/>
                <a:gd name="connsiteY31" fmla="*/ 525963 h 524256"/>
                <a:gd name="connsiteX32" fmla="*/ 393680 w 426720"/>
                <a:gd name="connsiteY32" fmla="*/ 510723 h 524256"/>
                <a:gd name="connsiteX33" fmla="*/ 372344 w 426720"/>
                <a:gd name="connsiteY33" fmla="*/ 486339 h 524256"/>
                <a:gd name="connsiteX34" fmla="*/ 350398 w 426720"/>
                <a:gd name="connsiteY34" fmla="*/ 454640 h 524256"/>
                <a:gd name="connsiteX35" fmla="*/ 355274 w 426720"/>
                <a:gd name="connsiteY35" fmla="*/ 330891 h 524256"/>
                <a:gd name="connsiteX36" fmla="*/ 425988 w 426720"/>
                <a:gd name="connsiteY36" fmla="*/ 331500 h 524256"/>
                <a:gd name="connsiteX37" fmla="*/ 422940 w 426720"/>
                <a:gd name="connsiteY37" fmla="*/ 318089 h 524256"/>
                <a:gd name="connsiteX38" fmla="*/ 428426 w 426720"/>
                <a:gd name="connsiteY38" fmla="*/ 303459 h 524256"/>
                <a:gd name="connsiteX39" fmla="*/ 422940 w 426720"/>
                <a:gd name="connsiteY39" fmla="*/ 285171 h 524256"/>
                <a:gd name="connsiteX40" fmla="*/ 427208 w 426720"/>
                <a:gd name="connsiteY40" fmla="*/ 266883 h 524256"/>
                <a:gd name="connsiteX41" fmla="*/ 424160 w 426720"/>
                <a:gd name="connsiteY41" fmla="*/ 254691 h 524256"/>
                <a:gd name="connsiteX42" fmla="*/ 408310 w 426720"/>
                <a:gd name="connsiteY42" fmla="*/ 252252 h 524256"/>
                <a:gd name="connsiteX43" fmla="*/ 386974 w 426720"/>
                <a:gd name="connsiteY43" fmla="*/ 258348 h 524256"/>
                <a:gd name="connsiteX44" fmla="*/ 372344 w 426720"/>
                <a:gd name="connsiteY44" fmla="*/ 257129 h 524256"/>
                <a:gd name="connsiteX45" fmla="*/ 363809 w 426720"/>
                <a:gd name="connsiteY45" fmla="*/ 260787 h 524256"/>
                <a:gd name="connsiteX46" fmla="*/ 366857 w 426720"/>
                <a:gd name="connsiteY46" fmla="*/ 214457 h 524256"/>
                <a:gd name="connsiteX47" fmla="*/ 355274 w 426720"/>
                <a:gd name="connsiteY47" fmla="*/ 200436 h 524256"/>
                <a:gd name="connsiteX48" fmla="*/ 353446 w 426720"/>
                <a:gd name="connsiteY48" fmla="*/ 176052 h 524256"/>
                <a:gd name="connsiteX49" fmla="*/ 358932 w 426720"/>
                <a:gd name="connsiteY49" fmla="*/ 152888 h 524256"/>
                <a:gd name="connsiteX50" fmla="*/ 351617 w 426720"/>
                <a:gd name="connsiteY50" fmla="*/ 138257 h 524256"/>
                <a:gd name="connsiteX51" fmla="*/ 351617 w 426720"/>
                <a:gd name="connsiteY51" fmla="*/ 113873 h 524256"/>
                <a:gd name="connsiteX52" fmla="*/ 310164 w 426720"/>
                <a:gd name="connsiteY52" fmla="*/ 113873 h 524256"/>
                <a:gd name="connsiteX53" fmla="*/ 313212 w 426720"/>
                <a:gd name="connsiteY53" fmla="*/ 99852 h 524256"/>
                <a:gd name="connsiteX54" fmla="*/ 295534 w 426720"/>
                <a:gd name="connsiteY54" fmla="*/ 99852 h 524256"/>
                <a:gd name="connsiteX55" fmla="*/ 293705 w 426720"/>
                <a:gd name="connsiteY55" fmla="*/ 106558 h 524256"/>
                <a:gd name="connsiteX56" fmla="*/ 272978 w 426720"/>
                <a:gd name="connsiteY56" fmla="*/ 108387 h 524256"/>
                <a:gd name="connsiteX57" fmla="*/ 263834 w 426720"/>
                <a:gd name="connsiteY57" fmla="*/ 130942 h 524256"/>
                <a:gd name="connsiteX58" fmla="*/ 258348 w 426720"/>
                <a:gd name="connsiteY58" fmla="*/ 140696 h 524256"/>
                <a:gd name="connsiteX59" fmla="*/ 240060 w 426720"/>
                <a:gd name="connsiteY59" fmla="*/ 135209 h 524256"/>
                <a:gd name="connsiteX60" fmla="*/ 228478 w 426720"/>
                <a:gd name="connsiteY60" fmla="*/ 140696 h 524256"/>
                <a:gd name="connsiteX61" fmla="*/ 205922 w 426720"/>
                <a:gd name="connsiteY61" fmla="*/ 143744 h 524256"/>
                <a:gd name="connsiteX62" fmla="*/ 193121 w 426720"/>
                <a:gd name="connsiteY62" fmla="*/ 123627 h 524256"/>
                <a:gd name="connsiteX63" fmla="*/ 185196 w 426720"/>
                <a:gd name="connsiteY63" fmla="*/ 110825 h 524256"/>
                <a:gd name="connsiteX64" fmla="*/ 175442 w 426720"/>
                <a:gd name="connsiteY64" fmla="*/ 87660 h 524256"/>
                <a:gd name="connsiteX65" fmla="*/ 167518 w 426720"/>
                <a:gd name="connsiteY65" fmla="*/ 59009 h 524256"/>
                <a:gd name="connsiteX66" fmla="*/ 34625 w 426720"/>
                <a:gd name="connsiteY66" fmla="*/ 51084 h 524256"/>
                <a:gd name="connsiteX67" fmla="*/ 35844 w 426720"/>
                <a:gd name="connsiteY67" fmla="*/ 34625 h 524256"/>
                <a:gd name="connsiteX68" fmla="*/ 41330 w 426720"/>
                <a:gd name="connsiteY68" fmla="*/ 24262 h 524256"/>
                <a:gd name="connsiteX69" fmla="*/ 53522 w 426720"/>
                <a:gd name="connsiteY69" fmla="*/ 16337 h 524256"/>
                <a:gd name="connsiteX70" fmla="*/ 41330 w 426720"/>
                <a:gd name="connsiteY70" fmla="*/ 2926 h 524256"/>
                <a:gd name="connsiteX71" fmla="*/ 30358 w 426720"/>
                <a:gd name="connsiteY71" fmla="*/ 9632 h 524256"/>
                <a:gd name="connsiteX72" fmla="*/ 16946 w 426720"/>
                <a:gd name="connsiteY72" fmla="*/ 26091 h 524256"/>
                <a:gd name="connsiteX73" fmla="*/ 25481 w 426720"/>
                <a:gd name="connsiteY73" fmla="*/ 55352 h 524256"/>
                <a:gd name="connsiteX74" fmla="*/ 34625 w 426720"/>
                <a:gd name="connsiteY74" fmla="*/ 5108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6720" h="524256">
                  <a:moveTo>
                    <a:pt x="167518" y="59009"/>
                  </a:moveTo>
                  <a:lnTo>
                    <a:pt x="66324" y="58400"/>
                  </a:lnTo>
                  <a:lnTo>
                    <a:pt x="54742" y="62667"/>
                  </a:lnTo>
                  <a:lnTo>
                    <a:pt x="44378" y="62057"/>
                  </a:lnTo>
                  <a:lnTo>
                    <a:pt x="30358" y="67544"/>
                  </a:lnTo>
                  <a:lnTo>
                    <a:pt x="27310" y="74859"/>
                  </a:lnTo>
                  <a:lnTo>
                    <a:pt x="44378" y="99243"/>
                  </a:lnTo>
                  <a:lnTo>
                    <a:pt x="51084" y="125456"/>
                  </a:lnTo>
                  <a:lnTo>
                    <a:pt x="60838" y="162641"/>
                  </a:lnTo>
                  <a:lnTo>
                    <a:pt x="50474" y="178491"/>
                  </a:lnTo>
                  <a:lnTo>
                    <a:pt x="48646" y="186416"/>
                  </a:lnTo>
                  <a:lnTo>
                    <a:pt x="56570" y="209580"/>
                  </a:lnTo>
                  <a:lnTo>
                    <a:pt x="65714" y="233355"/>
                  </a:lnTo>
                  <a:lnTo>
                    <a:pt x="75468" y="246766"/>
                  </a:lnTo>
                  <a:lnTo>
                    <a:pt x="77297" y="268712"/>
                  </a:lnTo>
                  <a:lnTo>
                    <a:pt x="73030" y="297972"/>
                  </a:lnTo>
                  <a:lnTo>
                    <a:pt x="62057" y="315041"/>
                  </a:lnTo>
                  <a:lnTo>
                    <a:pt x="41940" y="340644"/>
                  </a:lnTo>
                  <a:lnTo>
                    <a:pt x="34016" y="356494"/>
                  </a:lnTo>
                  <a:lnTo>
                    <a:pt x="22433" y="391241"/>
                  </a:lnTo>
                  <a:lnTo>
                    <a:pt x="20604" y="407700"/>
                  </a:lnTo>
                  <a:lnTo>
                    <a:pt x="8412" y="443667"/>
                  </a:lnTo>
                  <a:lnTo>
                    <a:pt x="2926" y="477195"/>
                  </a:lnTo>
                  <a:lnTo>
                    <a:pt x="5974" y="501579"/>
                  </a:lnTo>
                  <a:lnTo>
                    <a:pt x="22433" y="494264"/>
                  </a:lnTo>
                  <a:lnTo>
                    <a:pt x="42550" y="488168"/>
                  </a:lnTo>
                  <a:lnTo>
                    <a:pt x="64496" y="488777"/>
                  </a:lnTo>
                  <a:lnTo>
                    <a:pt x="84002" y="506456"/>
                  </a:lnTo>
                  <a:lnTo>
                    <a:pt x="89489" y="504017"/>
                  </a:lnTo>
                  <a:lnTo>
                    <a:pt x="226649" y="502188"/>
                  </a:lnTo>
                  <a:lnTo>
                    <a:pt x="249204" y="520476"/>
                  </a:lnTo>
                  <a:lnTo>
                    <a:pt x="330890" y="525963"/>
                  </a:lnTo>
                  <a:lnTo>
                    <a:pt x="393680" y="510723"/>
                  </a:lnTo>
                  <a:lnTo>
                    <a:pt x="372344" y="486339"/>
                  </a:lnTo>
                  <a:lnTo>
                    <a:pt x="350398" y="454640"/>
                  </a:lnTo>
                  <a:lnTo>
                    <a:pt x="355274" y="330891"/>
                  </a:lnTo>
                  <a:lnTo>
                    <a:pt x="425988" y="331500"/>
                  </a:lnTo>
                  <a:lnTo>
                    <a:pt x="422940" y="318089"/>
                  </a:lnTo>
                  <a:lnTo>
                    <a:pt x="428426" y="303459"/>
                  </a:lnTo>
                  <a:lnTo>
                    <a:pt x="422940" y="285171"/>
                  </a:lnTo>
                  <a:lnTo>
                    <a:pt x="427208" y="266883"/>
                  </a:lnTo>
                  <a:lnTo>
                    <a:pt x="424160" y="254691"/>
                  </a:lnTo>
                  <a:lnTo>
                    <a:pt x="408310" y="252252"/>
                  </a:lnTo>
                  <a:lnTo>
                    <a:pt x="386974" y="258348"/>
                  </a:lnTo>
                  <a:lnTo>
                    <a:pt x="372344" y="257129"/>
                  </a:lnTo>
                  <a:lnTo>
                    <a:pt x="363809" y="260787"/>
                  </a:lnTo>
                  <a:lnTo>
                    <a:pt x="366857" y="214457"/>
                  </a:lnTo>
                  <a:lnTo>
                    <a:pt x="355274" y="200436"/>
                  </a:lnTo>
                  <a:lnTo>
                    <a:pt x="353446" y="176052"/>
                  </a:lnTo>
                  <a:lnTo>
                    <a:pt x="358932" y="152888"/>
                  </a:lnTo>
                  <a:lnTo>
                    <a:pt x="351617" y="138257"/>
                  </a:lnTo>
                  <a:lnTo>
                    <a:pt x="351617" y="113873"/>
                  </a:lnTo>
                  <a:lnTo>
                    <a:pt x="310164" y="113873"/>
                  </a:lnTo>
                  <a:lnTo>
                    <a:pt x="313212" y="99852"/>
                  </a:lnTo>
                  <a:lnTo>
                    <a:pt x="295534" y="99852"/>
                  </a:lnTo>
                  <a:lnTo>
                    <a:pt x="293705" y="106558"/>
                  </a:lnTo>
                  <a:lnTo>
                    <a:pt x="272978" y="108387"/>
                  </a:lnTo>
                  <a:lnTo>
                    <a:pt x="263834" y="130942"/>
                  </a:lnTo>
                  <a:lnTo>
                    <a:pt x="258348" y="140696"/>
                  </a:lnTo>
                  <a:lnTo>
                    <a:pt x="240060" y="135209"/>
                  </a:lnTo>
                  <a:lnTo>
                    <a:pt x="228478" y="140696"/>
                  </a:lnTo>
                  <a:lnTo>
                    <a:pt x="205922" y="143744"/>
                  </a:lnTo>
                  <a:lnTo>
                    <a:pt x="193121" y="123627"/>
                  </a:lnTo>
                  <a:lnTo>
                    <a:pt x="185196" y="110825"/>
                  </a:lnTo>
                  <a:lnTo>
                    <a:pt x="175442" y="87660"/>
                  </a:lnTo>
                  <a:lnTo>
                    <a:pt x="167518" y="59009"/>
                  </a:lnTo>
                  <a:close/>
                  <a:moveTo>
                    <a:pt x="34625" y="51084"/>
                  </a:moveTo>
                  <a:lnTo>
                    <a:pt x="35844" y="34625"/>
                  </a:lnTo>
                  <a:lnTo>
                    <a:pt x="41330" y="24262"/>
                  </a:lnTo>
                  <a:lnTo>
                    <a:pt x="53522" y="16337"/>
                  </a:lnTo>
                  <a:lnTo>
                    <a:pt x="41330" y="2926"/>
                  </a:lnTo>
                  <a:lnTo>
                    <a:pt x="30358" y="9632"/>
                  </a:lnTo>
                  <a:lnTo>
                    <a:pt x="16946" y="26091"/>
                  </a:lnTo>
                  <a:lnTo>
                    <a:pt x="25481" y="55352"/>
                  </a:lnTo>
                  <a:lnTo>
                    <a:pt x="34625" y="510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5B68F74F-57C0-4C8F-A754-BAA999ECBF2B}"/>
                </a:ext>
              </a:extLst>
            </p:cNvPr>
            <p:cNvSpPr/>
            <p:nvPr/>
          </p:nvSpPr>
          <p:spPr>
            <a:xfrm>
              <a:off x="6905186" y="2488360"/>
              <a:ext cx="57056" cy="114113"/>
            </a:xfrm>
            <a:custGeom>
              <a:avLst/>
              <a:gdLst>
                <a:gd name="connsiteX0" fmla="*/ 15118 w 60960"/>
                <a:gd name="connsiteY0" fmla="*/ 2926 h 121920"/>
                <a:gd name="connsiteX1" fmla="*/ 2926 w 60960"/>
                <a:gd name="connsiteY1" fmla="*/ 21824 h 121920"/>
                <a:gd name="connsiteX2" fmla="*/ 5974 w 60960"/>
                <a:gd name="connsiteY2" fmla="*/ 33406 h 121920"/>
                <a:gd name="connsiteX3" fmla="*/ 5974 w 60960"/>
                <a:gd name="connsiteY3" fmla="*/ 33406 h 121920"/>
                <a:gd name="connsiteX4" fmla="*/ 12070 w 60960"/>
                <a:gd name="connsiteY4" fmla="*/ 39502 h 121920"/>
                <a:gd name="connsiteX5" fmla="*/ 9022 w 60960"/>
                <a:gd name="connsiteY5" fmla="*/ 51084 h 121920"/>
                <a:gd name="connsiteX6" fmla="*/ 8413 w 60960"/>
                <a:gd name="connsiteY6" fmla="*/ 77297 h 121920"/>
                <a:gd name="connsiteX7" fmla="*/ 12680 w 60960"/>
                <a:gd name="connsiteY7" fmla="*/ 95585 h 121920"/>
                <a:gd name="connsiteX8" fmla="*/ 30968 w 60960"/>
                <a:gd name="connsiteY8" fmla="*/ 108387 h 121920"/>
                <a:gd name="connsiteX9" fmla="*/ 32187 w 60960"/>
                <a:gd name="connsiteY9" fmla="*/ 116921 h 121920"/>
                <a:gd name="connsiteX10" fmla="*/ 38283 w 60960"/>
                <a:gd name="connsiteY10" fmla="*/ 119360 h 121920"/>
                <a:gd name="connsiteX11" fmla="*/ 51085 w 60960"/>
                <a:gd name="connsiteY11" fmla="*/ 101072 h 121920"/>
                <a:gd name="connsiteX12" fmla="*/ 51694 w 60960"/>
                <a:gd name="connsiteY12" fmla="*/ 88270 h 121920"/>
                <a:gd name="connsiteX13" fmla="*/ 61448 w 60960"/>
                <a:gd name="connsiteY13" fmla="*/ 82784 h 121920"/>
                <a:gd name="connsiteX14" fmla="*/ 61448 w 60960"/>
                <a:gd name="connsiteY14" fmla="*/ 73030 h 121920"/>
                <a:gd name="connsiteX15" fmla="*/ 47427 w 60960"/>
                <a:gd name="connsiteY15" fmla="*/ 63276 h 121920"/>
                <a:gd name="connsiteX16" fmla="*/ 41941 w 60960"/>
                <a:gd name="connsiteY16" fmla="*/ 47427 h 121920"/>
                <a:gd name="connsiteX17" fmla="*/ 44379 w 60960"/>
                <a:gd name="connsiteY17" fmla="*/ 34625 h 121920"/>
                <a:gd name="connsiteX18" fmla="*/ 44379 w 60960"/>
                <a:gd name="connsiteY18" fmla="*/ 34625 h 121920"/>
                <a:gd name="connsiteX19" fmla="*/ 41331 w 60960"/>
                <a:gd name="connsiteY19" fmla="*/ 20604 h 121920"/>
                <a:gd name="connsiteX20" fmla="*/ 33406 w 60960"/>
                <a:gd name="connsiteY20" fmla="*/ 16947 h 121920"/>
                <a:gd name="connsiteX21" fmla="*/ 25481 w 60960"/>
                <a:gd name="connsiteY21" fmla="*/ 7193 h 121920"/>
                <a:gd name="connsiteX22" fmla="*/ 17557 w 60960"/>
                <a:gd name="connsiteY22" fmla="*/ 10241 h 121920"/>
                <a:gd name="connsiteX23" fmla="*/ 15118 w 60960"/>
                <a:gd name="connsiteY23" fmla="*/ 2926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0960" h="121920">
                  <a:moveTo>
                    <a:pt x="15118" y="2926"/>
                  </a:moveTo>
                  <a:lnTo>
                    <a:pt x="2926" y="21824"/>
                  </a:lnTo>
                  <a:lnTo>
                    <a:pt x="5974" y="33406"/>
                  </a:lnTo>
                  <a:lnTo>
                    <a:pt x="5974" y="33406"/>
                  </a:lnTo>
                  <a:lnTo>
                    <a:pt x="12070" y="39502"/>
                  </a:lnTo>
                  <a:lnTo>
                    <a:pt x="9022" y="51084"/>
                  </a:lnTo>
                  <a:lnTo>
                    <a:pt x="8413" y="77297"/>
                  </a:lnTo>
                  <a:lnTo>
                    <a:pt x="12680" y="95585"/>
                  </a:lnTo>
                  <a:lnTo>
                    <a:pt x="30968" y="108387"/>
                  </a:lnTo>
                  <a:lnTo>
                    <a:pt x="32187" y="116921"/>
                  </a:lnTo>
                  <a:lnTo>
                    <a:pt x="38283" y="119360"/>
                  </a:lnTo>
                  <a:lnTo>
                    <a:pt x="51085" y="101072"/>
                  </a:lnTo>
                  <a:lnTo>
                    <a:pt x="51694" y="88270"/>
                  </a:lnTo>
                  <a:lnTo>
                    <a:pt x="61448" y="82784"/>
                  </a:lnTo>
                  <a:lnTo>
                    <a:pt x="61448" y="73030"/>
                  </a:lnTo>
                  <a:lnTo>
                    <a:pt x="47427" y="63276"/>
                  </a:lnTo>
                  <a:lnTo>
                    <a:pt x="41941" y="47427"/>
                  </a:lnTo>
                  <a:lnTo>
                    <a:pt x="44379" y="34625"/>
                  </a:lnTo>
                  <a:lnTo>
                    <a:pt x="44379" y="34625"/>
                  </a:lnTo>
                  <a:lnTo>
                    <a:pt x="41331" y="20604"/>
                  </a:lnTo>
                  <a:lnTo>
                    <a:pt x="33406" y="16947"/>
                  </a:lnTo>
                  <a:lnTo>
                    <a:pt x="25481" y="7193"/>
                  </a:lnTo>
                  <a:lnTo>
                    <a:pt x="17557" y="10241"/>
                  </a:lnTo>
                  <a:lnTo>
                    <a:pt x="1511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7323C0B0-1F25-40C3-983F-BB2C8FB4693B}"/>
                </a:ext>
              </a:extLst>
            </p:cNvPr>
            <p:cNvSpPr/>
            <p:nvPr/>
          </p:nvSpPr>
          <p:spPr>
            <a:xfrm>
              <a:off x="7953313" y="3092588"/>
              <a:ext cx="148347" cy="131230"/>
            </a:xfrm>
            <a:custGeom>
              <a:avLst/>
              <a:gdLst>
                <a:gd name="connsiteX0" fmla="*/ 153498 w 158496"/>
                <a:gd name="connsiteY0" fmla="*/ 16337 h 140208"/>
                <a:gd name="connsiteX1" fmla="*/ 145573 w 158496"/>
                <a:gd name="connsiteY1" fmla="*/ 2926 h 140208"/>
                <a:gd name="connsiteX2" fmla="*/ 127285 w 158496"/>
                <a:gd name="connsiteY2" fmla="*/ 26700 h 140208"/>
                <a:gd name="connsiteX3" fmla="*/ 104730 w 158496"/>
                <a:gd name="connsiteY3" fmla="*/ 51694 h 140208"/>
                <a:gd name="connsiteX4" fmla="*/ 84613 w 158496"/>
                <a:gd name="connsiteY4" fmla="*/ 77907 h 140208"/>
                <a:gd name="connsiteX5" fmla="*/ 64496 w 158496"/>
                <a:gd name="connsiteY5" fmla="*/ 76688 h 140208"/>
                <a:gd name="connsiteX6" fmla="*/ 36454 w 158496"/>
                <a:gd name="connsiteY6" fmla="*/ 75468 h 140208"/>
                <a:gd name="connsiteX7" fmla="*/ 10851 w 158496"/>
                <a:gd name="connsiteY7" fmla="*/ 81564 h 140208"/>
                <a:gd name="connsiteX8" fmla="*/ 9022 w 158496"/>
                <a:gd name="connsiteY8" fmla="*/ 71201 h 140208"/>
                <a:gd name="connsiteX9" fmla="*/ 2926 w 158496"/>
                <a:gd name="connsiteY9" fmla="*/ 73030 h 140208"/>
                <a:gd name="connsiteX10" fmla="*/ 5365 w 158496"/>
                <a:gd name="connsiteY10" fmla="*/ 82174 h 140208"/>
                <a:gd name="connsiteX11" fmla="*/ 21214 w 158496"/>
                <a:gd name="connsiteY11" fmla="*/ 121188 h 140208"/>
                <a:gd name="connsiteX12" fmla="*/ 123627 w 158496"/>
                <a:gd name="connsiteY12" fmla="*/ 140696 h 140208"/>
                <a:gd name="connsiteX13" fmla="*/ 129723 w 158496"/>
                <a:gd name="connsiteY13" fmla="*/ 132771 h 140208"/>
                <a:gd name="connsiteX14" fmla="*/ 129114 w 158496"/>
                <a:gd name="connsiteY14" fmla="*/ 116921 h 140208"/>
                <a:gd name="connsiteX15" fmla="*/ 137648 w 158496"/>
                <a:gd name="connsiteY15" fmla="*/ 101072 h 140208"/>
                <a:gd name="connsiteX16" fmla="*/ 135819 w 158496"/>
                <a:gd name="connsiteY16" fmla="*/ 85222 h 140208"/>
                <a:gd name="connsiteX17" fmla="*/ 150450 w 158496"/>
                <a:gd name="connsiteY17" fmla="*/ 77297 h 140208"/>
                <a:gd name="connsiteX18" fmla="*/ 143744 w 158496"/>
                <a:gd name="connsiteY18" fmla="*/ 72420 h 140208"/>
                <a:gd name="connsiteX19" fmla="*/ 144354 w 158496"/>
                <a:gd name="connsiteY19" fmla="*/ 46817 h 140208"/>
                <a:gd name="connsiteX20" fmla="*/ 161422 w 158496"/>
                <a:gd name="connsiteY20" fmla="*/ 46817 h 140208"/>
                <a:gd name="connsiteX21" fmla="*/ 153498 w 158496"/>
                <a:gd name="connsiteY21" fmla="*/ 16337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96" h="140208">
                  <a:moveTo>
                    <a:pt x="153498" y="16337"/>
                  </a:moveTo>
                  <a:lnTo>
                    <a:pt x="145573" y="2926"/>
                  </a:lnTo>
                  <a:lnTo>
                    <a:pt x="127285" y="26700"/>
                  </a:lnTo>
                  <a:lnTo>
                    <a:pt x="104730" y="51694"/>
                  </a:lnTo>
                  <a:lnTo>
                    <a:pt x="84613" y="77907"/>
                  </a:lnTo>
                  <a:lnTo>
                    <a:pt x="64496" y="76688"/>
                  </a:lnTo>
                  <a:lnTo>
                    <a:pt x="36454" y="75468"/>
                  </a:lnTo>
                  <a:lnTo>
                    <a:pt x="10851" y="81564"/>
                  </a:lnTo>
                  <a:lnTo>
                    <a:pt x="9022" y="71201"/>
                  </a:lnTo>
                  <a:lnTo>
                    <a:pt x="2926" y="73030"/>
                  </a:lnTo>
                  <a:lnTo>
                    <a:pt x="5365" y="82174"/>
                  </a:lnTo>
                  <a:lnTo>
                    <a:pt x="21214" y="121188"/>
                  </a:lnTo>
                  <a:lnTo>
                    <a:pt x="123627" y="140696"/>
                  </a:lnTo>
                  <a:lnTo>
                    <a:pt x="129723" y="132771"/>
                  </a:lnTo>
                  <a:lnTo>
                    <a:pt x="129114" y="116921"/>
                  </a:lnTo>
                  <a:lnTo>
                    <a:pt x="137648" y="101072"/>
                  </a:lnTo>
                  <a:lnTo>
                    <a:pt x="135819" y="85222"/>
                  </a:lnTo>
                  <a:lnTo>
                    <a:pt x="150450" y="77297"/>
                  </a:lnTo>
                  <a:lnTo>
                    <a:pt x="143744" y="72420"/>
                  </a:lnTo>
                  <a:lnTo>
                    <a:pt x="144354" y="46817"/>
                  </a:lnTo>
                  <a:lnTo>
                    <a:pt x="161422" y="46817"/>
                  </a:lnTo>
                  <a:lnTo>
                    <a:pt x="153498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DB53688A-1EDF-4C65-A94E-FEEB9A4BAA90}"/>
                </a:ext>
              </a:extLst>
            </p:cNvPr>
            <p:cNvSpPr/>
            <p:nvPr/>
          </p:nvSpPr>
          <p:spPr>
            <a:xfrm>
              <a:off x="4179600" y="4831098"/>
              <a:ext cx="496391" cy="1198185"/>
            </a:xfrm>
            <a:custGeom>
              <a:avLst/>
              <a:gdLst>
                <a:gd name="connsiteX0" fmla="*/ 441838 w 530352"/>
                <a:gd name="connsiteY0" fmla="*/ 1280648 h 1280160"/>
                <a:gd name="connsiteX1" fmla="*/ 447325 w 530352"/>
                <a:gd name="connsiteY1" fmla="*/ 1262360 h 1280160"/>
                <a:gd name="connsiteX2" fmla="*/ 402824 w 530352"/>
                <a:gd name="connsiteY2" fmla="*/ 1253216 h 1280160"/>
                <a:gd name="connsiteX3" fmla="*/ 355885 w 530352"/>
                <a:gd name="connsiteY3" fmla="*/ 1231270 h 1280160"/>
                <a:gd name="connsiteX4" fmla="*/ 329672 w 530352"/>
                <a:gd name="connsiteY4" fmla="*/ 1203229 h 1280160"/>
                <a:gd name="connsiteX5" fmla="*/ 311384 w 530352"/>
                <a:gd name="connsiteY5" fmla="*/ 1186160 h 1280160"/>
                <a:gd name="connsiteX6" fmla="*/ 347350 w 530352"/>
                <a:gd name="connsiteY6" fmla="*/ 1268456 h 1280160"/>
                <a:gd name="connsiteX7" fmla="*/ 377830 w 530352"/>
                <a:gd name="connsiteY7" fmla="*/ 1268456 h 1280160"/>
                <a:gd name="connsiteX8" fmla="*/ 395509 w 530352"/>
                <a:gd name="connsiteY8" fmla="*/ 1269675 h 1280160"/>
                <a:gd name="connsiteX9" fmla="*/ 415625 w 530352"/>
                <a:gd name="connsiteY9" fmla="*/ 1282477 h 1280160"/>
                <a:gd name="connsiteX10" fmla="*/ 441838 w 530352"/>
                <a:gd name="connsiteY10" fmla="*/ 1280648 h 1280160"/>
                <a:gd name="connsiteX11" fmla="*/ 134600 w 530352"/>
                <a:gd name="connsiteY11" fmla="*/ 12070 h 1280160"/>
                <a:gd name="connsiteX12" fmla="*/ 89489 w 530352"/>
                <a:gd name="connsiteY12" fmla="*/ 2926 h 1280160"/>
                <a:gd name="connsiteX13" fmla="*/ 65105 w 530352"/>
                <a:gd name="connsiteY13" fmla="*/ 37673 h 1280160"/>
                <a:gd name="connsiteX14" fmla="*/ 70592 w 530352"/>
                <a:gd name="connsiteY14" fmla="*/ 47427 h 1280160"/>
                <a:gd name="connsiteX15" fmla="*/ 63886 w 530352"/>
                <a:gd name="connsiteY15" fmla="*/ 87661 h 1280160"/>
                <a:gd name="connsiteX16" fmla="*/ 29749 w 530352"/>
                <a:gd name="connsiteY16" fmla="*/ 107168 h 1280160"/>
                <a:gd name="connsiteX17" fmla="*/ 39502 w 530352"/>
                <a:gd name="connsiteY17" fmla="*/ 171785 h 1280160"/>
                <a:gd name="connsiteX18" fmla="*/ 34016 w 530352"/>
                <a:gd name="connsiteY18" fmla="*/ 183977 h 1280160"/>
                <a:gd name="connsiteX19" fmla="*/ 46208 w 530352"/>
                <a:gd name="connsiteY19" fmla="*/ 199217 h 1280160"/>
                <a:gd name="connsiteX20" fmla="*/ 26701 w 530352"/>
                <a:gd name="connsiteY20" fmla="*/ 223601 h 1280160"/>
                <a:gd name="connsiteX21" fmla="*/ 10851 w 530352"/>
                <a:gd name="connsiteY21" fmla="*/ 259568 h 1280160"/>
                <a:gd name="connsiteX22" fmla="*/ 5365 w 530352"/>
                <a:gd name="connsiteY22" fmla="*/ 294925 h 1280160"/>
                <a:gd name="connsiteX23" fmla="*/ 15728 w 530352"/>
                <a:gd name="connsiteY23" fmla="*/ 332720 h 1280160"/>
                <a:gd name="connsiteX24" fmla="*/ 2926 w 530352"/>
                <a:gd name="connsiteY24" fmla="*/ 372344 h 1280160"/>
                <a:gd name="connsiteX25" fmla="*/ 32797 w 530352"/>
                <a:gd name="connsiteY25" fmla="*/ 438790 h 1280160"/>
                <a:gd name="connsiteX26" fmla="*/ 42550 w 530352"/>
                <a:gd name="connsiteY26" fmla="*/ 446105 h 1280160"/>
                <a:gd name="connsiteX27" fmla="*/ 50475 w 530352"/>
                <a:gd name="connsiteY27" fmla="*/ 482072 h 1280160"/>
                <a:gd name="connsiteX28" fmla="*/ 40721 w 530352"/>
                <a:gd name="connsiteY28" fmla="*/ 519867 h 1280160"/>
                <a:gd name="connsiteX29" fmla="*/ 49256 w 530352"/>
                <a:gd name="connsiteY29" fmla="*/ 552785 h 1280160"/>
                <a:gd name="connsiteX30" fmla="*/ 31577 w 530352"/>
                <a:gd name="connsiteY30" fmla="*/ 578998 h 1280160"/>
                <a:gd name="connsiteX31" fmla="*/ 40721 w 530352"/>
                <a:gd name="connsiteY31" fmla="*/ 614965 h 1280160"/>
                <a:gd name="connsiteX32" fmla="*/ 60838 w 530352"/>
                <a:gd name="connsiteY32" fmla="*/ 653369 h 1280160"/>
                <a:gd name="connsiteX33" fmla="*/ 45598 w 530352"/>
                <a:gd name="connsiteY33" fmla="*/ 668000 h 1280160"/>
                <a:gd name="connsiteX34" fmla="*/ 47427 w 530352"/>
                <a:gd name="connsiteY34" fmla="*/ 702747 h 1280160"/>
                <a:gd name="connsiteX35" fmla="*/ 51694 w 530352"/>
                <a:gd name="connsiteY35" fmla="*/ 741761 h 1280160"/>
                <a:gd name="connsiteX36" fmla="*/ 71811 w 530352"/>
                <a:gd name="connsiteY36" fmla="*/ 788091 h 1280160"/>
                <a:gd name="connsiteX37" fmla="*/ 62057 w 530352"/>
                <a:gd name="connsiteY37" fmla="*/ 795406 h 1280160"/>
                <a:gd name="connsiteX38" fmla="*/ 84003 w 530352"/>
                <a:gd name="connsiteY38" fmla="*/ 838688 h 1280160"/>
                <a:gd name="connsiteX39" fmla="*/ 102901 w 530352"/>
                <a:gd name="connsiteY39" fmla="*/ 852709 h 1280160"/>
                <a:gd name="connsiteX40" fmla="*/ 98024 w 530352"/>
                <a:gd name="connsiteY40" fmla="*/ 868558 h 1280160"/>
                <a:gd name="connsiteX41" fmla="*/ 115093 w 530352"/>
                <a:gd name="connsiteY41" fmla="*/ 876483 h 1280160"/>
                <a:gd name="connsiteX42" fmla="*/ 123017 w 530352"/>
                <a:gd name="connsiteY42" fmla="*/ 890504 h 1280160"/>
                <a:gd name="connsiteX43" fmla="*/ 112045 w 530352"/>
                <a:gd name="connsiteY43" fmla="*/ 897209 h 1280160"/>
                <a:gd name="connsiteX44" fmla="*/ 123017 w 530352"/>
                <a:gd name="connsiteY44" fmla="*/ 919765 h 1280160"/>
                <a:gd name="connsiteX45" fmla="*/ 129723 w 530352"/>
                <a:gd name="connsiteY45" fmla="*/ 969752 h 1280160"/>
                <a:gd name="connsiteX46" fmla="*/ 125456 w 530352"/>
                <a:gd name="connsiteY46" fmla="*/ 1002061 h 1280160"/>
                <a:gd name="connsiteX47" fmla="*/ 136429 w 530352"/>
                <a:gd name="connsiteY47" fmla="*/ 1021568 h 1280160"/>
                <a:gd name="connsiteX48" fmla="*/ 135819 w 530352"/>
                <a:gd name="connsiteY48" fmla="*/ 1045342 h 1280160"/>
                <a:gd name="connsiteX49" fmla="*/ 119360 w 530352"/>
                <a:gd name="connsiteY49" fmla="*/ 1061801 h 1280160"/>
                <a:gd name="connsiteX50" fmla="*/ 138257 w 530352"/>
                <a:gd name="connsiteY50" fmla="*/ 1102035 h 1280160"/>
                <a:gd name="connsiteX51" fmla="*/ 154107 w 530352"/>
                <a:gd name="connsiteY51" fmla="*/ 1115446 h 1280160"/>
                <a:gd name="connsiteX52" fmla="*/ 173005 w 530352"/>
                <a:gd name="connsiteY52" fmla="*/ 1113008 h 1280160"/>
                <a:gd name="connsiteX53" fmla="*/ 183977 w 530352"/>
                <a:gd name="connsiteY53" fmla="*/ 1141049 h 1280160"/>
                <a:gd name="connsiteX54" fmla="*/ 205313 w 530352"/>
                <a:gd name="connsiteY54" fmla="*/ 1162995 h 1280160"/>
                <a:gd name="connsiteX55" fmla="*/ 278465 w 530352"/>
                <a:gd name="connsiteY55" fmla="*/ 1167872 h 1280160"/>
                <a:gd name="connsiteX56" fmla="*/ 307726 w 530352"/>
                <a:gd name="connsiteY56" fmla="*/ 1173358 h 1280160"/>
                <a:gd name="connsiteX57" fmla="*/ 321137 w 530352"/>
                <a:gd name="connsiteY57" fmla="*/ 1175797 h 1280160"/>
                <a:gd name="connsiteX58" fmla="*/ 292486 w 530352"/>
                <a:gd name="connsiteY58" fmla="*/ 1153851 h 1280160"/>
                <a:gd name="connsiteX59" fmla="*/ 267493 w 530352"/>
                <a:gd name="connsiteY59" fmla="*/ 1115446 h 1280160"/>
                <a:gd name="connsiteX60" fmla="*/ 272979 w 530352"/>
                <a:gd name="connsiteY60" fmla="*/ 1097768 h 1280160"/>
                <a:gd name="connsiteX61" fmla="*/ 294315 w 530352"/>
                <a:gd name="connsiteY61" fmla="*/ 1082528 h 1280160"/>
                <a:gd name="connsiteX62" fmla="*/ 297363 w 530352"/>
                <a:gd name="connsiteY62" fmla="*/ 1038637 h 1280160"/>
                <a:gd name="connsiteX63" fmla="*/ 326014 w 530352"/>
                <a:gd name="connsiteY63" fmla="*/ 1017301 h 1280160"/>
                <a:gd name="connsiteX64" fmla="*/ 324795 w 530352"/>
                <a:gd name="connsiteY64" fmla="*/ 983163 h 1280160"/>
                <a:gd name="connsiteX65" fmla="*/ 293096 w 530352"/>
                <a:gd name="connsiteY65" fmla="*/ 975238 h 1280160"/>
                <a:gd name="connsiteX66" fmla="*/ 254081 w 530352"/>
                <a:gd name="connsiteY66" fmla="*/ 947806 h 1280160"/>
                <a:gd name="connsiteX67" fmla="*/ 253472 w 530352"/>
                <a:gd name="connsiteY67" fmla="*/ 919155 h 1280160"/>
                <a:gd name="connsiteX68" fmla="*/ 271150 w 530352"/>
                <a:gd name="connsiteY68" fmla="*/ 900257 h 1280160"/>
                <a:gd name="connsiteX69" fmla="*/ 299801 w 530352"/>
                <a:gd name="connsiteY69" fmla="*/ 899648 h 1280160"/>
                <a:gd name="connsiteX70" fmla="*/ 301021 w 530352"/>
                <a:gd name="connsiteY70" fmla="*/ 879531 h 1280160"/>
                <a:gd name="connsiteX71" fmla="*/ 293705 w 530352"/>
                <a:gd name="connsiteY71" fmla="*/ 842345 h 1280160"/>
                <a:gd name="connsiteX72" fmla="*/ 311384 w 530352"/>
                <a:gd name="connsiteY72" fmla="*/ 818571 h 1280160"/>
                <a:gd name="connsiteX73" fmla="*/ 336377 w 530352"/>
                <a:gd name="connsiteY73" fmla="*/ 806989 h 1280160"/>
                <a:gd name="connsiteX74" fmla="*/ 321137 w 530352"/>
                <a:gd name="connsiteY74" fmla="*/ 787481 h 1280160"/>
                <a:gd name="connsiteX75" fmla="*/ 307726 w 530352"/>
                <a:gd name="connsiteY75" fmla="*/ 799673 h 1280160"/>
                <a:gd name="connsiteX76" fmla="*/ 283342 w 530352"/>
                <a:gd name="connsiteY76" fmla="*/ 788091 h 1280160"/>
                <a:gd name="connsiteX77" fmla="*/ 268102 w 530352"/>
                <a:gd name="connsiteY77" fmla="*/ 750296 h 1280160"/>
                <a:gd name="connsiteX78" fmla="*/ 277246 w 530352"/>
                <a:gd name="connsiteY78" fmla="*/ 740542 h 1280160"/>
                <a:gd name="connsiteX79" fmla="*/ 311384 w 530352"/>
                <a:gd name="connsiteY79" fmla="*/ 754563 h 1280160"/>
                <a:gd name="connsiteX80" fmla="*/ 341864 w 530352"/>
                <a:gd name="connsiteY80" fmla="*/ 749077 h 1280160"/>
                <a:gd name="connsiteX81" fmla="*/ 357104 w 530352"/>
                <a:gd name="connsiteY81" fmla="*/ 735665 h 1280160"/>
                <a:gd name="connsiteX82" fmla="*/ 346131 w 530352"/>
                <a:gd name="connsiteY82" fmla="*/ 716768 h 1280160"/>
                <a:gd name="connsiteX83" fmla="*/ 345521 w 530352"/>
                <a:gd name="connsiteY83" fmla="*/ 687507 h 1280160"/>
                <a:gd name="connsiteX84" fmla="*/ 333329 w 530352"/>
                <a:gd name="connsiteY84" fmla="*/ 664342 h 1280160"/>
                <a:gd name="connsiteX85" fmla="*/ 368686 w 530352"/>
                <a:gd name="connsiteY85" fmla="*/ 668000 h 1280160"/>
                <a:gd name="connsiteX86" fmla="*/ 430865 w 530352"/>
                <a:gd name="connsiteY86" fmla="*/ 660075 h 1280160"/>
                <a:gd name="connsiteX87" fmla="*/ 472928 w 530352"/>
                <a:gd name="connsiteY87" fmla="*/ 639349 h 1280160"/>
                <a:gd name="connsiteX88" fmla="*/ 493045 w 530352"/>
                <a:gd name="connsiteY88" fmla="*/ 588752 h 1280160"/>
                <a:gd name="connsiteX89" fmla="*/ 491216 w 530352"/>
                <a:gd name="connsiteY89" fmla="*/ 569245 h 1280160"/>
                <a:gd name="connsiteX90" fmla="*/ 467441 w 530352"/>
                <a:gd name="connsiteY90" fmla="*/ 552176 h 1280160"/>
                <a:gd name="connsiteX91" fmla="*/ 466832 w 530352"/>
                <a:gd name="connsiteY91" fmla="*/ 524744 h 1280160"/>
                <a:gd name="connsiteX92" fmla="*/ 419283 w 530352"/>
                <a:gd name="connsiteY92" fmla="*/ 491216 h 1280160"/>
                <a:gd name="connsiteX93" fmla="*/ 417454 w 530352"/>
                <a:gd name="connsiteY93" fmla="*/ 471099 h 1280160"/>
                <a:gd name="connsiteX94" fmla="*/ 415016 w 530352"/>
                <a:gd name="connsiteY94" fmla="*/ 445496 h 1280160"/>
                <a:gd name="connsiteX95" fmla="*/ 420502 w 530352"/>
                <a:gd name="connsiteY95" fmla="*/ 436961 h 1280160"/>
                <a:gd name="connsiteX96" fmla="*/ 413797 w 530352"/>
                <a:gd name="connsiteY96" fmla="*/ 398557 h 1280160"/>
                <a:gd name="connsiteX97" fmla="*/ 415625 w 530352"/>
                <a:gd name="connsiteY97" fmla="*/ 358933 h 1280160"/>
                <a:gd name="connsiteX98" fmla="*/ 418673 w 530352"/>
                <a:gd name="connsiteY98" fmla="*/ 327843 h 1280160"/>
                <a:gd name="connsiteX99" fmla="*/ 454640 w 530352"/>
                <a:gd name="connsiteY99" fmla="*/ 275417 h 1280160"/>
                <a:gd name="connsiteX100" fmla="*/ 486949 w 530352"/>
                <a:gd name="connsiteY100" fmla="*/ 237622 h 1280160"/>
                <a:gd name="connsiteX101" fmla="*/ 507065 w 530352"/>
                <a:gd name="connsiteY101" fmla="*/ 221773 h 1280160"/>
                <a:gd name="connsiteX102" fmla="*/ 532669 w 530352"/>
                <a:gd name="connsiteY102" fmla="*/ 200437 h 1280160"/>
                <a:gd name="connsiteX103" fmla="*/ 529621 w 530352"/>
                <a:gd name="connsiteY103" fmla="*/ 169347 h 1280160"/>
                <a:gd name="connsiteX104" fmla="*/ 510723 w 530352"/>
                <a:gd name="connsiteY104" fmla="*/ 146792 h 1280160"/>
                <a:gd name="connsiteX105" fmla="*/ 494873 w 530352"/>
                <a:gd name="connsiteY105" fmla="*/ 154107 h 1280160"/>
                <a:gd name="connsiteX106" fmla="*/ 493045 w 530352"/>
                <a:gd name="connsiteY106" fmla="*/ 188854 h 1280160"/>
                <a:gd name="connsiteX107" fmla="*/ 466832 w 530352"/>
                <a:gd name="connsiteY107" fmla="*/ 218115 h 1280160"/>
                <a:gd name="connsiteX108" fmla="*/ 441229 w 530352"/>
                <a:gd name="connsiteY108" fmla="*/ 224821 h 1280160"/>
                <a:gd name="connsiteX109" fmla="*/ 403433 w 530352"/>
                <a:gd name="connsiteY109" fmla="*/ 218725 h 1280160"/>
                <a:gd name="connsiteX110" fmla="*/ 368686 w 530352"/>
                <a:gd name="connsiteY110" fmla="*/ 207752 h 1280160"/>
                <a:gd name="connsiteX111" fmla="*/ 394289 w 530352"/>
                <a:gd name="connsiteY111" fmla="*/ 149230 h 1280160"/>
                <a:gd name="connsiteX112" fmla="*/ 387584 w 530352"/>
                <a:gd name="connsiteY112" fmla="*/ 132161 h 1280160"/>
                <a:gd name="connsiteX113" fmla="*/ 351617 w 530352"/>
                <a:gd name="connsiteY113" fmla="*/ 116921 h 1280160"/>
                <a:gd name="connsiteX114" fmla="*/ 307726 w 530352"/>
                <a:gd name="connsiteY114" fmla="*/ 88270 h 1280160"/>
                <a:gd name="connsiteX115" fmla="*/ 279685 w 530352"/>
                <a:gd name="connsiteY115" fmla="*/ 82174 h 1280160"/>
                <a:gd name="connsiteX116" fmla="*/ 211409 w 530352"/>
                <a:gd name="connsiteY116" fmla="*/ 18776 h 1280160"/>
                <a:gd name="connsiteX117" fmla="*/ 205313 w 530352"/>
                <a:gd name="connsiteY117" fmla="*/ 10851 h 1280160"/>
                <a:gd name="connsiteX118" fmla="*/ 166909 w 530352"/>
                <a:gd name="connsiteY118" fmla="*/ 9022 h 1280160"/>
                <a:gd name="connsiteX119" fmla="*/ 157155 w 530352"/>
                <a:gd name="connsiteY119" fmla="*/ 40112 h 1280160"/>
                <a:gd name="connsiteX120" fmla="*/ 134600 w 530352"/>
                <a:gd name="connsiteY120" fmla="*/ 12070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530352" h="1280160">
                  <a:moveTo>
                    <a:pt x="441838" y="1280648"/>
                  </a:moveTo>
                  <a:lnTo>
                    <a:pt x="447325" y="1262360"/>
                  </a:lnTo>
                  <a:lnTo>
                    <a:pt x="402824" y="1253216"/>
                  </a:lnTo>
                  <a:lnTo>
                    <a:pt x="355885" y="1231270"/>
                  </a:lnTo>
                  <a:lnTo>
                    <a:pt x="329672" y="1203229"/>
                  </a:lnTo>
                  <a:lnTo>
                    <a:pt x="311384" y="1186160"/>
                  </a:lnTo>
                  <a:lnTo>
                    <a:pt x="347350" y="1268456"/>
                  </a:lnTo>
                  <a:lnTo>
                    <a:pt x="377830" y="1268456"/>
                  </a:lnTo>
                  <a:lnTo>
                    <a:pt x="395509" y="1269675"/>
                  </a:lnTo>
                  <a:lnTo>
                    <a:pt x="415625" y="1282477"/>
                  </a:lnTo>
                  <a:lnTo>
                    <a:pt x="441838" y="1280648"/>
                  </a:lnTo>
                  <a:close/>
                  <a:moveTo>
                    <a:pt x="134600" y="12070"/>
                  </a:moveTo>
                  <a:lnTo>
                    <a:pt x="89489" y="2926"/>
                  </a:lnTo>
                  <a:lnTo>
                    <a:pt x="65105" y="37673"/>
                  </a:lnTo>
                  <a:lnTo>
                    <a:pt x="70592" y="47427"/>
                  </a:lnTo>
                  <a:lnTo>
                    <a:pt x="63886" y="87661"/>
                  </a:lnTo>
                  <a:lnTo>
                    <a:pt x="29749" y="107168"/>
                  </a:lnTo>
                  <a:lnTo>
                    <a:pt x="39502" y="171785"/>
                  </a:lnTo>
                  <a:lnTo>
                    <a:pt x="34016" y="183977"/>
                  </a:lnTo>
                  <a:lnTo>
                    <a:pt x="46208" y="199217"/>
                  </a:lnTo>
                  <a:lnTo>
                    <a:pt x="26701" y="223601"/>
                  </a:lnTo>
                  <a:lnTo>
                    <a:pt x="10851" y="259568"/>
                  </a:lnTo>
                  <a:lnTo>
                    <a:pt x="5365" y="294925"/>
                  </a:lnTo>
                  <a:lnTo>
                    <a:pt x="15728" y="332720"/>
                  </a:lnTo>
                  <a:lnTo>
                    <a:pt x="2926" y="372344"/>
                  </a:lnTo>
                  <a:lnTo>
                    <a:pt x="32797" y="438790"/>
                  </a:lnTo>
                  <a:lnTo>
                    <a:pt x="42550" y="446105"/>
                  </a:lnTo>
                  <a:lnTo>
                    <a:pt x="50475" y="482072"/>
                  </a:lnTo>
                  <a:lnTo>
                    <a:pt x="40721" y="519867"/>
                  </a:lnTo>
                  <a:lnTo>
                    <a:pt x="49256" y="552785"/>
                  </a:lnTo>
                  <a:lnTo>
                    <a:pt x="31577" y="578998"/>
                  </a:lnTo>
                  <a:lnTo>
                    <a:pt x="40721" y="614965"/>
                  </a:lnTo>
                  <a:lnTo>
                    <a:pt x="60838" y="653369"/>
                  </a:lnTo>
                  <a:lnTo>
                    <a:pt x="45598" y="668000"/>
                  </a:lnTo>
                  <a:lnTo>
                    <a:pt x="47427" y="702747"/>
                  </a:lnTo>
                  <a:lnTo>
                    <a:pt x="51694" y="741761"/>
                  </a:lnTo>
                  <a:lnTo>
                    <a:pt x="71811" y="788091"/>
                  </a:lnTo>
                  <a:lnTo>
                    <a:pt x="62057" y="795406"/>
                  </a:lnTo>
                  <a:lnTo>
                    <a:pt x="84003" y="838688"/>
                  </a:lnTo>
                  <a:lnTo>
                    <a:pt x="102901" y="852709"/>
                  </a:lnTo>
                  <a:lnTo>
                    <a:pt x="98024" y="868558"/>
                  </a:lnTo>
                  <a:lnTo>
                    <a:pt x="115093" y="876483"/>
                  </a:lnTo>
                  <a:lnTo>
                    <a:pt x="123017" y="890504"/>
                  </a:lnTo>
                  <a:lnTo>
                    <a:pt x="112045" y="897209"/>
                  </a:lnTo>
                  <a:lnTo>
                    <a:pt x="123017" y="919765"/>
                  </a:lnTo>
                  <a:lnTo>
                    <a:pt x="129723" y="969752"/>
                  </a:lnTo>
                  <a:lnTo>
                    <a:pt x="125456" y="1002061"/>
                  </a:lnTo>
                  <a:lnTo>
                    <a:pt x="136429" y="1021568"/>
                  </a:lnTo>
                  <a:lnTo>
                    <a:pt x="135819" y="1045342"/>
                  </a:lnTo>
                  <a:lnTo>
                    <a:pt x="119360" y="1061801"/>
                  </a:lnTo>
                  <a:lnTo>
                    <a:pt x="138257" y="1102035"/>
                  </a:lnTo>
                  <a:lnTo>
                    <a:pt x="154107" y="1115446"/>
                  </a:lnTo>
                  <a:lnTo>
                    <a:pt x="173005" y="1113008"/>
                  </a:lnTo>
                  <a:lnTo>
                    <a:pt x="183977" y="1141049"/>
                  </a:lnTo>
                  <a:lnTo>
                    <a:pt x="205313" y="1162995"/>
                  </a:lnTo>
                  <a:lnTo>
                    <a:pt x="278465" y="1167872"/>
                  </a:lnTo>
                  <a:lnTo>
                    <a:pt x="307726" y="1173358"/>
                  </a:lnTo>
                  <a:lnTo>
                    <a:pt x="321137" y="1175797"/>
                  </a:lnTo>
                  <a:lnTo>
                    <a:pt x="292486" y="1153851"/>
                  </a:lnTo>
                  <a:lnTo>
                    <a:pt x="267493" y="1115446"/>
                  </a:lnTo>
                  <a:lnTo>
                    <a:pt x="272979" y="1097768"/>
                  </a:lnTo>
                  <a:lnTo>
                    <a:pt x="294315" y="1082528"/>
                  </a:lnTo>
                  <a:lnTo>
                    <a:pt x="297363" y="1038637"/>
                  </a:lnTo>
                  <a:lnTo>
                    <a:pt x="326014" y="1017301"/>
                  </a:lnTo>
                  <a:lnTo>
                    <a:pt x="324795" y="983163"/>
                  </a:lnTo>
                  <a:lnTo>
                    <a:pt x="293096" y="975238"/>
                  </a:lnTo>
                  <a:lnTo>
                    <a:pt x="254081" y="947806"/>
                  </a:lnTo>
                  <a:lnTo>
                    <a:pt x="253472" y="919155"/>
                  </a:lnTo>
                  <a:lnTo>
                    <a:pt x="271150" y="900257"/>
                  </a:lnTo>
                  <a:lnTo>
                    <a:pt x="299801" y="899648"/>
                  </a:lnTo>
                  <a:lnTo>
                    <a:pt x="301021" y="879531"/>
                  </a:lnTo>
                  <a:lnTo>
                    <a:pt x="293705" y="842345"/>
                  </a:lnTo>
                  <a:lnTo>
                    <a:pt x="311384" y="818571"/>
                  </a:lnTo>
                  <a:lnTo>
                    <a:pt x="336377" y="806989"/>
                  </a:lnTo>
                  <a:lnTo>
                    <a:pt x="321137" y="787481"/>
                  </a:lnTo>
                  <a:lnTo>
                    <a:pt x="307726" y="799673"/>
                  </a:lnTo>
                  <a:lnTo>
                    <a:pt x="283342" y="788091"/>
                  </a:lnTo>
                  <a:lnTo>
                    <a:pt x="268102" y="750296"/>
                  </a:lnTo>
                  <a:lnTo>
                    <a:pt x="277246" y="740542"/>
                  </a:lnTo>
                  <a:lnTo>
                    <a:pt x="311384" y="754563"/>
                  </a:lnTo>
                  <a:lnTo>
                    <a:pt x="341864" y="749077"/>
                  </a:lnTo>
                  <a:lnTo>
                    <a:pt x="357104" y="735665"/>
                  </a:lnTo>
                  <a:lnTo>
                    <a:pt x="346131" y="716768"/>
                  </a:lnTo>
                  <a:lnTo>
                    <a:pt x="345521" y="687507"/>
                  </a:lnTo>
                  <a:lnTo>
                    <a:pt x="333329" y="664342"/>
                  </a:lnTo>
                  <a:lnTo>
                    <a:pt x="368686" y="668000"/>
                  </a:lnTo>
                  <a:lnTo>
                    <a:pt x="430865" y="660075"/>
                  </a:lnTo>
                  <a:lnTo>
                    <a:pt x="472928" y="639349"/>
                  </a:lnTo>
                  <a:lnTo>
                    <a:pt x="493045" y="588752"/>
                  </a:lnTo>
                  <a:lnTo>
                    <a:pt x="491216" y="569245"/>
                  </a:lnTo>
                  <a:lnTo>
                    <a:pt x="467441" y="552176"/>
                  </a:lnTo>
                  <a:lnTo>
                    <a:pt x="466832" y="524744"/>
                  </a:lnTo>
                  <a:lnTo>
                    <a:pt x="419283" y="491216"/>
                  </a:lnTo>
                  <a:lnTo>
                    <a:pt x="417454" y="471099"/>
                  </a:lnTo>
                  <a:lnTo>
                    <a:pt x="415016" y="445496"/>
                  </a:lnTo>
                  <a:lnTo>
                    <a:pt x="420502" y="436961"/>
                  </a:lnTo>
                  <a:lnTo>
                    <a:pt x="413797" y="398557"/>
                  </a:lnTo>
                  <a:lnTo>
                    <a:pt x="415625" y="358933"/>
                  </a:lnTo>
                  <a:lnTo>
                    <a:pt x="418673" y="327843"/>
                  </a:lnTo>
                  <a:lnTo>
                    <a:pt x="454640" y="275417"/>
                  </a:lnTo>
                  <a:lnTo>
                    <a:pt x="486949" y="237622"/>
                  </a:lnTo>
                  <a:lnTo>
                    <a:pt x="507065" y="221773"/>
                  </a:lnTo>
                  <a:lnTo>
                    <a:pt x="532669" y="200437"/>
                  </a:lnTo>
                  <a:lnTo>
                    <a:pt x="529621" y="169347"/>
                  </a:lnTo>
                  <a:lnTo>
                    <a:pt x="510723" y="146792"/>
                  </a:lnTo>
                  <a:lnTo>
                    <a:pt x="494873" y="154107"/>
                  </a:lnTo>
                  <a:lnTo>
                    <a:pt x="493045" y="188854"/>
                  </a:lnTo>
                  <a:lnTo>
                    <a:pt x="466832" y="218115"/>
                  </a:lnTo>
                  <a:lnTo>
                    <a:pt x="441229" y="224821"/>
                  </a:lnTo>
                  <a:lnTo>
                    <a:pt x="403433" y="218725"/>
                  </a:lnTo>
                  <a:lnTo>
                    <a:pt x="368686" y="207752"/>
                  </a:lnTo>
                  <a:lnTo>
                    <a:pt x="394289" y="149230"/>
                  </a:lnTo>
                  <a:lnTo>
                    <a:pt x="387584" y="132161"/>
                  </a:lnTo>
                  <a:lnTo>
                    <a:pt x="351617" y="116921"/>
                  </a:lnTo>
                  <a:lnTo>
                    <a:pt x="307726" y="88270"/>
                  </a:lnTo>
                  <a:lnTo>
                    <a:pt x="279685" y="82174"/>
                  </a:lnTo>
                  <a:lnTo>
                    <a:pt x="211409" y="18776"/>
                  </a:lnTo>
                  <a:lnTo>
                    <a:pt x="205313" y="10851"/>
                  </a:lnTo>
                  <a:lnTo>
                    <a:pt x="166909" y="9022"/>
                  </a:lnTo>
                  <a:lnTo>
                    <a:pt x="157155" y="40112"/>
                  </a:lnTo>
                  <a:lnTo>
                    <a:pt x="134600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BAFE15E5-6D99-4603-9067-A956FF5FC125}"/>
                </a:ext>
              </a:extLst>
            </p:cNvPr>
            <p:cNvSpPr/>
            <p:nvPr/>
          </p:nvSpPr>
          <p:spPr>
            <a:xfrm>
              <a:off x="7622386" y="2539140"/>
              <a:ext cx="102702" cy="91290"/>
            </a:xfrm>
            <a:custGeom>
              <a:avLst/>
              <a:gdLst>
                <a:gd name="connsiteX0" fmla="*/ 111435 w 109728"/>
                <a:gd name="connsiteY0" fmla="*/ 98633 h 97536"/>
                <a:gd name="connsiteX1" fmla="*/ 105949 w 109728"/>
                <a:gd name="connsiteY1" fmla="*/ 71811 h 97536"/>
                <a:gd name="connsiteX2" fmla="*/ 90709 w 109728"/>
                <a:gd name="connsiteY2" fmla="*/ 65105 h 97536"/>
                <a:gd name="connsiteX3" fmla="*/ 75469 w 109728"/>
                <a:gd name="connsiteY3" fmla="*/ 54742 h 97536"/>
                <a:gd name="connsiteX4" fmla="*/ 81565 w 109728"/>
                <a:gd name="connsiteY4" fmla="*/ 42550 h 97536"/>
                <a:gd name="connsiteX5" fmla="*/ 62667 w 109728"/>
                <a:gd name="connsiteY5" fmla="*/ 29139 h 97536"/>
                <a:gd name="connsiteX6" fmla="*/ 66934 w 109728"/>
                <a:gd name="connsiteY6" fmla="*/ 19995 h 97536"/>
                <a:gd name="connsiteX7" fmla="*/ 53523 w 109728"/>
                <a:gd name="connsiteY7" fmla="*/ 13289 h 97536"/>
                <a:gd name="connsiteX8" fmla="*/ 44989 w 109728"/>
                <a:gd name="connsiteY8" fmla="*/ 2926 h 97536"/>
                <a:gd name="connsiteX9" fmla="*/ 2926 w 109728"/>
                <a:gd name="connsiteY9" fmla="*/ 9022 h 97536"/>
                <a:gd name="connsiteX10" fmla="*/ 10851 w 109728"/>
                <a:gd name="connsiteY10" fmla="*/ 22433 h 97536"/>
                <a:gd name="connsiteX11" fmla="*/ 10851 w 109728"/>
                <a:gd name="connsiteY11" fmla="*/ 41331 h 97536"/>
                <a:gd name="connsiteX12" fmla="*/ 36454 w 109728"/>
                <a:gd name="connsiteY12" fmla="*/ 50475 h 97536"/>
                <a:gd name="connsiteX13" fmla="*/ 51085 w 109728"/>
                <a:gd name="connsiteY13" fmla="*/ 62057 h 97536"/>
                <a:gd name="connsiteX14" fmla="*/ 57181 w 109728"/>
                <a:gd name="connsiteY14" fmla="*/ 60838 h 97536"/>
                <a:gd name="connsiteX15" fmla="*/ 68154 w 109728"/>
                <a:gd name="connsiteY15" fmla="*/ 71201 h 97536"/>
                <a:gd name="connsiteX16" fmla="*/ 82174 w 109728"/>
                <a:gd name="connsiteY16" fmla="*/ 71201 h 97536"/>
                <a:gd name="connsiteX17" fmla="*/ 83394 w 109728"/>
                <a:gd name="connsiteY17" fmla="*/ 77297 h 97536"/>
                <a:gd name="connsiteX18" fmla="*/ 100462 w 109728"/>
                <a:gd name="connsiteY18" fmla="*/ 99852 h 97536"/>
                <a:gd name="connsiteX19" fmla="*/ 111435 w 109728"/>
                <a:gd name="connsiteY19" fmla="*/ 98633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9728" h="97536">
                  <a:moveTo>
                    <a:pt x="111435" y="98633"/>
                  </a:moveTo>
                  <a:lnTo>
                    <a:pt x="105949" y="71811"/>
                  </a:lnTo>
                  <a:lnTo>
                    <a:pt x="90709" y="65105"/>
                  </a:lnTo>
                  <a:lnTo>
                    <a:pt x="75469" y="54742"/>
                  </a:lnTo>
                  <a:lnTo>
                    <a:pt x="81565" y="42550"/>
                  </a:lnTo>
                  <a:lnTo>
                    <a:pt x="62667" y="29139"/>
                  </a:lnTo>
                  <a:lnTo>
                    <a:pt x="66934" y="19995"/>
                  </a:lnTo>
                  <a:lnTo>
                    <a:pt x="53523" y="13289"/>
                  </a:lnTo>
                  <a:lnTo>
                    <a:pt x="44989" y="2926"/>
                  </a:lnTo>
                  <a:lnTo>
                    <a:pt x="2926" y="9022"/>
                  </a:lnTo>
                  <a:lnTo>
                    <a:pt x="10851" y="22433"/>
                  </a:lnTo>
                  <a:lnTo>
                    <a:pt x="10851" y="41331"/>
                  </a:lnTo>
                  <a:lnTo>
                    <a:pt x="36454" y="50475"/>
                  </a:lnTo>
                  <a:lnTo>
                    <a:pt x="51085" y="62057"/>
                  </a:lnTo>
                  <a:lnTo>
                    <a:pt x="57181" y="60838"/>
                  </a:lnTo>
                  <a:lnTo>
                    <a:pt x="68154" y="71201"/>
                  </a:lnTo>
                  <a:lnTo>
                    <a:pt x="82174" y="71201"/>
                  </a:lnTo>
                  <a:lnTo>
                    <a:pt x="83394" y="77297"/>
                  </a:lnTo>
                  <a:lnTo>
                    <a:pt x="100462" y="99852"/>
                  </a:lnTo>
                  <a:lnTo>
                    <a:pt x="111435" y="9863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C8BCD202-FAF2-4D42-AAA6-5B02632B2AE1}"/>
                </a:ext>
              </a:extLst>
            </p:cNvPr>
            <p:cNvSpPr/>
            <p:nvPr/>
          </p:nvSpPr>
          <p:spPr>
            <a:xfrm>
              <a:off x="9829900" y="4425427"/>
              <a:ext cx="1278065" cy="1198185"/>
            </a:xfrm>
            <a:custGeom>
              <a:avLst/>
              <a:gdLst>
                <a:gd name="connsiteX0" fmla="*/ 847832 w 1365504"/>
                <a:gd name="connsiteY0" fmla="*/ 1173358 h 1280160"/>
                <a:gd name="connsiteX1" fmla="*/ 829544 w 1365504"/>
                <a:gd name="connsiteY1" fmla="*/ 1170310 h 1280160"/>
                <a:gd name="connsiteX2" fmla="*/ 817962 w 1365504"/>
                <a:gd name="connsiteY2" fmla="*/ 1187989 h 1280160"/>
                <a:gd name="connsiteX3" fmla="*/ 814304 w 1365504"/>
                <a:gd name="connsiteY3" fmla="*/ 1220907 h 1280160"/>
                <a:gd name="connsiteX4" fmla="*/ 801502 w 1365504"/>
                <a:gd name="connsiteY4" fmla="*/ 1245291 h 1280160"/>
                <a:gd name="connsiteX5" fmla="*/ 798454 w 1365504"/>
                <a:gd name="connsiteY5" fmla="*/ 1277600 h 1280160"/>
                <a:gd name="connsiteX6" fmla="*/ 816742 w 1365504"/>
                <a:gd name="connsiteY6" fmla="*/ 1278819 h 1280160"/>
                <a:gd name="connsiteX7" fmla="*/ 821619 w 1365504"/>
                <a:gd name="connsiteY7" fmla="*/ 1280648 h 1280160"/>
                <a:gd name="connsiteX8" fmla="*/ 861853 w 1365504"/>
                <a:gd name="connsiteY8" fmla="*/ 1254435 h 1280160"/>
                <a:gd name="connsiteX9" fmla="*/ 865510 w 1365504"/>
                <a:gd name="connsiteY9" fmla="*/ 1264798 h 1280160"/>
                <a:gd name="connsiteX10" fmla="*/ 889894 w 1365504"/>
                <a:gd name="connsiteY10" fmla="*/ 1234928 h 1280160"/>
                <a:gd name="connsiteX11" fmla="*/ 909402 w 1365504"/>
                <a:gd name="connsiteY11" fmla="*/ 1221517 h 1280160"/>
                <a:gd name="connsiteX12" fmla="*/ 936834 w 1365504"/>
                <a:gd name="connsiteY12" fmla="*/ 1177016 h 1280160"/>
                <a:gd name="connsiteX13" fmla="*/ 919765 w 1365504"/>
                <a:gd name="connsiteY13" fmla="*/ 1173968 h 1280160"/>
                <a:gd name="connsiteX14" fmla="*/ 890504 w 1365504"/>
                <a:gd name="connsiteY14" fmla="*/ 1181283 h 1280160"/>
                <a:gd name="connsiteX15" fmla="*/ 869778 w 1365504"/>
                <a:gd name="connsiteY15" fmla="*/ 1186769 h 1280160"/>
                <a:gd name="connsiteX16" fmla="*/ 847832 w 1365504"/>
                <a:gd name="connsiteY16" fmla="*/ 1173358 h 1280160"/>
                <a:gd name="connsiteX17" fmla="*/ 1153242 w 1365504"/>
                <a:gd name="connsiteY17" fmla="*/ 123017 h 1280160"/>
                <a:gd name="connsiteX18" fmla="*/ 1156290 w 1365504"/>
                <a:gd name="connsiteY18" fmla="*/ 108997 h 1280160"/>
                <a:gd name="connsiteX19" fmla="*/ 1156899 w 1365504"/>
                <a:gd name="connsiteY19" fmla="*/ 87051 h 1280160"/>
                <a:gd name="connsiteX20" fmla="*/ 1147146 w 1365504"/>
                <a:gd name="connsiteY20" fmla="*/ 67544 h 1280160"/>
                <a:gd name="connsiteX21" fmla="*/ 1147755 w 1365504"/>
                <a:gd name="connsiteY21" fmla="*/ 51085 h 1280160"/>
                <a:gd name="connsiteX22" fmla="*/ 1139830 w 1365504"/>
                <a:gd name="connsiteY22" fmla="*/ 46208 h 1280160"/>
                <a:gd name="connsiteX23" fmla="*/ 1140440 w 1365504"/>
                <a:gd name="connsiteY23" fmla="*/ 22433 h 1280160"/>
                <a:gd name="connsiteX24" fmla="*/ 1133125 w 1365504"/>
                <a:gd name="connsiteY24" fmla="*/ 2926 h 1280160"/>
                <a:gd name="connsiteX25" fmla="*/ 1119104 w 1365504"/>
                <a:gd name="connsiteY25" fmla="*/ 17557 h 1280160"/>
                <a:gd name="connsiteX26" fmla="*/ 1116666 w 1365504"/>
                <a:gd name="connsiteY26" fmla="*/ 28529 h 1280160"/>
                <a:gd name="connsiteX27" fmla="*/ 1107522 w 1365504"/>
                <a:gd name="connsiteY27" fmla="*/ 49865 h 1280160"/>
                <a:gd name="connsiteX28" fmla="*/ 1096549 w 1365504"/>
                <a:gd name="connsiteY28" fmla="*/ 70592 h 1280160"/>
                <a:gd name="connsiteX29" fmla="*/ 1100206 w 1365504"/>
                <a:gd name="connsiteY29" fmla="*/ 83393 h 1280160"/>
                <a:gd name="connsiteX30" fmla="*/ 1092891 w 1365504"/>
                <a:gd name="connsiteY30" fmla="*/ 91318 h 1280160"/>
                <a:gd name="connsiteX31" fmla="*/ 1083747 w 1365504"/>
                <a:gd name="connsiteY31" fmla="*/ 120579 h 1280160"/>
                <a:gd name="connsiteX32" fmla="*/ 1084357 w 1365504"/>
                <a:gd name="connsiteY32" fmla="*/ 143134 h 1280160"/>
                <a:gd name="connsiteX33" fmla="*/ 1080090 w 1365504"/>
                <a:gd name="connsiteY33" fmla="*/ 154107 h 1280160"/>
                <a:gd name="connsiteX34" fmla="*/ 1081918 w 1365504"/>
                <a:gd name="connsiteY34" fmla="*/ 173005 h 1280160"/>
                <a:gd name="connsiteX35" fmla="*/ 1066069 w 1365504"/>
                <a:gd name="connsiteY35" fmla="*/ 203485 h 1280160"/>
                <a:gd name="connsiteX36" fmla="*/ 1058144 w 1365504"/>
                <a:gd name="connsiteY36" fmla="*/ 224821 h 1280160"/>
                <a:gd name="connsiteX37" fmla="*/ 1047781 w 1365504"/>
                <a:gd name="connsiteY37" fmla="*/ 242499 h 1280160"/>
                <a:gd name="connsiteX38" fmla="*/ 1037418 w 1365504"/>
                <a:gd name="connsiteY38" fmla="*/ 263225 h 1280160"/>
                <a:gd name="connsiteX39" fmla="*/ 1012424 w 1365504"/>
                <a:gd name="connsiteY39" fmla="*/ 276027 h 1280160"/>
                <a:gd name="connsiteX40" fmla="*/ 982554 w 1365504"/>
                <a:gd name="connsiteY40" fmla="*/ 263225 h 1280160"/>
                <a:gd name="connsiteX41" fmla="*/ 979506 w 1365504"/>
                <a:gd name="connsiteY41" fmla="*/ 251033 h 1280160"/>
                <a:gd name="connsiteX42" fmla="*/ 964266 w 1365504"/>
                <a:gd name="connsiteY42" fmla="*/ 241280 h 1280160"/>
                <a:gd name="connsiteX43" fmla="*/ 954512 w 1365504"/>
                <a:gd name="connsiteY43" fmla="*/ 241280 h 1280160"/>
                <a:gd name="connsiteX44" fmla="*/ 934395 w 1365504"/>
                <a:gd name="connsiteY44" fmla="*/ 218115 h 1280160"/>
                <a:gd name="connsiteX45" fmla="*/ 919155 w 1365504"/>
                <a:gd name="connsiteY45" fmla="*/ 204704 h 1280160"/>
                <a:gd name="connsiteX46" fmla="*/ 895381 w 1365504"/>
                <a:gd name="connsiteY46" fmla="*/ 192512 h 1280160"/>
                <a:gd name="connsiteX47" fmla="*/ 871606 w 1365504"/>
                <a:gd name="connsiteY47" fmla="*/ 171176 h 1280160"/>
                <a:gd name="connsiteX48" fmla="*/ 870997 w 1365504"/>
                <a:gd name="connsiteY48" fmla="*/ 160203 h 1280160"/>
                <a:gd name="connsiteX49" fmla="*/ 886237 w 1365504"/>
                <a:gd name="connsiteY49" fmla="*/ 141305 h 1280160"/>
                <a:gd name="connsiteX50" fmla="*/ 899038 w 1365504"/>
                <a:gd name="connsiteY50" fmla="*/ 121798 h 1280160"/>
                <a:gd name="connsiteX51" fmla="*/ 897210 w 1365504"/>
                <a:gd name="connsiteY51" fmla="*/ 105949 h 1280160"/>
                <a:gd name="connsiteX52" fmla="*/ 908792 w 1365504"/>
                <a:gd name="connsiteY52" fmla="*/ 104729 h 1280160"/>
                <a:gd name="connsiteX53" fmla="*/ 924032 w 1365504"/>
                <a:gd name="connsiteY53" fmla="*/ 89489 h 1280160"/>
                <a:gd name="connsiteX54" fmla="*/ 936224 w 1365504"/>
                <a:gd name="connsiteY54" fmla="*/ 68763 h 1280160"/>
                <a:gd name="connsiteX55" fmla="*/ 922813 w 1365504"/>
                <a:gd name="connsiteY55" fmla="*/ 49256 h 1280160"/>
                <a:gd name="connsiteX56" fmla="*/ 913669 w 1365504"/>
                <a:gd name="connsiteY56" fmla="*/ 56571 h 1280160"/>
                <a:gd name="connsiteX57" fmla="*/ 901477 w 1365504"/>
                <a:gd name="connsiteY57" fmla="*/ 53523 h 1280160"/>
                <a:gd name="connsiteX58" fmla="*/ 880141 w 1365504"/>
                <a:gd name="connsiteY58" fmla="*/ 64496 h 1280160"/>
                <a:gd name="connsiteX59" fmla="*/ 860634 w 1365504"/>
                <a:gd name="connsiteY59" fmla="*/ 52304 h 1280160"/>
                <a:gd name="connsiteX60" fmla="*/ 850270 w 1365504"/>
                <a:gd name="connsiteY60" fmla="*/ 56571 h 1280160"/>
                <a:gd name="connsiteX61" fmla="*/ 822838 w 1365504"/>
                <a:gd name="connsiteY61" fmla="*/ 46817 h 1280160"/>
                <a:gd name="connsiteX62" fmla="*/ 806379 w 1365504"/>
                <a:gd name="connsiteY62" fmla="*/ 30358 h 1280160"/>
                <a:gd name="connsiteX63" fmla="*/ 785043 w 1365504"/>
                <a:gd name="connsiteY63" fmla="*/ 21214 h 1280160"/>
                <a:gd name="connsiteX64" fmla="*/ 766146 w 1365504"/>
                <a:gd name="connsiteY64" fmla="*/ 26701 h 1280160"/>
                <a:gd name="connsiteX65" fmla="*/ 789920 w 1365504"/>
                <a:gd name="connsiteY65" fmla="*/ 39502 h 1280160"/>
                <a:gd name="connsiteX66" fmla="*/ 788091 w 1365504"/>
                <a:gd name="connsiteY66" fmla="*/ 59009 h 1280160"/>
                <a:gd name="connsiteX67" fmla="*/ 758830 w 1365504"/>
                <a:gd name="connsiteY67" fmla="*/ 66325 h 1280160"/>
                <a:gd name="connsiteX68" fmla="*/ 741762 w 1365504"/>
                <a:gd name="connsiteY68" fmla="*/ 62057 h 1280160"/>
                <a:gd name="connsiteX69" fmla="*/ 719816 w 1365504"/>
                <a:gd name="connsiteY69" fmla="*/ 75469 h 1280160"/>
                <a:gd name="connsiteX70" fmla="*/ 702138 w 1365504"/>
                <a:gd name="connsiteY70" fmla="*/ 98024 h 1280160"/>
                <a:gd name="connsiteX71" fmla="*/ 705795 w 1365504"/>
                <a:gd name="connsiteY71" fmla="*/ 107168 h 1280160"/>
                <a:gd name="connsiteX72" fmla="*/ 689336 w 1365504"/>
                <a:gd name="connsiteY72" fmla="*/ 117531 h 1280160"/>
                <a:gd name="connsiteX73" fmla="*/ 668610 w 1365504"/>
                <a:gd name="connsiteY73" fmla="*/ 148621 h 1280160"/>
                <a:gd name="connsiteX74" fmla="*/ 672267 w 1365504"/>
                <a:gd name="connsiteY74" fmla="*/ 169957 h 1280160"/>
                <a:gd name="connsiteX75" fmla="*/ 651541 w 1365504"/>
                <a:gd name="connsiteY75" fmla="*/ 166299 h 1280160"/>
                <a:gd name="connsiteX76" fmla="*/ 630205 w 1365504"/>
                <a:gd name="connsiteY76" fmla="*/ 166299 h 1280160"/>
                <a:gd name="connsiteX77" fmla="*/ 614965 w 1365504"/>
                <a:gd name="connsiteY77" fmla="*/ 143134 h 1280160"/>
                <a:gd name="connsiteX78" fmla="*/ 592410 w 1365504"/>
                <a:gd name="connsiteY78" fmla="*/ 125456 h 1280160"/>
                <a:gd name="connsiteX79" fmla="*/ 575341 w 1365504"/>
                <a:gd name="connsiteY79" fmla="*/ 130333 h 1280160"/>
                <a:gd name="connsiteX80" fmla="*/ 559491 w 1365504"/>
                <a:gd name="connsiteY80" fmla="*/ 135819 h 1280160"/>
                <a:gd name="connsiteX81" fmla="*/ 557662 w 1365504"/>
                <a:gd name="connsiteY81" fmla="*/ 145573 h 1280160"/>
                <a:gd name="connsiteX82" fmla="*/ 543032 w 1365504"/>
                <a:gd name="connsiteY82" fmla="*/ 141305 h 1280160"/>
                <a:gd name="connsiteX83" fmla="*/ 541203 w 1365504"/>
                <a:gd name="connsiteY83" fmla="*/ 152278 h 1280160"/>
                <a:gd name="connsiteX84" fmla="*/ 522915 w 1365504"/>
                <a:gd name="connsiteY84" fmla="*/ 158984 h 1280160"/>
                <a:gd name="connsiteX85" fmla="*/ 512552 w 1365504"/>
                <a:gd name="connsiteY85" fmla="*/ 174224 h 1280160"/>
                <a:gd name="connsiteX86" fmla="*/ 491216 w 1365504"/>
                <a:gd name="connsiteY86" fmla="*/ 193121 h 1280160"/>
                <a:gd name="connsiteX87" fmla="*/ 482682 w 1365504"/>
                <a:gd name="connsiteY87" fmla="*/ 222382 h 1280160"/>
                <a:gd name="connsiteX88" fmla="*/ 468661 w 1365504"/>
                <a:gd name="connsiteY88" fmla="*/ 214457 h 1280160"/>
                <a:gd name="connsiteX89" fmla="*/ 455250 w 1365504"/>
                <a:gd name="connsiteY89" fmla="*/ 233355 h 1280160"/>
                <a:gd name="connsiteX90" fmla="*/ 464394 w 1365504"/>
                <a:gd name="connsiteY90" fmla="*/ 251643 h 1280160"/>
                <a:gd name="connsiteX91" fmla="*/ 448544 w 1365504"/>
                <a:gd name="connsiteY91" fmla="*/ 258958 h 1280160"/>
                <a:gd name="connsiteX92" fmla="*/ 440010 w 1365504"/>
                <a:gd name="connsiteY92" fmla="*/ 225430 h 1280160"/>
                <a:gd name="connsiteX93" fmla="*/ 410749 w 1365504"/>
                <a:gd name="connsiteY93" fmla="*/ 258349 h 1280160"/>
                <a:gd name="connsiteX94" fmla="*/ 405872 w 1365504"/>
                <a:gd name="connsiteY94" fmla="*/ 279685 h 1280160"/>
                <a:gd name="connsiteX95" fmla="*/ 401605 w 1365504"/>
                <a:gd name="connsiteY95" fmla="*/ 294925 h 1280160"/>
                <a:gd name="connsiteX96" fmla="*/ 378440 w 1365504"/>
                <a:gd name="connsiteY96" fmla="*/ 315041 h 1280160"/>
                <a:gd name="connsiteX97" fmla="*/ 366248 w 1365504"/>
                <a:gd name="connsiteY97" fmla="*/ 335768 h 1280160"/>
                <a:gd name="connsiteX98" fmla="*/ 344912 w 1365504"/>
                <a:gd name="connsiteY98" fmla="*/ 352837 h 1280160"/>
                <a:gd name="connsiteX99" fmla="*/ 307726 w 1365504"/>
                <a:gd name="connsiteY99" fmla="*/ 364419 h 1280160"/>
                <a:gd name="connsiteX100" fmla="*/ 288829 w 1365504"/>
                <a:gd name="connsiteY100" fmla="*/ 363200 h 1280160"/>
                <a:gd name="connsiteX101" fmla="*/ 279685 w 1365504"/>
                <a:gd name="connsiteY101" fmla="*/ 366857 h 1280160"/>
                <a:gd name="connsiteX102" fmla="*/ 272979 w 1365504"/>
                <a:gd name="connsiteY102" fmla="*/ 375392 h 1280160"/>
                <a:gd name="connsiteX103" fmla="*/ 251643 w 1365504"/>
                <a:gd name="connsiteY103" fmla="*/ 379659 h 1280160"/>
                <a:gd name="connsiteX104" fmla="*/ 222992 w 1365504"/>
                <a:gd name="connsiteY104" fmla="*/ 394289 h 1280160"/>
                <a:gd name="connsiteX105" fmla="*/ 214458 w 1365504"/>
                <a:gd name="connsiteY105" fmla="*/ 389413 h 1280160"/>
                <a:gd name="connsiteX106" fmla="*/ 198608 w 1365504"/>
                <a:gd name="connsiteY106" fmla="*/ 392461 h 1280160"/>
                <a:gd name="connsiteX107" fmla="*/ 170566 w 1365504"/>
                <a:gd name="connsiteY107" fmla="*/ 406481 h 1280160"/>
                <a:gd name="connsiteX108" fmla="*/ 151059 w 1365504"/>
                <a:gd name="connsiteY108" fmla="*/ 422941 h 1280160"/>
                <a:gd name="connsiteX109" fmla="*/ 121798 w 1365504"/>
                <a:gd name="connsiteY109" fmla="*/ 435742 h 1280160"/>
                <a:gd name="connsiteX110" fmla="*/ 102901 w 1365504"/>
                <a:gd name="connsiteY110" fmla="*/ 462565 h 1280160"/>
                <a:gd name="connsiteX111" fmla="*/ 105339 w 1365504"/>
                <a:gd name="connsiteY111" fmla="*/ 433304 h 1280160"/>
                <a:gd name="connsiteX112" fmla="*/ 86442 w 1365504"/>
                <a:gd name="connsiteY112" fmla="*/ 461345 h 1280160"/>
                <a:gd name="connsiteX113" fmla="*/ 85832 w 1365504"/>
                <a:gd name="connsiteY113" fmla="*/ 483901 h 1280160"/>
                <a:gd name="connsiteX114" fmla="*/ 77907 w 1365504"/>
                <a:gd name="connsiteY114" fmla="*/ 503408 h 1280160"/>
                <a:gd name="connsiteX115" fmla="*/ 68763 w 1365504"/>
                <a:gd name="connsiteY115" fmla="*/ 512552 h 1280160"/>
                <a:gd name="connsiteX116" fmla="*/ 60838 w 1365504"/>
                <a:gd name="connsiteY116" fmla="*/ 535107 h 1280160"/>
                <a:gd name="connsiteX117" fmla="*/ 66325 w 1365504"/>
                <a:gd name="connsiteY117" fmla="*/ 546689 h 1280160"/>
                <a:gd name="connsiteX118" fmla="*/ 66934 w 1365504"/>
                <a:gd name="connsiteY118" fmla="*/ 558881 h 1280160"/>
                <a:gd name="connsiteX119" fmla="*/ 76688 w 1365504"/>
                <a:gd name="connsiteY119" fmla="*/ 589361 h 1280160"/>
                <a:gd name="connsiteX120" fmla="*/ 72421 w 1365504"/>
                <a:gd name="connsiteY120" fmla="*/ 609478 h 1280160"/>
                <a:gd name="connsiteX121" fmla="*/ 66325 w 1365504"/>
                <a:gd name="connsiteY121" fmla="*/ 594238 h 1280160"/>
                <a:gd name="connsiteX122" fmla="*/ 52304 w 1365504"/>
                <a:gd name="connsiteY122" fmla="*/ 583265 h 1280160"/>
                <a:gd name="connsiteX123" fmla="*/ 54742 w 1365504"/>
                <a:gd name="connsiteY123" fmla="*/ 619232 h 1280160"/>
                <a:gd name="connsiteX124" fmla="*/ 44379 w 1365504"/>
                <a:gd name="connsiteY124" fmla="*/ 602163 h 1280160"/>
                <a:gd name="connsiteX125" fmla="*/ 44989 w 1365504"/>
                <a:gd name="connsiteY125" fmla="*/ 619232 h 1280160"/>
                <a:gd name="connsiteX126" fmla="*/ 55962 w 1365504"/>
                <a:gd name="connsiteY126" fmla="*/ 649712 h 1280160"/>
                <a:gd name="connsiteX127" fmla="*/ 52304 w 1365504"/>
                <a:gd name="connsiteY127" fmla="*/ 680192 h 1280160"/>
                <a:gd name="connsiteX128" fmla="*/ 62667 w 1365504"/>
                <a:gd name="connsiteY128" fmla="*/ 695432 h 1280160"/>
                <a:gd name="connsiteX129" fmla="*/ 60229 w 1365504"/>
                <a:gd name="connsiteY129" fmla="*/ 707014 h 1280160"/>
                <a:gd name="connsiteX130" fmla="*/ 65715 w 1365504"/>
                <a:gd name="connsiteY130" fmla="*/ 732008 h 1280160"/>
                <a:gd name="connsiteX131" fmla="*/ 57790 w 1365504"/>
                <a:gd name="connsiteY131" fmla="*/ 753953 h 1280160"/>
                <a:gd name="connsiteX132" fmla="*/ 55962 w 1365504"/>
                <a:gd name="connsiteY132" fmla="*/ 775899 h 1280160"/>
                <a:gd name="connsiteX133" fmla="*/ 60229 w 1365504"/>
                <a:gd name="connsiteY133" fmla="*/ 815523 h 1280160"/>
                <a:gd name="connsiteX134" fmla="*/ 55962 w 1365504"/>
                <a:gd name="connsiteY134" fmla="*/ 838078 h 1280160"/>
                <a:gd name="connsiteX135" fmla="*/ 42550 w 1365504"/>
                <a:gd name="connsiteY135" fmla="*/ 864901 h 1280160"/>
                <a:gd name="connsiteX136" fmla="*/ 38893 w 1365504"/>
                <a:gd name="connsiteY136" fmla="*/ 878921 h 1280160"/>
                <a:gd name="connsiteX137" fmla="*/ 29749 w 1365504"/>
                <a:gd name="connsiteY137" fmla="*/ 888065 h 1280160"/>
                <a:gd name="connsiteX138" fmla="*/ 12070 w 1365504"/>
                <a:gd name="connsiteY138" fmla="*/ 892942 h 1280160"/>
                <a:gd name="connsiteX139" fmla="*/ 2926 w 1365504"/>
                <a:gd name="connsiteY139" fmla="*/ 915497 h 1280160"/>
                <a:gd name="connsiteX140" fmla="*/ 17557 w 1365504"/>
                <a:gd name="connsiteY140" fmla="*/ 922813 h 1280160"/>
                <a:gd name="connsiteX141" fmla="*/ 41941 w 1365504"/>
                <a:gd name="connsiteY141" fmla="*/ 947806 h 1280160"/>
                <a:gd name="connsiteX142" fmla="*/ 63886 w 1365504"/>
                <a:gd name="connsiteY142" fmla="*/ 947806 h 1280160"/>
                <a:gd name="connsiteX143" fmla="*/ 87051 w 1365504"/>
                <a:gd name="connsiteY143" fmla="*/ 949635 h 1280160"/>
                <a:gd name="connsiteX144" fmla="*/ 107168 w 1365504"/>
                <a:gd name="connsiteY144" fmla="*/ 936833 h 1280160"/>
                <a:gd name="connsiteX145" fmla="*/ 127894 w 1365504"/>
                <a:gd name="connsiteY145" fmla="*/ 925861 h 1280160"/>
                <a:gd name="connsiteX146" fmla="*/ 136429 w 1365504"/>
                <a:gd name="connsiteY146" fmla="*/ 927689 h 1280160"/>
                <a:gd name="connsiteX147" fmla="*/ 163861 w 1365504"/>
                <a:gd name="connsiteY147" fmla="*/ 906963 h 1280160"/>
                <a:gd name="connsiteX148" fmla="*/ 187026 w 1365504"/>
                <a:gd name="connsiteY148" fmla="*/ 905134 h 1280160"/>
                <a:gd name="connsiteX149" fmla="*/ 212019 w 1365504"/>
                <a:gd name="connsiteY149" fmla="*/ 900867 h 1280160"/>
                <a:gd name="connsiteX150" fmla="*/ 237622 w 1365504"/>
                <a:gd name="connsiteY150" fmla="*/ 908182 h 1280160"/>
                <a:gd name="connsiteX151" fmla="*/ 259568 w 1365504"/>
                <a:gd name="connsiteY151" fmla="*/ 904525 h 1280160"/>
                <a:gd name="connsiteX152" fmla="*/ 287610 w 1365504"/>
                <a:gd name="connsiteY152" fmla="*/ 903305 h 1280160"/>
                <a:gd name="connsiteX153" fmla="*/ 305898 w 1365504"/>
                <a:gd name="connsiteY153" fmla="*/ 887456 h 1280160"/>
                <a:gd name="connsiteX154" fmla="*/ 319918 w 1365504"/>
                <a:gd name="connsiteY154" fmla="*/ 867339 h 1280160"/>
                <a:gd name="connsiteX155" fmla="*/ 351618 w 1365504"/>
                <a:gd name="connsiteY155" fmla="*/ 858195 h 1280160"/>
                <a:gd name="connsiteX156" fmla="*/ 393680 w 1365504"/>
                <a:gd name="connsiteY156" fmla="*/ 838688 h 1280160"/>
                <a:gd name="connsiteX157" fmla="*/ 424160 w 1365504"/>
                <a:gd name="connsiteY157" fmla="*/ 841126 h 1280160"/>
                <a:gd name="connsiteX158" fmla="*/ 466222 w 1365504"/>
                <a:gd name="connsiteY158" fmla="*/ 828325 h 1280160"/>
                <a:gd name="connsiteX159" fmla="*/ 513771 w 1365504"/>
                <a:gd name="connsiteY159" fmla="*/ 814304 h 1280160"/>
                <a:gd name="connsiteX160" fmla="*/ 573512 w 1365504"/>
                <a:gd name="connsiteY160" fmla="*/ 810646 h 1280160"/>
                <a:gd name="connsiteX161" fmla="*/ 597896 w 1365504"/>
                <a:gd name="connsiteY161" fmla="*/ 829544 h 1280160"/>
                <a:gd name="connsiteX162" fmla="*/ 620451 w 1365504"/>
                <a:gd name="connsiteY162" fmla="*/ 830763 h 1280160"/>
                <a:gd name="connsiteX163" fmla="*/ 652760 w 1365504"/>
                <a:gd name="connsiteY163" fmla="*/ 853928 h 1280160"/>
                <a:gd name="connsiteX164" fmla="*/ 643006 w 1365504"/>
                <a:gd name="connsiteY164" fmla="*/ 863072 h 1280160"/>
                <a:gd name="connsiteX165" fmla="*/ 653979 w 1365504"/>
                <a:gd name="connsiteY165" fmla="*/ 877702 h 1280160"/>
                <a:gd name="connsiteX166" fmla="*/ 661904 w 1365504"/>
                <a:gd name="connsiteY166" fmla="*/ 905744 h 1280160"/>
                <a:gd name="connsiteX167" fmla="*/ 652150 w 1365504"/>
                <a:gd name="connsiteY167" fmla="*/ 926470 h 1280160"/>
                <a:gd name="connsiteX168" fmla="*/ 669829 w 1365504"/>
                <a:gd name="connsiteY168" fmla="*/ 942320 h 1280160"/>
                <a:gd name="connsiteX169" fmla="*/ 696042 w 1365504"/>
                <a:gd name="connsiteY169" fmla="*/ 911230 h 1280160"/>
                <a:gd name="connsiteX170" fmla="*/ 722254 w 1365504"/>
                <a:gd name="connsiteY170" fmla="*/ 898429 h 1280160"/>
                <a:gd name="connsiteX171" fmla="*/ 763098 w 1365504"/>
                <a:gd name="connsiteY171" fmla="*/ 864901 h 1280160"/>
                <a:gd name="connsiteX172" fmla="*/ 753344 w 1365504"/>
                <a:gd name="connsiteY172" fmla="*/ 893552 h 1280160"/>
                <a:gd name="connsiteX173" fmla="*/ 732618 w 1365504"/>
                <a:gd name="connsiteY173" fmla="*/ 913059 h 1280160"/>
                <a:gd name="connsiteX174" fmla="*/ 717378 w 1365504"/>
                <a:gd name="connsiteY174" fmla="*/ 935614 h 1280160"/>
                <a:gd name="connsiteX175" fmla="*/ 690555 w 1365504"/>
                <a:gd name="connsiteY175" fmla="*/ 956950 h 1280160"/>
                <a:gd name="connsiteX176" fmla="*/ 722254 w 1365504"/>
                <a:gd name="connsiteY176" fmla="*/ 949635 h 1280160"/>
                <a:gd name="connsiteX177" fmla="*/ 750906 w 1365504"/>
                <a:gd name="connsiteY177" fmla="*/ 922813 h 1280160"/>
                <a:gd name="connsiteX178" fmla="*/ 745419 w 1365504"/>
                <a:gd name="connsiteY178" fmla="*/ 952073 h 1280160"/>
                <a:gd name="connsiteX179" fmla="*/ 725912 w 1365504"/>
                <a:gd name="connsiteY179" fmla="*/ 970971 h 1280160"/>
                <a:gd name="connsiteX180" fmla="*/ 754563 w 1365504"/>
                <a:gd name="connsiteY180" fmla="*/ 975848 h 1280160"/>
                <a:gd name="connsiteX181" fmla="*/ 762488 w 1365504"/>
                <a:gd name="connsiteY181" fmla="*/ 991697 h 1280160"/>
                <a:gd name="connsiteX182" fmla="*/ 760050 w 1365504"/>
                <a:gd name="connsiteY182" fmla="*/ 1011814 h 1280160"/>
                <a:gd name="connsiteX183" fmla="*/ 750906 w 1365504"/>
                <a:gd name="connsiteY183" fmla="*/ 1041685 h 1280160"/>
                <a:gd name="connsiteX184" fmla="*/ 759440 w 1365504"/>
                <a:gd name="connsiteY184" fmla="*/ 1066069 h 1280160"/>
                <a:gd name="connsiteX185" fmla="*/ 783824 w 1365504"/>
                <a:gd name="connsiteY185" fmla="*/ 1077651 h 1280160"/>
                <a:gd name="connsiteX186" fmla="*/ 800893 w 1365504"/>
                <a:gd name="connsiteY186" fmla="*/ 1080089 h 1280160"/>
                <a:gd name="connsiteX187" fmla="*/ 815523 w 1365504"/>
                <a:gd name="connsiteY187" fmla="*/ 1086185 h 1280160"/>
                <a:gd name="connsiteX188" fmla="*/ 836859 w 1365504"/>
                <a:gd name="connsiteY188" fmla="*/ 1097158 h 1280160"/>
                <a:gd name="connsiteX189" fmla="*/ 880750 w 1365504"/>
                <a:gd name="connsiteY189" fmla="*/ 1068507 h 1280160"/>
                <a:gd name="connsiteX190" fmla="*/ 902086 w 1365504"/>
                <a:gd name="connsiteY190" fmla="*/ 1061192 h 1280160"/>
                <a:gd name="connsiteX191" fmla="*/ 885627 w 1365504"/>
                <a:gd name="connsiteY191" fmla="*/ 1081918 h 1280160"/>
                <a:gd name="connsiteX192" fmla="*/ 901477 w 1365504"/>
                <a:gd name="connsiteY192" fmla="*/ 1088624 h 1280160"/>
                <a:gd name="connsiteX193" fmla="*/ 917936 w 1365504"/>
                <a:gd name="connsiteY193" fmla="*/ 1105693 h 1280160"/>
                <a:gd name="connsiteX194" fmla="*/ 946587 w 1365504"/>
                <a:gd name="connsiteY194" fmla="*/ 1089233 h 1280160"/>
                <a:gd name="connsiteX195" fmla="*/ 969752 w 1365504"/>
                <a:gd name="connsiteY195" fmla="*/ 1073993 h 1280160"/>
                <a:gd name="connsiteX196" fmla="*/ 1008157 w 1365504"/>
                <a:gd name="connsiteY196" fmla="*/ 1057534 h 1280160"/>
                <a:gd name="connsiteX197" fmla="*/ 1044733 w 1365504"/>
                <a:gd name="connsiteY197" fmla="*/ 1056315 h 1280160"/>
                <a:gd name="connsiteX198" fmla="*/ 1070336 w 1365504"/>
                <a:gd name="connsiteY198" fmla="*/ 1042294 h 1280160"/>
                <a:gd name="connsiteX199" fmla="*/ 1075822 w 1365504"/>
                <a:gd name="connsiteY199" fmla="*/ 1030102 h 1280160"/>
                <a:gd name="connsiteX200" fmla="*/ 1094110 w 1365504"/>
                <a:gd name="connsiteY200" fmla="*/ 1002670 h 1280160"/>
                <a:gd name="connsiteX201" fmla="*/ 1117885 w 1365504"/>
                <a:gd name="connsiteY201" fmla="*/ 973409 h 1280160"/>
                <a:gd name="connsiteX202" fmla="*/ 1139830 w 1365504"/>
                <a:gd name="connsiteY202" fmla="*/ 953902 h 1280160"/>
                <a:gd name="connsiteX203" fmla="*/ 1166653 w 1365504"/>
                <a:gd name="connsiteY203" fmla="*/ 919765 h 1280160"/>
                <a:gd name="connsiteX204" fmla="*/ 1186770 w 1365504"/>
                <a:gd name="connsiteY204" fmla="*/ 900867 h 1280160"/>
                <a:gd name="connsiteX205" fmla="*/ 1213592 w 1365504"/>
                <a:gd name="connsiteY205" fmla="*/ 870387 h 1280160"/>
                <a:gd name="connsiteX206" fmla="*/ 1246510 w 1365504"/>
                <a:gd name="connsiteY206" fmla="*/ 851489 h 1280160"/>
                <a:gd name="connsiteX207" fmla="*/ 1276990 w 1365504"/>
                <a:gd name="connsiteY207" fmla="*/ 816133 h 1280160"/>
                <a:gd name="connsiteX208" fmla="*/ 1295888 w 1365504"/>
                <a:gd name="connsiteY208" fmla="*/ 788701 h 1280160"/>
                <a:gd name="connsiteX209" fmla="*/ 1304422 w 1365504"/>
                <a:gd name="connsiteY209" fmla="*/ 766755 h 1280160"/>
                <a:gd name="connsiteX210" fmla="*/ 1327587 w 1365504"/>
                <a:gd name="connsiteY210" fmla="*/ 732008 h 1280160"/>
                <a:gd name="connsiteX211" fmla="*/ 1340389 w 1365504"/>
                <a:gd name="connsiteY211" fmla="*/ 714329 h 1280160"/>
                <a:gd name="connsiteX212" fmla="*/ 1355629 w 1365504"/>
                <a:gd name="connsiteY212" fmla="*/ 679582 h 1280160"/>
                <a:gd name="connsiteX213" fmla="*/ 1351362 w 1365504"/>
                <a:gd name="connsiteY213" fmla="*/ 646664 h 1280160"/>
                <a:gd name="connsiteX214" fmla="*/ 1361725 w 1365504"/>
                <a:gd name="connsiteY214" fmla="*/ 622889 h 1280160"/>
                <a:gd name="connsiteX215" fmla="*/ 1368430 w 1365504"/>
                <a:gd name="connsiteY215" fmla="*/ 600334 h 1280160"/>
                <a:gd name="connsiteX216" fmla="*/ 1368430 w 1365504"/>
                <a:gd name="connsiteY216" fmla="*/ 569245 h 1280160"/>
                <a:gd name="connsiteX217" fmla="*/ 1351362 w 1365504"/>
                <a:gd name="connsiteY217" fmla="*/ 538155 h 1280160"/>
                <a:gd name="connsiteX218" fmla="*/ 1339779 w 1365504"/>
                <a:gd name="connsiteY218" fmla="*/ 522915 h 1280160"/>
                <a:gd name="connsiteX219" fmla="*/ 1322101 w 1365504"/>
                <a:gd name="connsiteY219" fmla="*/ 499141 h 1280160"/>
                <a:gd name="connsiteX220" fmla="*/ 1326368 w 1365504"/>
                <a:gd name="connsiteY220" fmla="*/ 458297 h 1280160"/>
                <a:gd name="connsiteX221" fmla="*/ 1317224 w 1365504"/>
                <a:gd name="connsiteY221" fmla="*/ 464393 h 1280160"/>
                <a:gd name="connsiteX222" fmla="*/ 1307470 w 1365504"/>
                <a:gd name="connsiteY222" fmla="*/ 447325 h 1280160"/>
                <a:gd name="connsiteX223" fmla="*/ 1292230 w 1365504"/>
                <a:gd name="connsiteY223" fmla="*/ 455859 h 1280160"/>
                <a:gd name="connsiteX224" fmla="*/ 1288573 w 1365504"/>
                <a:gd name="connsiteY224" fmla="*/ 413797 h 1280160"/>
                <a:gd name="connsiteX225" fmla="*/ 1275162 w 1365504"/>
                <a:gd name="connsiteY225" fmla="*/ 389413 h 1280160"/>
                <a:gd name="connsiteX226" fmla="*/ 1281258 w 1365504"/>
                <a:gd name="connsiteY226" fmla="*/ 380269 h 1280160"/>
                <a:gd name="connsiteX227" fmla="*/ 1262360 w 1365504"/>
                <a:gd name="connsiteY227" fmla="*/ 363200 h 1280160"/>
                <a:gd name="connsiteX228" fmla="*/ 1242853 w 1365504"/>
                <a:gd name="connsiteY228" fmla="*/ 344912 h 1280160"/>
                <a:gd name="connsiteX229" fmla="*/ 1210544 w 1365504"/>
                <a:gd name="connsiteY229" fmla="*/ 324795 h 1280160"/>
                <a:gd name="connsiteX230" fmla="*/ 1205058 w 1365504"/>
                <a:gd name="connsiteY230" fmla="*/ 298582 h 1280160"/>
                <a:gd name="connsiteX231" fmla="*/ 1212982 w 1365504"/>
                <a:gd name="connsiteY231" fmla="*/ 278465 h 1280160"/>
                <a:gd name="connsiteX232" fmla="*/ 1210544 w 1365504"/>
                <a:gd name="connsiteY232" fmla="*/ 244937 h 1280160"/>
                <a:gd name="connsiteX233" fmla="*/ 1202619 w 1365504"/>
                <a:gd name="connsiteY233" fmla="*/ 240670 h 1280160"/>
                <a:gd name="connsiteX234" fmla="*/ 1201400 w 1365504"/>
                <a:gd name="connsiteY234" fmla="*/ 221163 h 1280160"/>
                <a:gd name="connsiteX235" fmla="*/ 1200181 w 1365504"/>
                <a:gd name="connsiteY235" fmla="*/ 187635 h 1280160"/>
                <a:gd name="connsiteX236" fmla="*/ 1206886 w 1365504"/>
                <a:gd name="connsiteY236" fmla="*/ 170566 h 1280160"/>
                <a:gd name="connsiteX237" fmla="*/ 1192866 w 1365504"/>
                <a:gd name="connsiteY237" fmla="*/ 155326 h 1280160"/>
                <a:gd name="connsiteX238" fmla="*/ 1184331 w 1365504"/>
                <a:gd name="connsiteY238" fmla="*/ 138867 h 1280160"/>
                <a:gd name="connsiteX239" fmla="*/ 1160557 w 1365504"/>
                <a:gd name="connsiteY239" fmla="*/ 153497 h 1280160"/>
                <a:gd name="connsiteX240" fmla="*/ 1153242 w 1365504"/>
                <a:gd name="connsiteY240" fmla="*/ 123017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365504" h="1280160">
                  <a:moveTo>
                    <a:pt x="847832" y="1173358"/>
                  </a:moveTo>
                  <a:lnTo>
                    <a:pt x="829544" y="1170310"/>
                  </a:lnTo>
                  <a:lnTo>
                    <a:pt x="817962" y="1187989"/>
                  </a:lnTo>
                  <a:lnTo>
                    <a:pt x="814304" y="1220907"/>
                  </a:lnTo>
                  <a:lnTo>
                    <a:pt x="801502" y="1245291"/>
                  </a:lnTo>
                  <a:lnTo>
                    <a:pt x="798454" y="1277600"/>
                  </a:lnTo>
                  <a:lnTo>
                    <a:pt x="816742" y="1278819"/>
                  </a:lnTo>
                  <a:lnTo>
                    <a:pt x="821619" y="1280648"/>
                  </a:lnTo>
                  <a:lnTo>
                    <a:pt x="861853" y="1254435"/>
                  </a:lnTo>
                  <a:lnTo>
                    <a:pt x="865510" y="1264798"/>
                  </a:lnTo>
                  <a:lnTo>
                    <a:pt x="889894" y="1234928"/>
                  </a:lnTo>
                  <a:lnTo>
                    <a:pt x="909402" y="1221517"/>
                  </a:lnTo>
                  <a:lnTo>
                    <a:pt x="936834" y="1177016"/>
                  </a:lnTo>
                  <a:lnTo>
                    <a:pt x="919765" y="1173968"/>
                  </a:lnTo>
                  <a:lnTo>
                    <a:pt x="890504" y="1181283"/>
                  </a:lnTo>
                  <a:lnTo>
                    <a:pt x="869778" y="1186769"/>
                  </a:lnTo>
                  <a:lnTo>
                    <a:pt x="847832" y="1173358"/>
                  </a:lnTo>
                  <a:close/>
                  <a:moveTo>
                    <a:pt x="1153242" y="123017"/>
                  </a:moveTo>
                  <a:lnTo>
                    <a:pt x="1156290" y="108997"/>
                  </a:lnTo>
                  <a:lnTo>
                    <a:pt x="1156899" y="87051"/>
                  </a:lnTo>
                  <a:lnTo>
                    <a:pt x="1147146" y="67544"/>
                  </a:lnTo>
                  <a:lnTo>
                    <a:pt x="1147755" y="51085"/>
                  </a:lnTo>
                  <a:lnTo>
                    <a:pt x="1139830" y="46208"/>
                  </a:lnTo>
                  <a:lnTo>
                    <a:pt x="1140440" y="22433"/>
                  </a:lnTo>
                  <a:lnTo>
                    <a:pt x="1133125" y="2926"/>
                  </a:lnTo>
                  <a:lnTo>
                    <a:pt x="1119104" y="17557"/>
                  </a:lnTo>
                  <a:lnTo>
                    <a:pt x="1116666" y="28529"/>
                  </a:lnTo>
                  <a:lnTo>
                    <a:pt x="1107522" y="49865"/>
                  </a:lnTo>
                  <a:lnTo>
                    <a:pt x="1096549" y="70592"/>
                  </a:lnTo>
                  <a:lnTo>
                    <a:pt x="1100206" y="83393"/>
                  </a:lnTo>
                  <a:lnTo>
                    <a:pt x="1092891" y="91318"/>
                  </a:lnTo>
                  <a:lnTo>
                    <a:pt x="1083747" y="120579"/>
                  </a:lnTo>
                  <a:lnTo>
                    <a:pt x="1084357" y="143134"/>
                  </a:lnTo>
                  <a:lnTo>
                    <a:pt x="1080090" y="154107"/>
                  </a:lnTo>
                  <a:lnTo>
                    <a:pt x="1081918" y="173005"/>
                  </a:lnTo>
                  <a:lnTo>
                    <a:pt x="1066069" y="203485"/>
                  </a:lnTo>
                  <a:lnTo>
                    <a:pt x="1058144" y="224821"/>
                  </a:lnTo>
                  <a:lnTo>
                    <a:pt x="1047781" y="242499"/>
                  </a:lnTo>
                  <a:lnTo>
                    <a:pt x="1037418" y="263225"/>
                  </a:lnTo>
                  <a:lnTo>
                    <a:pt x="1012424" y="276027"/>
                  </a:lnTo>
                  <a:lnTo>
                    <a:pt x="982554" y="263225"/>
                  </a:lnTo>
                  <a:lnTo>
                    <a:pt x="979506" y="251033"/>
                  </a:lnTo>
                  <a:lnTo>
                    <a:pt x="964266" y="241280"/>
                  </a:lnTo>
                  <a:lnTo>
                    <a:pt x="954512" y="241280"/>
                  </a:lnTo>
                  <a:lnTo>
                    <a:pt x="934395" y="218115"/>
                  </a:lnTo>
                  <a:lnTo>
                    <a:pt x="919155" y="204704"/>
                  </a:lnTo>
                  <a:lnTo>
                    <a:pt x="895381" y="192512"/>
                  </a:lnTo>
                  <a:lnTo>
                    <a:pt x="871606" y="171176"/>
                  </a:lnTo>
                  <a:lnTo>
                    <a:pt x="870997" y="160203"/>
                  </a:lnTo>
                  <a:lnTo>
                    <a:pt x="886237" y="141305"/>
                  </a:lnTo>
                  <a:lnTo>
                    <a:pt x="899038" y="121798"/>
                  </a:lnTo>
                  <a:lnTo>
                    <a:pt x="897210" y="105949"/>
                  </a:lnTo>
                  <a:lnTo>
                    <a:pt x="908792" y="104729"/>
                  </a:lnTo>
                  <a:lnTo>
                    <a:pt x="924032" y="89489"/>
                  </a:lnTo>
                  <a:lnTo>
                    <a:pt x="936224" y="68763"/>
                  </a:lnTo>
                  <a:lnTo>
                    <a:pt x="922813" y="49256"/>
                  </a:lnTo>
                  <a:lnTo>
                    <a:pt x="913669" y="56571"/>
                  </a:lnTo>
                  <a:lnTo>
                    <a:pt x="901477" y="53523"/>
                  </a:lnTo>
                  <a:lnTo>
                    <a:pt x="880141" y="64496"/>
                  </a:lnTo>
                  <a:lnTo>
                    <a:pt x="860634" y="52304"/>
                  </a:lnTo>
                  <a:lnTo>
                    <a:pt x="850270" y="56571"/>
                  </a:lnTo>
                  <a:lnTo>
                    <a:pt x="822838" y="46817"/>
                  </a:lnTo>
                  <a:lnTo>
                    <a:pt x="806379" y="30358"/>
                  </a:lnTo>
                  <a:lnTo>
                    <a:pt x="785043" y="21214"/>
                  </a:lnTo>
                  <a:lnTo>
                    <a:pt x="766146" y="26701"/>
                  </a:lnTo>
                  <a:lnTo>
                    <a:pt x="789920" y="39502"/>
                  </a:lnTo>
                  <a:lnTo>
                    <a:pt x="788091" y="59009"/>
                  </a:lnTo>
                  <a:lnTo>
                    <a:pt x="758830" y="66325"/>
                  </a:lnTo>
                  <a:lnTo>
                    <a:pt x="741762" y="62057"/>
                  </a:lnTo>
                  <a:lnTo>
                    <a:pt x="719816" y="75469"/>
                  </a:lnTo>
                  <a:lnTo>
                    <a:pt x="702138" y="98024"/>
                  </a:lnTo>
                  <a:lnTo>
                    <a:pt x="705795" y="107168"/>
                  </a:lnTo>
                  <a:lnTo>
                    <a:pt x="689336" y="117531"/>
                  </a:lnTo>
                  <a:lnTo>
                    <a:pt x="668610" y="148621"/>
                  </a:lnTo>
                  <a:lnTo>
                    <a:pt x="672267" y="169957"/>
                  </a:lnTo>
                  <a:lnTo>
                    <a:pt x="651541" y="166299"/>
                  </a:lnTo>
                  <a:lnTo>
                    <a:pt x="630205" y="166299"/>
                  </a:lnTo>
                  <a:lnTo>
                    <a:pt x="614965" y="143134"/>
                  </a:lnTo>
                  <a:lnTo>
                    <a:pt x="592410" y="125456"/>
                  </a:lnTo>
                  <a:lnTo>
                    <a:pt x="575341" y="130333"/>
                  </a:lnTo>
                  <a:lnTo>
                    <a:pt x="559491" y="135819"/>
                  </a:lnTo>
                  <a:lnTo>
                    <a:pt x="557662" y="145573"/>
                  </a:lnTo>
                  <a:lnTo>
                    <a:pt x="543032" y="141305"/>
                  </a:lnTo>
                  <a:lnTo>
                    <a:pt x="541203" y="152278"/>
                  </a:lnTo>
                  <a:lnTo>
                    <a:pt x="522915" y="158984"/>
                  </a:lnTo>
                  <a:lnTo>
                    <a:pt x="512552" y="174224"/>
                  </a:lnTo>
                  <a:lnTo>
                    <a:pt x="491216" y="193121"/>
                  </a:lnTo>
                  <a:lnTo>
                    <a:pt x="482682" y="222382"/>
                  </a:lnTo>
                  <a:lnTo>
                    <a:pt x="468661" y="214457"/>
                  </a:lnTo>
                  <a:lnTo>
                    <a:pt x="455250" y="233355"/>
                  </a:lnTo>
                  <a:lnTo>
                    <a:pt x="464394" y="251643"/>
                  </a:lnTo>
                  <a:lnTo>
                    <a:pt x="448544" y="258958"/>
                  </a:lnTo>
                  <a:lnTo>
                    <a:pt x="440010" y="225430"/>
                  </a:lnTo>
                  <a:lnTo>
                    <a:pt x="410749" y="258349"/>
                  </a:lnTo>
                  <a:lnTo>
                    <a:pt x="405872" y="279685"/>
                  </a:lnTo>
                  <a:lnTo>
                    <a:pt x="401605" y="294925"/>
                  </a:lnTo>
                  <a:lnTo>
                    <a:pt x="378440" y="315041"/>
                  </a:lnTo>
                  <a:lnTo>
                    <a:pt x="366248" y="335768"/>
                  </a:lnTo>
                  <a:lnTo>
                    <a:pt x="344912" y="352837"/>
                  </a:lnTo>
                  <a:lnTo>
                    <a:pt x="307726" y="364419"/>
                  </a:lnTo>
                  <a:lnTo>
                    <a:pt x="288829" y="363200"/>
                  </a:lnTo>
                  <a:lnTo>
                    <a:pt x="279685" y="366857"/>
                  </a:lnTo>
                  <a:lnTo>
                    <a:pt x="272979" y="375392"/>
                  </a:lnTo>
                  <a:lnTo>
                    <a:pt x="251643" y="379659"/>
                  </a:lnTo>
                  <a:lnTo>
                    <a:pt x="222992" y="394289"/>
                  </a:lnTo>
                  <a:lnTo>
                    <a:pt x="214458" y="389413"/>
                  </a:lnTo>
                  <a:lnTo>
                    <a:pt x="198608" y="392461"/>
                  </a:lnTo>
                  <a:lnTo>
                    <a:pt x="170566" y="406481"/>
                  </a:lnTo>
                  <a:lnTo>
                    <a:pt x="151059" y="422941"/>
                  </a:lnTo>
                  <a:lnTo>
                    <a:pt x="121798" y="435742"/>
                  </a:lnTo>
                  <a:lnTo>
                    <a:pt x="102901" y="462565"/>
                  </a:lnTo>
                  <a:lnTo>
                    <a:pt x="105339" y="433304"/>
                  </a:lnTo>
                  <a:lnTo>
                    <a:pt x="86442" y="461345"/>
                  </a:lnTo>
                  <a:lnTo>
                    <a:pt x="85832" y="483901"/>
                  </a:lnTo>
                  <a:lnTo>
                    <a:pt x="77907" y="503408"/>
                  </a:lnTo>
                  <a:lnTo>
                    <a:pt x="68763" y="512552"/>
                  </a:lnTo>
                  <a:lnTo>
                    <a:pt x="60838" y="535107"/>
                  </a:lnTo>
                  <a:lnTo>
                    <a:pt x="66325" y="546689"/>
                  </a:lnTo>
                  <a:lnTo>
                    <a:pt x="66934" y="558881"/>
                  </a:lnTo>
                  <a:lnTo>
                    <a:pt x="76688" y="589361"/>
                  </a:lnTo>
                  <a:lnTo>
                    <a:pt x="72421" y="609478"/>
                  </a:lnTo>
                  <a:lnTo>
                    <a:pt x="66325" y="594238"/>
                  </a:lnTo>
                  <a:lnTo>
                    <a:pt x="52304" y="583265"/>
                  </a:lnTo>
                  <a:lnTo>
                    <a:pt x="54742" y="619232"/>
                  </a:lnTo>
                  <a:lnTo>
                    <a:pt x="44379" y="602163"/>
                  </a:lnTo>
                  <a:lnTo>
                    <a:pt x="44989" y="619232"/>
                  </a:lnTo>
                  <a:lnTo>
                    <a:pt x="55962" y="649712"/>
                  </a:lnTo>
                  <a:lnTo>
                    <a:pt x="52304" y="680192"/>
                  </a:lnTo>
                  <a:lnTo>
                    <a:pt x="62667" y="695432"/>
                  </a:lnTo>
                  <a:lnTo>
                    <a:pt x="60229" y="707014"/>
                  </a:lnTo>
                  <a:lnTo>
                    <a:pt x="65715" y="732008"/>
                  </a:lnTo>
                  <a:lnTo>
                    <a:pt x="57790" y="753953"/>
                  </a:lnTo>
                  <a:lnTo>
                    <a:pt x="55962" y="775899"/>
                  </a:lnTo>
                  <a:lnTo>
                    <a:pt x="60229" y="815523"/>
                  </a:lnTo>
                  <a:lnTo>
                    <a:pt x="55962" y="838078"/>
                  </a:lnTo>
                  <a:lnTo>
                    <a:pt x="42550" y="864901"/>
                  </a:lnTo>
                  <a:lnTo>
                    <a:pt x="38893" y="878921"/>
                  </a:lnTo>
                  <a:lnTo>
                    <a:pt x="29749" y="888065"/>
                  </a:lnTo>
                  <a:lnTo>
                    <a:pt x="12070" y="892942"/>
                  </a:lnTo>
                  <a:lnTo>
                    <a:pt x="2926" y="915497"/>
                  </a:lnTo>
                  <a:lnTo>
                    <a:pt x="17557" y="922813"/>
                  </a:lnTo>
                  <a:lnTo>
                    <a:pt x="41941" y="947806"/>
                  </a:lnTo>
                  <a:lnTo>
                    <a:pt x="63886" y="947806"/>
                  </a:lnTo>
                  <a:lnTo>
                    <a:pt x="87051" y="949635"/>
                  </a:lnTo>
                  <a:lnTo>
                    <a:pt x="107168" y="936833"/>
                  </a:lnTo>
                  <a:lnTo>
                    <a:pt x="127894" y="925861"/>
                  </a:lnTo>
                  <a:lnTo>
                    <a:pt x="136429" y="927689"/>
                  </a:lnTo>
                  <a:lnTo>
                    <a:pt x="163861" y="906963"/>
                  </a:lnTo>
                  <a:lnTo>
                    <a:pt x="187026" y="905134"/>
                  </a:lnTo>
                  <a:lnTo>
                    <a:pt x="212019" y="900867"/>
                  </a:lnTo>
                  <a:lnTo>
                    <a:pt x="237622" y="908182"/>
                  </a:lnTo>
                  <a:lnTo>
                    <a:pt x="259568" y="904525"/>
                  </a:lnTo>
                  <a:lnTo>
                    <a:pt x="287610" y="903305"/>
                  </a:lnTo>
                  <a:lnTo>
                    <a:pt x="305898" y="887456"/>
                  </a:lnTo>
                  <a:lnTo>
                    <a:pt x="319918" y="867339"/>
                  </a:lnTo>
                  <a:lnTo>
                    <a:pt x="351618" y="858195"/>
                  </a:lnTo>
                  <a:lnTo>
                    <a:pt x="393680" y="838688"/>
                  </a:lnTo>
                  <a:lnTo>
                    <a:pt x="424160" y="841126"/>
                  </a:lnTo>
                  <a:lnTo>
                    <a:pt x="466222" y="828325"/>
                  </a:lnTo>
                  <a:lnTo>
                    <a:pt x="513771" y="814304"/>
                  </a:lnTo>
                  <a:lnTo>
                    <a:pt x="573512" y="810646"/>
                  </a:lnTo>
                  <a:lnTo>
                    <a:pt x="597896" y="829544"/>
                  </a:lnTo>
                  <a:lnTo>
                    <a:pt x="620451" y="830763"/>
                  </a:lnTo>
                  <a:lnTo>
                    <a:pt x="652760" y="853928"/>
                  </a:lnTo>
                  <a:lnTo>
                    <a:pt x="643006" y="863072"/>
                  </a:lnTo>
                  <a:lnTo>
                    <a:pt x="653979" y="877702"/>
                  </a:lnTo>
                  <a:lnTo>
                    <a:pt x="661904" y="905744"/>
                  </a:lnTo>
                  <a:lnTo>
                    <a:pt x="652150" y="926470"/>
                  </a:lnTo>
                  <a:lnTo>
                    <a:pt x="669829" y="942320"/>
                  </a:lnTo>
                  <a:lnTo>
                    <a:pt x="696042" y="911230"/>
                  </a:lnTo>
                  <a:lnTo>
                    <a:pt x="722254" y="898429"/>
                  </a:lnTo>
                  <a:lnTo>
                    <a:pt x="763098" y="864901"/>
                  </a:lnTo>
                  <a:lnTo>
                    <a:pt x="753344" y="893552"/>
                  </a:lnTo>
                  <a:lnTo>
                    <a:pt x="732618" y="913059"/>
                  </a:lnTo>
                  <a:lnTo>
                    <a:pt x="717378" y="935614"/>
                  </a:lnTo>
                  <a:lnTo>
                    <a:pt x="690555" y="956950"/>
                  </a:lnTo>
                  <a:lnTo>
                    <a:pt x="722254" y="949635"/>
                  </a:lnTo>
                  <a:lnTo>
                    <a:pt x="750906" y="922813"/>
                  </a:lnTo>
                  <a:lnTo>
                    <a:pt x="745419" y="952073"/>
                  </a:lnTo>
                  <a:lnTo>
                    <a:pt x="725912" y="970971"/>
                  </a:lnTo>
                  <a:lnTo>
                    <a:pt x="754563" y="975848"/>
                  </a:lnTo>
                  <a:lnTo>
                    <a:pt x="762488" y="991697"/>
                  </a:lnTo>
                  <a:lnTo>
                    <a:pt x="760050" y="1011814"/>
                  </a:lnTo>
                  <a:lnTo>
                    <a:pt x="750906" y="1041685"/>
                  </a:lnTo>
                  <a:lnTo>
                    <a:pt x="759440" y="1066069"/>
                  </a:lnTo>
                  <a:lnTo>
                    <a:pt x="783824" y="1077651"/>
                  </a:lnTo>
                  <a:lnTo>
                    <a:pt x="800893" y="1080089"/>
                  </a:lnTo>
                  <a:lnTo>
                    <a:pt x="815523" y="1086185"/>
                  </a:lnTo>
                  <a:lnTo>
                    <a:pt x="836859" y="1097158"/>
                  </a:lnTo>
                  <a:lnTo>
                    <a:pt x="880750" y="1068507"/>
                  </a:lnTo>
                  <a:lnTo>
                    <a:pt x="902086" y="1061192"/>
                  </a:lnTo>
                  <a:lnTo>
                    <a:pt x="885627" y="1081918"/>
                  </a:lnTo>
                  <a:lnTo>
                    <a:pt x="901477" y="1088624"/>
                  </a:lnTo>
                  <a:lnTo>
                    <a:pt x="917936" y="1105693"/>
                  </a:lnTo>
                  <a:lnTo>
                    <a:pt x="946587" y="1089233"/>
                  </a:lnTo>
                  <a:lnTo>
                    <a:pt x="969752" y="1073993"/>
                  </a:lnTo>
                  <a:lnTo>
                    <a:pt x="1008157" y="1057534"/>
                  </a:lnTo>
                  <a:lnTo>
                    <a:pt x="1044733" y="1056315"/>
                  </a:lnTo>
                  <a:lnTo>
                    <a:pt x="1070336" y="1042294"/>
                  </a:lnTo>
                  <a:lnTo>
                    <a:pt x="1075822" y="1030102"/>
                  </a:lnTo>
                  <a:lnTo>
                    <a:pt x="1094110" y="1002670"/>
                  </a:lnTo>
                  <a:lnTo>
                    <a:pt x="1117885" y="973409"/>
                  </a:lnTo>
                  <a:lnTo>
                    <a:pt x="1139830" y="953902"/>
                  </a:lnTo>
                  <a:lnTo>
                    <a:pt x="1166653" y="919765"/>
                  </a:lnTo>
                  <a:lnTo>
                    <a:pt x="1186770" y="900867"/>
                  </a:lnTo>
                  <a:lnTo>
                    <a:pt x="1213592" y="870387"/>
                  </a:lnTo>
                  <a:lnTo>
                    <a:pt x="1246510" y="851489"/>
                  </a:lnTo>
                  <a:lnTo>
                    <a:pt x="1276990" y="816133"/>
                  </a:lnTo>
                  <a:lnTo>
                    <a:pt x="1295888" y="788701"/>
                  </a:lnTo>
                  <a:lnTo>
                    <a:pt x="1304422" y="766755"/>
                  </a:lnTo>
                  <a:lnTo>
                    <a:pt x="1327587" y="732008"/>
                  </a:lnTo>
                  <a:lnTo>
                    <a:pt x="1340389" y="714329"/>
                  </a:lnTo>
                  <a:lnTo>
                    <a:pt x="1355629" y="679582"/>
                  </a:lnTo>
                  <a:lnTo>
                    <a:pt x="1351362" y="646664"/>
                  </a:lnTo>
                  <a:lnTo>
                    <a:pt x="1361725" y="622889"/>
                  </a:lnTo>
                  <a:lnTo>
                    <a:pt x="1368430" y="600334"/>
                  </a:lnTo>
                  <a:lnTo>
                    <a:pt x="1368430" y="569245"/>
                  </a:lnTo>
                  <a:lnTo>
                    <a:pt x="1351362" y="538155"/>
                  </a:lnTo>
                  <a:lnTo>
                    <a:pt x="1339779" y="522915"/>
                  </a:lnTo>
                  <a:lnTo>
                    <a:pt x="1322101" y="499141"/>
                  </a:lnTo>
                  <a:lnTo>
                    <a:pt x="1326368" y="458297"/>
                  </a:lnTo>
                  <a:lnTo>
                    <a:pt x="1317224" y="464393"/>
                  </a:lnTo>
                  <a:lnTo>
                    <a:pt x="1307470" y="447325"/>
                  </a:lnTo>
                  <a:lnTo>
                    <a:pt x="1292230" y="455859"/>
                  </a:lnTo>
                  <a:lnTo>
                    <a:pt x="1288573" y="413797"/>
                  </a:lnTo>
                  <a:lnTo>
                    <a:pt x="1275162" y="389413"/>
                  </a:lnTo>
                  <a:lnTo>
                    <a:pt x="1281258" y="380269"/>
                  </a:lnTo>
                  <a:lnTo>
                    <a:pt x="1262360" y="363200"/>
                  </a:lnTo>
                  <a:lnTo>
                    <a:pt x="1242853" y="344912"/>
                  </a:lnTo>
                  <a:lnTo>
                    <a:pt x="1210544" y="324795"/>
                  </a:lnTo>
                  <a:lnTo>
                    <a:pt x="1205058" y="298582"/>
                  </a:lnTo>
                  <a:lnTo>
                    <a:pt x="1212982" y="278465"/>
                  </a:lnTo>
                  <a:lnTo>
                    <a:pt x="1210544" y="244937"/>
                  </a:lnTo>
                  <a:lnTo>
                    <a:pt x="1202619" y="240670"/>
                  </a:lnTo>
                  <a:lnTo>
                    <a:pt x="1201400" y="221163"/>
                  </a:lnTo>
                  <a:lnTo>
                    <a:pt x="1200181" y="187635"/>
                  </a:lnTo>
                  <a:lnTo>
                    <a:pt x="1206886" y="170566"/>
                  </a:lnTo>
                  <a:lnTo>
                    <a:pt x="1192866" y="155326"/>
                  </a:lnTo>
                  <a:lnTo>
                    <a:pt x="1184331" y="138867"/>
                  </a:lnTo>
                  <a:lnTo>
                    <a:pt x="1160557" y="153497"/>
                  </a:lnTo>
                  <a:lnTo>
                    <a:pt x="1153242" y="12301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6EEE1A80-D333-4065-9138-F08496FB7463}"/>
                </a:ext>
              </a:extLst>
            </p:cNvPr>
            <p:cNvSpPr/>
            <p:nvPr/>
          </p:nvSpPr>
          <p:spPr>
            <a:xfrm>
              <a:off x="6610205" y="2264128"/>
              <a:ext cx="211109" cy="96996"/>
            </a:xfrm>
            <a:custGeom>
              <a:avLst/>
              <a:gdLst>
                <a:gd name="connsiteX0" fmla="*/ 224820 w 225552"/>
                <a:gd name="connsiteY0" fmla="*/ 19995 h 103632"/>
                <a:gd name="connsiteX1" fmla="*/ 210800 w 225552"/>
                <a:gd name="connsiteY1" fmla="*/ 12680 h 103632"/>
                <a:gd name="connsiteX2" fmla="*/ 196779 w 225552"/>
                <a:gd name="connsiteY2" fmla="*/ 14508 h 103632"/>
                <a:gd name="connsiteX3" fmla="*/ 172395 w 225552"/>
                <a:gd name="connsiteY3" fmla="*/ 2926 h 103632"/>
                <a:gd name="connsiteX4" fmla="*/ 162032 w 225552"/>
                <a:gd name="connsiteY4" fmla="*/ 5974 h 103632"/>
                <a:gd name="connsiteX5" fmla="*/ 146182 w 225552"/>
                <a:gd name="connsiteY5" fmla="*/ 21214 h 103632"/>
                <a:gd name="connsiteX6" fmla="*/ 123017 w 225552"/>
                <a:gd name="connsiteY6" fmla="*/ 9022 h 103632"/>
                <a:gd name="connsiteX7" fmla="*/ 113873 w 225552"/>
                <a:gd name="connsiteY7" fmla="*/ 26700 h 103632"/>
                <a:gd name="connsiteX8" fmla="*/ 103510 w 225552"/>
                <a:gd name="connsiteY8" fmla="*/ 31577 h 103632"/>
                <a:gd name="connsiteX9" fmla="*/ 109606 w 225552"/>
                <a:gd name="connsiteY9" fmla="*/ 55961 h 103632"/>
                <a:gd name="connsiteX10" fmla="*/ 107168 w 225552"/>
                <a:gd name="connsiteY10" fmla="*/ 62667 h 103632"/>
                <a:gd name="connsiteX11" fmla="*/ 96804 w 225552"/>
                <a:gd name="connsiteY11" fmla="*/ 54742 h 103632"/>
                <a:gd name="connsiteX12" fmla="*/ 82174 w 225552"/>
                <a:gd name="connsiteY12" fmla="*/ 53523 h 103632"/>
                <a:gd name="connsiteX13" fmla="*/ 61448 w 225552"/>
                <a:gd name="connsiteY13" fmla="*/ 60838 h 103632"/>
                <a:gd name="connsiteX14" fmla="*/ 34625 w 225552"/>
                <a:gd name="connsiteY14" fmla="*/ 59009 h 103632"/>
                <a:gd name="connsiteX15" fmla="*/ 30968 w 225552"/>
                <a:gd name="connsiteY15" fmla="*/ 68763 h 103632"/>
                <a:gd name="connsiteX16" fmla="*/ 15118 w 225552"/>
                <a:gd name="connsiteY16" fmla="*/ 58400 h 103632"/>
                <a:gd name="connsiteX17" fmla="*/ 5974 w 225552"/>
                <a:gd name="connsiteY17" fmla="*/ 60228 h 103632"/>
                <a:gd name="connsiteX18" fmla="*/ 7193 w 225552"/>
                <a:gd name="connsiteY18" fmla="*/ 66934 h 103632"/>
                <a:gd name="connsiteX19" fmla="*/ 2926 w 225552"/>
                <a:gd name="connsiteY19" fmla="*/ 76688 h 103632"/>
                <a:gd name="connsiteX20" fmla="*/ 16947 w 225552"/>
                <a:gd name="connsiteY20" fmla="*/ 83393 h 103632"/>
                <a:gd name="connsiteX21" fmla="*/ 32796 w 225552"/>
                <a:gd name="connsiteY21" fmla="*/ 84612 h 103632"/>
                <a:gd name="connsiteX22" fmla="*/ 51694 w 225552"/>
                <a:gd name="connsiteY22" fmla="*/ 90099 h 103632"/>
                <a:gd name="connsiteX23" fmla="*/ 54742 w 225552"/>
                <a:gd name="connsiteY23" fmla="*/ 82784 h 103632"/>
                <a:gd name="connsiteX24" fmla="*/ 84003 w 225552"/>
                <a:gd name="connsiteY24" fmla="*/ 76078 h 103632"/>
                <a:gd name="connsiteX25" fmla="*/ 91928 w 225552"/>
                <a:gd name="connsiteY25" fmla="*/ 89489 h 103632"/>
                <a:gd name="connsiteX26" fmla="*/ 135819 w 225552"/>
                <a:gd name="connsiteY26" fmla="*/ 99243 h 103632"/>
                <a:gd name="connsiteX27" fmla="*/ 161422 w 225552"/>
                <a:gd name="connsiteY27" fmla="*/ 101681 h 103632"/>
                <a:gd name="connsiteX28" fmla="*/ 176052 w 225552"/>
                <a:gd name="connsiteY28" fmla="*/ 93147 h 103632"/>
                <a:gd name="connsiteX29" fmla="*/ 202265 w 225552"/>
                <a:gd name="connsiteY29" fmla="*/ 92537 h 103632"/>
                <a:gd name="connsiteX30" fmla="*/ 207752 w 225552"/>
                <a:gd name="connsiteY30" fmla="*/ 85832 h 103632"/>
                <a:gd name="connsiteX31" fmla="*/ 215676 w 225552"/>
                <a:gd name="connsiteY31" fmla="*/ 61448 h 103632"/>
                <a:gd name="connsiteX32" fmla="*/ 208971 w 225552"/>
                <a:gd name="connsiteY32" fmla="*/ 53523 h 103632"/>
                <a:gd name="connsiteX33" fmla="*/ 226040 w 225552"/>
                <a:gd name="connsiteY33" fmla="*/ 53523 h 103632"/>
                <a:gd name="connsiteX34" fmla="*/ 227259 w 225552"/>
                <a:gd name="connsiteY34" fmla="*/ 37673 h 103632"/>
                <a:gd name="connsiteX35" fmla="*/ 222992 w 225552"/>
                <a:gd name="connsiteY35" fmla="*/ 24872 h 103632"/>
                <a:gd name="connsiteX36" fmla="*/ 224820 w 225552"/>
                <a:gd name="connsiteY36" fmla="*/ 1999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25552" h="103632">
                  <a:moveTo>
                    <a:pt x="224820" y="19995"/>
                  </a:moveTo>
                  <a:lnTo>
                    <a:pt x="210800" y="12680"/>
                  </a:lnTo>
                  <a:lnTo>
                    <a:pt x="196779" y="14508"/>
                  </a:lnTo>
                  <a:lnTo>
                    <a:pt x="172395" y="2926"/>
                  </a:lnTo>
                  <a:lnTo>
                    <a:pt x="162032" y="5974"/>
                  </a:lnTo>
                  <a:lnTo>
                    <a:pt x="146182" y="21214"/>
                  </a:lnTo>
                  <a:lnTo>
                    <a:pt x="123017" y="9022"/>
                  </a:lnTo>
                  <a:lnTo>
                    <a:pt x="113873" y="26700"/>
                  </a:lnTo>
                  <a:lnTo>
                    <a:pt x="103510" y="31577"/>
                  </a:lnTo>
                  <a:lnTo>
                    <a:pt x="109606" y="55961"/>
                  </a:lnTo>
                  <a:lnTo>
                    <a:pt x="107168" y="62667"/>
                  </a:lnTo>
                  <a:lnTo>
                    <a:pt x="96804" y="54742"/>
                  </a:lnTo>
                  <a:lnTo>
                    <a:pt x="82174" y="53523"/>
                  </a:lnTo>
                  <a:lnTo>
                    <a:pt x="61448" y="60838"/>
                  </a:lnTo>
                  <a:lnTo>
                    <a:pt x="34625" y="59009"/>
                  </a:lnTo>
                  <a:lnTo>
                    <a:pt x="30968" y="68763"/>
                  </a:lnTo>
                  <a:lnTo>
                    <a:pt x="15118" y="58400"/>
                  </a:lnTo>
                  <a:lnTo>
                    <a:pt x="5974" y="60228"/>
                  </a:lnTo>
                  <a:lnTo>
                    <a:pt x="7193" y="66934"/>
                  </a:lnTo>
                  <a:lnTo>
                    <a:pt x="2926" y="76688"/>
                  </a:lnTo>
                  <a:lnTo>
                    <a:pt x="16947" y="83393"/>
                  </a:lnTo>
                  <a:lnTo>
                    <a:pt x="32796" y="84612"/>
                  </a:lnTo>
                  <a:lnTo>
                    <a:pt x="51694" y="90099"/>
                  </a:lnTo>
                  <a:lnTo>
                    <a:pt x="54742" y="82784"/>
                  </a:lnTo>
                  <a:lnTo>
                    <a:pt x="84003" y="76078"/>
                  </a:lnTo>
                  <a:lnTo>
                    <a:pt x="91928" y="89489"/>
                  </a:lnTo>
                  <a:lnTo>
                    <a:pt x="135819" y="99243"/>
                  </a:lnTo>
                  <a:lnTo>
                    <a:pt x="161422" y="101681"/>
                  </a:lnTo>
                  <a:lnTo>
                    <a:pt x="176052" y="93147"/>
                  </a:lnTo>
                  <a:lnTo>
                    <a:pt x="202265" y="92537"/>
                  </a:lnTo>
                  <a:lnTo>
                    <a:pt x="207752" y="85832"/>
                  </a:lnTo>
                  <a:lnTo>
                    <a:pt x="215676" y="61448"/>
                  </a:lnTo>
                  <a:lnTo>
                    <a:pt x="208971" y="53523"/>
                  </a:lnTo>
                  <a:lnTo>
                    <a:pt x="226040" y="53523"/>
                  </a:lnTo>
                  <a:lnTo>
                    <a:pt x="227259" y="37673"/>
                  </a:lnTo>
                  <a:lnTo>
                    <a:pt x="222992" y="24872"/>
                  </a:lnTo>
                  <a:lnTo>
                    <a:pt x="224820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ED8E6F08-48C9-4541-A7A9-8B0054D4965D}"/>
                </a:ext>
              </a:extLst>
            </p:cNvPr>
            <p:cNvSpPr/>
            <p:nvPr/>
          </p:nvSpPr>
          <p:spPr>
            <a:xfrm>
              <a:off x="7661755" y="2517459"/>
              <a:ext cx="171169" cy="131230"/>
            </a:xfrm>
            <a:custGeom>
              <a:avLst/>
              <a:gdLst>
                <a:gd name="connsiteX0" fmla="*/ 15118 w 182880"/>
                <a:gd name="connsiteY0" fmla="*/ 84003 h 140208"/>
                <a:gd name="connsiteX1" fmla="*/ 9022 w 182880"/>
                <a:gd name="connsiteY1" fmla="*/ 85222 h 140208"/>
                <a:gd name="connsiteX2" fmla="*/ 16338 w 182880"/>
                <a:gd name="connsiteY2" fmla="*/ 99852 h 140208"/>
                <a:gd name="connsiteX3" fmla="*/ 35845 w 182880"/>
                <a:gd name="connsiteY3" fmla="*/ 117531 h 140208"/>
                <a:gd name="connsiteX4" fmla="*/ 58400 w 182880"/>
                <a:gd name="connsiteY4" fmla="*/ 123017 h 140208"/>
                <a:gd name="connsiteX5" fmla="*/ 41331 w 182880"/>
                <a:gd name="connsiteY5" fmla="*/ 100462 h 140208"/>
                <a:gd name="connsiteX6" fmla="*/ 40112 w 182880"/>
                <a:gd name="connsiteY6" fmla="*/ 94366 h 140208"/>
                <a:gd name="connsiteX7" fmla="*/ 26091 w 182880"/>
                <a:gd name="connsiteY7" fmla="*/ 94366 h 140208"/>
                <a:gd name="connsiteX8" fmla="*/ 15118 w 182880"/>
                <a:gd name="connsiteY8" fmla="*/ 84003 h 140208"/>
                <a:gd name="connsiteX9" fmla="*/ 78517 w 182880"/>
                <a:gd name="connsiteY9" fmla="*/ 27310 h 140208"/>
                <a:gd name="connsiteX10" fmla="*/ 52304 w 182880"/>
                <a:gd name="connsiteY10" fmla="*/ 4145 h 140208"/>
                <a:gd name="connsiteX11" fmla="*/ 43160 w 182880"/>
                <a:gd name="connsiteY11" fmla="*/ 2926 h 140208"/>
                <a:gd name="connsiteX12" fmla="*/ 36454 w 182880"/>
                <a:gd name="connsiteY12" fmla="*/ 8412 h 140208"/>
                <a:gd name="connsiteX13" fmla="*/ 55962 w 182880"/>
                <a:gd name="connsiteY13" fmla="*/ 29139 h 140208"/>
                <a:gd name="connsiteX14" fmla="*/ 52304 w 182880"/>
                <a:gd name="connsiteY14" fmla="*/ 33406 h 140208"/>
                <a:gd name="connsiteX15" fmla="*/ 35235 w 182880"/>
                <a:gd name="connsiteY15" fmla="*/ 30968 h 140208"/>
                <a:gd name="connsiteX16" fmla="*/ 9632 w 182880"/>
                <a:gd name="connsiteY16" fmla="*/ 19995 h 140208"/>
                <a:gd name="connsiteX17" fmla="*/ 2926 w 182880"/>
                <a:gd name="connsiteY17" fmla="*/ 26091 h 140208"/>
                <a:gd name="connsiteX18" fmla="*/ 11461 w 182880"/>
                <a:gd name="connsiteY18" fmla="*/ 36454 h 140208"/>
                <a:gd name="connsiteX19" fmla="*/ 24872 w 182880"/>
                <a:gd name="connsiteY19" fmla="*/ 43160 h 140208"/>
                <a:gd name="connsiteX20" fmla="*/ 20605 w 182880"/>
                <a:gd name="connsiteY20" fmla="*/ 52304 h 140208"/>
                <a:gd name="connsiteX21" fmla="*/ 39502 w 182880"/>
                <a:gd name="connsiteY21" fmla="*/ 65715 h 140208"/>
                <a:gd name="connsiteX22" fmla="*/ 33406 w 182880"/>
                <a:gd name="connsiteY22" fmla="*/ 77907 h 140208"/>
                <a:gd name="connsiteX23" fmla="*/ 48646 w 182880"/>
                <a:gd name="connsiteY23" fmla="*/ 88270 h 140208"/>
                <a:gd name="connsiteX24" fmla="*/ 63886 w 182880"/>
                <a:gd name="connsiteY24" fmla="*/ 94976 h 140208"/>
                <a:gd name="connsiteX25" fmla="*/ 69373 w 182880"/>
                <a:gd name="connsiteY25" fmla="*/ 121798 h 140208"/>
                <a:gd name="connsiteX26" fmla="*/ 101682 w 182880"/>
                <a:gd name="connsiteY26" fmla="*/ 93147 h 140208"/>
                <a:gd name="connsiteX27" fmla="*/ 113264 w 182880"/>
                <a:gd name="connsiteY27" fmla="*/ 90099 h 140208"/>
                <a:gd name="connsiteX28" fmla="*/ 124846 w 182880"/>
                <a:gd name="connsiteY28" fmla="*/ 101681 h 140208"/>
                <a:gd name="connsiteX29" fmla="*/ 117531 w 182880"/>
                <a:gd name="connsiteY29" fmla="*/ 120579 h 140208"/>
                <a:gd name="connsiteX30" fmla="*/ 140696 w 182880"/>
                <a:gd name="connsiteY30" fmla="*/ 141305 h 140208"/>
                <a:gd name="connsiteX31" fmla="*/ 148621 w 182880"/>
                <a:gd name="connsiteY31" fmla="*/ 139476 h 140208"/>
                <a:gd name="connsiteX32" fmla="*/ 143744 w 182880"/>
                <a:gd name="connsiteY32" fmla="*/ 119969 h 140208"/>
                <a:gd name="connsiteX33" fmla="*/ 154107 w 182880"/>
                <a:gd name="connsiteY33" fmla="*/ 110825 h 140208"/>
                <a:gd name="connsiteX34" fmla="*/ 156546 w 182880"/>
                <a:gd name="connsiteY34" fmla="*/ 97414 h 140208"/>
                <a:gd name="connsiteX35" fmla="*/ 155936 w 182880"/>
                <a:gd name="connsiteY35" fmla="*/ 66934 h 140208"/>
                <a:gd name="connsiteX36" fmla="*/ 181539 w 182880"/>
                <a:gd name="connsiteY36" fmla="*/ 63886 h 140208"/>
                <a:gd name="connsiteX37" fmla="*/ 169347 w 182880"/>
                <a:gd name="connsiteY37" fmla="*/ 53523 h 140208"/>
                <a:gd name="connsiteX38" fmla="*/ 154107 w 182880"/>
                <a:gd name="connsiteY38" fmla="*/ 52304 h 140208"/>
                <a:gd name="connsiteX39" fmla="*/ 132771 w 182880"/>
                <a:gd name="connsiteY39" fmla="*/ 24872 h 140208"/>
                <a:gd name="connsiteX40" fmla="*/ 112045 w 182880"/>
                <a:gd name="connsiteY40" fmla="*/ 5364 h 140208"/>
                <a:gd name="connsiteX41" fmla="*/ 112045 w 182880"/>
                <a:gd name="connsiteY41" fmla="*/ 5364 h 140208"/>
                <a:gd name="connsiteX42" fmla="*/ 96195 w 182880"/>
                <a:gd name="connsiteY42" fmla="*/ 20604 h 140208"/>
                <a:gd name="connsiteX43" fmla="*/ 93147 w 182880"/>
                <a:gd name="connsiteY43" fmla="*/ 29748 h 140208"/>
                <a:gd name="connsiteX44" fmla="*/ 78517 w 182880"/>
                <a:gd name="connsiteY44" fmla="*/ 27310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2880" h="140208">
                  <a:moveTo>
                    <a:pt x="15118" y="84003"/>
                  </a:moveTo>
                  <a:lnTo>
                    <a:pt x="9022" y="85222"/>
                  </a:lnTo>
                  <a:lnTo>
                    <a:pt x="16338" y="99852"/>
                  </a:lnTo>
                  <a:lnTo>
                    <a:pt x="35845" y="117531"/>
                  </a:lnTo>
                  <a:lnTo>
                    <a:pt x="58400" y="123017"/>
                  </a:lnTo>
                  <a:lnTo>
                    <a:pt x="41331" y="100462"/>
                  </a:lnTo>
                  <a:lnTo>
                    <a:pt x="40112" y="94366"/>
                  </a:lnTo>
                  <a:lnTo>
                    <a:pt x="26091" y="94366"/>
                  </a:lnTo>
                  <a:lnTo>
                    <a:pt x="15118" y="84003"/>
                  </a:lnTo>
                  <a:close/>
                  <a:moveTo>
                    <a:pt x="78517" y="27310"/>
                  </a:moveTo>
                  <a:lnTo>
                    <a:pt x="52304" y="4145"/>
                  </a:lnTo>
                  <a:lnTo>
                    <a:pt x="43160" y="2926"/>
                  </a:lnTo>
                  <a:lnTo>
                    <a:pt x="36454" y="8412"/>
                  </a:lnTo>
                  <a:lnTo>
                    <a:pt x="55962" y="29139"/>
                  </a:lnTo>
                  <a:lnTo>
                    <a:pt x="52304" y="33406"/>
                  </a:lnTo>
                  <a:lnTo>
                    <a:pt x="35235" y="30968"/>
                  </a:lnTo>
                  <a:lnTo>
                    <a:pt x="9632" y="19995"/>
                  </a:lnTo>
                  <a:lnTo>
                    <a:pt x="2926" y="26091"/>
                  </a:lnTo>
                  <a:lnTo>
                    <a:pt x="11461" y="36454"/>
                  </a:lnTo>
                  <a:lnTo>
                    <a:pt x="24872" y="43160"/>
                  </a:lnTo>
                  <a:lnTo>
                    <a:pt x="20605" y="52304"/>
                  </a:lnTo>
                  <a:lnTo>
                    <a:pt x="39502" y="65715"/>
                  </a:lnTo>
                  <a:lnTo>
                    <a:pt x="33406" y="77907"/>
                  </a:lnTo>
                  <a:lnTo>
                    <a:pt x="48646" y="88270"/>
                  </a:lnTo>
                  <a:lnTo>
                    <a:pt x="63886" y="94976"/>
                  </a:lnTo>
                  <a:lnTo>
                    <a:pt x="69373" y="121798"/>
                  </a:lnTo>
                  <a:lnTo>
                    <a:pt x="101682" y="93147"/>
                  </a:lnTo>
                  <a:lnTo>
                    <a:pt x="113264" y="90099"/>
                  </a:lnTo>
                  <a:lnTo>
                    <a:pt x="124846" y="101681"/>
                  </a:lnTo>
                  <a:lnTo>
                    <a:pt x="117531" y="120579"/>
                  </a:lnTo>
                  <a:lnTo>
                    <a:pt x="140696" y="141305"/>
                  </a:lnTo>
                  <a:lnTo>
                    <a:pt x="148621" y="139476"/>
                  </a:lnTo>
                  <a:lnTo>
                    <a:pt x="143744" y="119969"/>
                  </a:lnTo>
                  <a:lnTo>
                    <a:pt x="154107" y="110825"/>
                  </a:lnTo>
                  <a:lnTo>
                    <a:pt x="156546" y="97414"/>
                  </a:lnTo>
                  <a:lnTo>
                    <a:pt x="155936" y="66934"/>
                  </a:lnTo>
                  <a:lnTo>
                    <a:pt x="181539" y="63886"/>
                  </a:lnTo>
                  <a:lnTo>
                    <a:pt x="169347" y="53523"/>
                  </a:lnTo>
                  <a:lnTo>
                    <a:pt x="154107" y="52304"/>
                  </a:lnTo>
                  <a:lnTo>
                    <a:pt x="132771" y="24872"/>
                  </a:lnTo>
                  <a:lnTo>
                    <a:pt x="112045" y="5364"/>
                  </a:lnTo>
                  <a:lnTo>
                    <a:pt x="112045" y="5364"/>
                  </a:lnTo>
                  <a:lnTo>
                    <a:pt x="96195" y="20604"/>
                  </a:lnTo>
                  <a:lnTo>
                    <a:pt x="93147" y="29748"/>
                  </a:lnTo>
                  <a:lnTo>
                    <a:pt x="78517" y="2731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8AB751E1-4C74-4568-946E-C9D9EAE48651}"/>
                </a:ext>
              </a:extLst>
            </p:cNvPr>
            <p:cNvSpPr/>
            <p:nvPr/>
          </p:nvSpPr>
          <p:spPr>
            <a:xfrm>
              <a:off x="7271489" y="4123598"/>
              <a:ext cx="57056" cy="79879"/>
            </a:xfrm>
            <a:custGeom>
              <a:avLst/>
              <a:gdLst>
                <a:gd name="connsiteX0" fmla="*/ 54742 w 60960"/>
                <a:gd name="connsiteY0" fmla="*/ 20605 h 85344"/>
                <a:gd name="connsiteX1" fmla="*/ 52914 w 60960"/>
                <a:gd name="connsiteY1" fmla="*/ 5365 h 85344"/>
                <a:gd name="connsiteX2" fmla="*/ 52914 w 60960"/>
                <a:gd name="connsiteY2" fmla="*/ 5365 h 85344"/>
                <a:gd name="connsiteX3" fmla="*/ 34626 w 60960"/>
                <a:gd name="connsiteY3" fmla="*/ 2926 h 85344"/>
                <a:gd name="connsiteX4" fmla="*/ 24262 w 60960"/>
                <a:gd name="connsiteY4" fmla="*/ 24872 h 85344"/>
                <a:gd name="connsiteX5" fmla="*/ 2926 w 60960"/>
                <a:gd name="connsiteY5" fmla="*/ 21824 h 85344"/>
                <a:gd name="connsiteX6" fmla="*/ 11461 w 60960"/>
                <a:gd name="connsiteY6" fmla="*/ 39502 h 85344"/>
                <a:gd name="connsiteX7" fmla="*/ 12070 w 60960"/>
                <a:gd name="connsiteY7" fmla="*/ 46208 h 85344"/>
                <a:gd name="connsiteX8" fmla="*/ 24262 w 60960"/>
                <a:gd name="connsiteY8" fmla="*/ 83393 h 85344"/>
                <a:gd name="connsiteX9" fmla="*/ 23653 w 60960"/>
                <a:gd name="connsiteY9" fmla="*/ 85222 h 85344"/>
                <a:gd name="connsiteX10" fmla="*/ 27310 w 60960"/>
                <a:gd name="connsiteY10" fmla="*/ 84613 h 85344"/>
                <a:gd name="connsiteX11" fmla="*/ 40112 w 60960"/>
                <a:gd name="connsiteY11" fmla="*/ 70592 h 85344"/>
                <a:gd name="connsiteX12" fmla="*/ 53523 w 60960"/>
                <a:gd name="connsiteY12" fmla="*/ 50475 h 85344"/>
                <a:gd name="connsiteX13" fmla="*/ 62058 w 60960"/>
                <a:gd name="connsiteY13" fmla="*/ 41941 h 85344"/>
                <a:gd name="connsiteX14" fmla="*/ 62058 w 60960"/>
                <a:gd name="connsiteY14" fmla="*/ 29749 h 85344"/>
                <a:gd name="connsiteX15" fmla="*/ 54742 w 60960"/>
                <a:gd name="connsiteY15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960" h="85344">
                  <a:moveTo>
                    <a:pt x="54742" y="20605"/>
                  </a:moveTo>
                  <a:lnTo>
                    <a:pt x="52914" y="5365"/>
                  </a:lnTo>
                  <a:lnTo>
                    <a:pt x="52914" y="5365"/>
                  </a:lnTo>
                  <a:lnTo>
                    <a:pt x="34626" y="2926"/>
                  </a:lnTo>
                  <a:lnTo>
                    <a:pt x="24262" y="24872"/>
                  </a:lnTo>
                  <a:lnTo>
                    <a:pt x="2926" y="21824"/>
                  </a:lnTo>
                  <a:lnTo>
                    <a:pt x="11461" y="39502"/>
                  </a:lnTo>
                  <a:lnTo>
                    <a:pt x="12070" y="46208"/>
                  </a:lnTo>
                  <a:lnTo>
                    <a:pt x="24262" y="83393"/>
                  </a:lnTo>
                  <a:lnTo>
                    <a:pt x="23653" y="85222"/>
                  </a:lnTo>
                  <a:lnTo>
                    <a:pt x="27310" y="84613"/>
                  </a:lnTo>
                  <a:lnTo>
                    <a:pt x="40112" y="70592"/>
                  </a:lnTo>
                  <a:lnTo>
                    <a:pt x="53523" y="50475"/>
                  </a:lnTo>
                  <a:lnTo>
                    <a:pt x="62058" y="41941"/>
                  </a:lnTo>
                  <a:lnTo>
                    <a:pt x="62058" y="29749"/>
                  </a:lnTo>
                  <a:lnTo>
                    <a:pt x="54742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167AA698-9234-4EDD-B7EC-4AFFD4FEDEBF}"/>
                </a:ext>
              </a:extLst>
            </p:cNvPr>
            <p:cNvSpPr/>
            <p:nvPr/>
          </p:nvSpPr>
          <p:spPr>
            <a:xfrm>
              <a:off x="6411077" y="2178544"/>
              <a:ext cx="102702" cy="68468"/>
            </a:xfrm>
            <a:custGeom>
              <a:avLst/>
              <a:gdLst>
                <a:gd name="connsiteX0" fmla="*/ 74859 w 109728"/>
                <a:gd name="connsiteY0" fmla="*/ 2926 h 73152"/>
                <a:gd name="connsiteX1" fmla="*/ 48036 w 109728"/>
                <a:gd name="connsiteY1" fmla="*/ 10851 h 73152"/>
                <a:gd name="connsiteX2" fmla="*/ 26091 w 109728"/>
                <a:gd name="connsiteY2" fmla="*/ 7803 h 73152"/>
                <a:gd name="connsiteX3" fmla="*/ 26091 w 109728"/>
                <a:gd name="connsiteY3" fmla="*/ 7803 h 73152"/>
                <a:gd name="connsiteX4" fmla="*/ 2926 w 109728"/>
                <a:gd name="connsiteY4" fmla="*/ 15118 h 73152"/>
                <a:gd name="connsiteX5" fmla="*/ 7193 w 109728"/>
                <a:gd name="connsiteY5" fmla="*/ 28529 h 73152"/>
                <a:gd name="connsiteX6" fmla="*/ 20604 w 109728"/>
                <a:gd name="connsiteY6" fmla="*/ 29139 h 73152"/>
                <a:gd name="connsiteX7" fmla="*/ 35235 w 109728"/>
                <a:gd name="connsiteY7" fmla="*/ 43769 h 73152"/>
                <a:gd name="connsiteX8" fmla="*/ 55961 w 109728"/>
                <a:gd name="connsiteY8" fmla="*/ 61448 h 73152"/>
                <a:gd name="connsiteX9" fmla="*/ 71201 w 109728"/>
                <a:gd name="connsiteY9" fmla="*/ 59009 h 73152"/>
                <a:gd name="connsiteX10" fmla="*/ 98024 w 109728"/>
                <a:gd name="connsiteY10" fmla="*/ 76078 h 73152"/>
                <a:gd name="connsiteX11" fmla="*/ 100462 w 109728"/>
                <a:gd name="connsiteY11" fmla="*/ 54742 h 73152"/>
                <a:gd name="connsiteX12" fmla="*/ 108387 w 109728"/>
                <a:gd name="connsiteY12" fmla="*/ 53523 h 73152"/>
                <a:gd name="connsiteX13" fmla="*/ 110825 w 109728"/>
                <a:gd name="connsiteY13" fmla="*/ 27920 h 73152"/>
                <a:gd name="connsiteX14" fmla="*/ 93756 w 109728"/>
                <a:gd name="connsiteY14" fmla="*/ 19385 h 73152"/>
                <a:gd name="connsiteX15" fmla="*/ 74859 w 109728"/>
                <a:gd name="connsiteY15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728" h="73152">
                  <a:moveTo>
                    <a:pt x="74859" y="2926"/>
                  </a:moveTo>
                  <a:lnTo>
                    <a:pt x="48036" y="10851"/>
                  </a:lnTo>
                  <a:lnTo>
                    <a:pt x="26091" y="7803"/>
                  </a:lnTo>
                  <a:lnTo>
                    <a:pt x="26091" y="7803"/>
                  </a:lnTo>
                  <a:lnTo>
                    <a:pt x="2926" y="15118"/>
                  </a:lnTo>
                  <a:lnTo>
                    <a:pt x="7193" y="28529"/>
                  </a:lnTo>
                  <a:lnTo>
                    <a:pt x="20604" y="29139"/>
                  </a:lnTo>
                  <a:lnTo>
                    <a:pt x="35235" y="43769"/>
                  </a:lnTo>
                  <a:lnTo>
                    <a:pt x="55961" y="61448"/>
                  </a:lnTo>
                  <a:lnTo>
                    <a:pt x="71201" y="59009"/>
                  </a:lnTo>
                  <a:lnTo>
                    <a:pt x="98024" y="76078"/>
                  </a:lnTo>
                  <a:lnTo>
                    <a:pt x="100462" y="54742"/>
                  </a:lnTo>
                  <a:lnTo>
                    <a:pt x="108387" y="53523"/>
                  </a:lnTo>
                  <a:lnTo>
                    <a:pt x="110825" y="27920"/>
                  </a:lnTo>
                  <a:lnTo>
                    <a:pt x="93756" y="19385"/>
                  </a:lnTo>
                  <a:lnTo>
                    <a:pt x="7485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EAFD7DF-8764-4687-AF87-9A663B30ABC9}"/>
                </a:ext>
              </a:extLst>
            </p:cNvPr>
            <p:cNvSpPr/>
            <p:nvPr/>
          </p:nvSpPr>
          <p:spPr>
            <a:xfrm>
              <a:off x="6366003" y="3594114"/>
              <a:ext cx="96996" cy="222520"/>
            </a:xfrm>
            <a:custGeom>
              <a:avLst/>
              <a:gdLst>
                <a:gd name="connsiteX0" fmla="*/ 99853 w 103632"/>
                <a:gd name="connsiteY0" fmla="*/ 25481 h 237744"/>
                <a:gd name="connsiteX1" fmla="*/ 73640 w 103632"/>
                <a:gd name="connsiteY1" fmla="*/ 2926 h 237744"/>
                <a:gd name="connsiteX2" fmla="*/ 61448 w 103632"/>
                <a:gd name="connsiteY2" fmla="*/ 2926 h 237744"/>
                <a:gd name="connsiteX3" fmla="*/ 49865 w 103632"/>
                <a:gd name="connsiteY3" fmla="*/ 14509 h 237744"/>
                <a:gd name="connsiteX4" fmla="*/ 42550 w 103632"/>
                <a:gd name="connsiteY4" fmla="*/ 26091 h 237744"/>
                <a:gd name="connsiteX5" fmla="*/ 26091 w 103632"/>
                <a:gd name="connsiteY5" fmla="*/ 29749 h 237744"/>
                <a:gd name="connsiteX6" fmla="*/ 18776 w 103632"/>
                <a:gd name="connsiteY6" fmla="*/ 46817 h 237744"/>
                <a:gd name="connsiteX7" fmla="*/ 7193 w 103632"/>
                <a:gd name="connsiteY7" fmla="*/ 51085 h 237744"/>
                <a:gd name="connsiteX8" fmla="*/ 2926 w 103632"/>
                <a:gd name="connsiteY8" fmla="*/ 71201 h 237744"/>
                <a:gd name="connsiteX9" fmla="*/ 13289 w 103632"/>
                <a:gd name="connsiteY9" fmla="*/ 82784 h 237744"/>
                <a:gd name="connsiteX10" fmla="*/ 25481 w 103632"/>
                <a:gd name="connsiteY10" fmla="*/ 96805 h 237744"/>
                <a:gd name="connsiteX11" fmla="*/ 26701 w 103632"/>
                <a:gd name="connsiteY11" fmla="*/ 115702 h 237744"/>
                <a:gd name="connsiteX12" fmla="*/ 33406 w 103632"/>
                <a:gd name="connsiteY12" fmla="*/ 123627 h 237744"/>
                <a:gd name="connsiteX13" fmla="*/ 32187 w 103632"/>
                <a:gd name="connsiteY13" fmla="*/ 212629 h 237744"/>
                <a:gd name="connsiteX14" fmla="*/ 40721 w 103632"/>
                <a:gd name="connsiteY14" fmla="*/ 239451 h 237744"/>
                <a:gd name="connsiteX15" fmla="*/ 68763 w 103632"/>
                <a:gd name="connsiteY15" fmla="*/ 234574 h 237744"/>
                <a:gd name="connsiteX16" fmla="*/ 70592 w 103632"/>
                <a:gd name="connsiteY16" fmla="*/ 172395 h 237744"/>
                <a:gd name="connsiteX17" fmla="*/ 69982 w 103632"/>
                <a:gd name="connsiteY17" fmla="*/ 147401 h 237744"/>
                <a:gd name="connsiteX18" fmla="*/ 76078 w 103632"/>
                <a:gd name="connsiteY18" fmla="*/ 123017 h 237744"/>
                <a:gd name="connsiteX19" fmla="*/ 86441 w 103632"/>
                <a:gd name="connsiteY19" fmla="*/ 111435 h 237744"/>
                <a:gd name="connsiteX20" fmla="*/ 102901 w 103632"/>
                <a:gd name="connsiteY20" fmla="*/ 87051 h 237744"/>
                <a:gd name="connsiteX21" fmla="*/ 99243 w 103632"/>
                <a:gd name="connsiteY21" fmla="*/ 76688 h 237744"/>
                <a:gd name="connsiteX22" fmla="*/ 105949 w 103632"/>
                <a:gd name="connsiteY22" fmla="*/ 61448 h 237744"/>
                <a:gd name="connsiteX23" fmla="*/ 98633 w 103632"/>
                <a:gd name="connsiteY23" fmla="*/ 38283 h 237744"/>
                <a:gd name="connsiteX24" fmla="*/ 99853 w 103632"/>
                <a:gd name="connsiteY24" fmla="*/ 25481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632" h="237744">
                  <a:moveTo>
                    <a:pt x="99853" y="25481"/>
                  </a:moveTo>
                  <a:lnTo>
                    <a:pt x="73640" y="2926"/>
                  </a:lnTo>
                  <a:lnTo>
                    <a:pt x="61448" y="2926"/>
                  </a:lnTo>
                  <a:lnTo>
                    <a:pt x="49865" y="14509"/>
                  </a:lnTo>
                  <a:lnTo>
                    <a:pt x="42550" y="26091"/>
                  </a:lnTo>
                  <a:lnTo>
                    <a:pt x="26091" y="29749"/>
                  </a:lnTo>
                  <a:lnTo>
                    <a:pt x="18776" y="46817"/>
                  </a:lnTo>
                  <a:lnTo>
                    <a:pt x="7193" y="51085"/>
                  </a:lnTo>
                  <a:lnTo>
                    <a:pt x="2926" y="71201"/>
                  </a:lnTo>
                  <a:lnTo>
                    <a:pt x="13289" y="82784"/>
                  </a:lnTo>
                  <a:lnTo>
                    <a:pt x="25481" y="96805"/>
                  </a:lnTo>
                  <a:lnTo>
                    <a:pt x="26701" y="115702"/>
                  </a:lnTo>
                  <a:lnTo>
                    <a:pt x="33406" y="123627"/>
                  </a:lnTo>
                  <a:lnTo>
                    <a:pt x="32187" y="212629"/>
                  </a:lnTo>
                  <a:lnTo>
                    <a:pt x="40721" y="239451"/>
                  </a:lnTo>
                  <a:lnTo>
                    <a:pt x="68763" y="234574"/>
                  </a:lnTo>
                  <a:lnTo>
                    <a:pt x="70592" y="172395"/>
                  </a:lnTo>
                  <a:lnTo>
                    <a:pt x="69982" y="147401"/>
                  </a:lnTo>
                  <a:lnTo>
                    <a:pt x="76078" y="123017"/>
                  </a:lnTo>
                  <a:lnTo>
                    <a:pt x="86441" y="111435"/>
                  </a:lnTo>
                  <a:lnTo>
                    <a:pt x="102901" y="87051"/>
                  </a:lnTo>
                  <a:lnTo>
                    <a:pt x="99243" y="76688"/>
                  </a:lnTo>
                  <a:lnTo>
                    <a:pt x="105949" y="61448"/>
                  </a:lnTo>
                  <a:lnTo>
                    <a:pt x="98633" y="38283"/>
                  </a:lnTo>
                  <a:lnTo>
                    <a:pt x="99853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70DEAC7A-DE54-4B98-8B44-0626A42A2852}"/>
                </a:ext>
              </a:extLst>
            </p:cNvPr>
            <p:cNvSpPr/>
            <p:nvPr/>
          </p:nvSpPr>
          <p:spPr>
            <a:xfrm>
              <a:off x="6166875" y="3489701"/>
              <a:ext cx="245343" cy="199698"/>
            </a:xfrm>
            <a:custGeom>
              <a:avLst/>
              <a:gdLst>
                <a:gd name="connsiteX0" fmla="*/ 202265 w 262128"/>
                <a:gd name="connsiteY0" fmla="*/ 10241 h 213360"/>
                <a:gd name="connsiteX1" fmla="*/ 180320 w 262128"/>
                <a:gd name="connsiteY1" fmla="*/ 10241 h 213360"/>
                <a:gd name="connsiteX2" fmla="*/ 171785 w 262128"/>
                <a:gd name="connsiteY2" fmla="*/ 2926 h 213360"/>
                <a:gd name="connsiteX3" fmla="*/ 153497 w 262128"/>
                <a:gd name="connsiteY3" fmla="*/ 8412 h 213360"/>
                <a:gd name="connsiteX4" fmla="*/ 121798 w 262128"/>
                <a:gd name="connsiteY4" fmla="*/ 24262 h 213360"/>
                <a:gd name="connsiteX5" fmla="*/ 115093 w 262128"/>
                <a:gd name="connsiteY5" fmla="*/ 36454 h 213360"/>
                <a:gd name="connsiteX6" fmla="*/ 88880 w 262128"/>
                <a:gd name="connsiteY6" fmla="*/ 54132 h 213360"/>
                <a:gd name="connsiteX7" fmla="*/ 84003 w 262128"/>
                <a:gd name="connsiteY7" fmla="*/ 63886 h 213360"/>
                <a:gd name="connsiteX8" fmla="*/ 69982 w 262128"/>
                <a:gd name="connsiteY8" fmla="*/ 71811 h 213360"/>
                <a:gd name="connsiteX9" fmla="*/ 53523 w 262128"/>
                <a:gd name="connsiteY9" fmla="*/ 66324 h 213360"/>
                <a:gd name="connsiteX10" fmla="*/ 43769 w 262128"/>
                <a:gd name="connsiteY10" fmla="*/ 76078 h 213360"/>
                <a:gd name="connsiteX11" fmla="*/ 38893 w 262128"/>
                <a:gd name="connsiteY11" fmla="*/ 102900 h 213360"/>
                <a:gd name="connsiteX12" fmla="*/ 11461 w 262128"/>
                <a:gd name="connsiteY12" fmla="*/ 134600 h 213360"/>
                <a:gd name="connsiteX13" fmla="*/ 12680 w 262128"/>
                <a:gd name="connsiteY13" fmla="*/ 148011 h 213360"/>
                <a:gd name="connsiteX14" fmla="*/ 2926 w 262128"/>
                <a:gd name="connsiteY14" fmla="*/ 164470 h 213360"/>
                <a:gd name="connsiteX15" fmla="*/ 5365 w 262128"/>
                <a:gd name="connsiteY15" fmla="*/ 187025 h 213360"/>
                <a:gd name="connsiteX16" fmla="*/ 20605 w 262128"/>
                <a:gd name="connsiteY16" fmla="*/ 195560 h 213360"/>
                <a:gd name="connsiteX17" fmla="*/ 26701 w 262128"/>
                <a:gd name="connsiteY17" fmla="*/ 208361 h 213360"/>
                <a:gd name="connsiteX18" fmla="*/ 41941 w 262128"/>
                <a:gd name="connsiteY18" fmla="*/ 216286 h 213360"/>
                <a:gd name="connsiteX19" fmla="*/ 53523 w 262128"/>
                <a:gd name="connsiteY19" fmla="*/ 206532 h 213360"/>
                <a:gd name="connsiteX20" fmla="*/ 69982 w 262128"/>
                <a:gd name="connsiteY20" fmla="*/ 205313 h 213360"/>
                <a:gd name="connsiteX21" fmla="*/ 93147 w 262128"/>
                <a:gd name="connsiteY21" fmla="*/ 215067 h 213360"/>
                <a:gd name="connsiteX22" fmla="*/ 88270 w 262128"/>
                <a:gd name="connsiteY22" fmla="*/ 185806 h 213360"/>
                <a:gd name="connsiteX23" fmla="*/ 89489 w 262128"/>
                <a:gd name="connsiteY23" fmla="*/ 163860 h 213360"/>
                <a:gd name="connsiteX24" fmla="*/ 148621 w 262128"/>
                <a:gd name="connsiteY24" fmla="*/ 162032 h 213360"/>
                <a:gd name="connsiteX25" fmla="*/ 163251 w 262128"/>
                <a:gd name="connsiteY25" fmla="*/ 165080 h 213360"/>
                <a:gd name="connsiteX26" fmla="*/ 174224 w 262128"/>
                <a:gd name="connsiteY26" fmla="*/ 158984 h 213360"/>
                <a:gd name="connsiteX27" fmla="*/ 190073 w 262128"/>
                <a:gd name="connsiteY27" fmla="*/ 162032 h 213360"/>
                <a:gd name="connsiteX28" fmla="*/ 219944 w 262128"/>
                <a:gd name="connsiteY28" fmla="*/ 162641 h 213360"/>
                <a:gd name="connsiteX29" fmla="*/ 231526 w 262128"/>
                <a:gd name="connsiteY29" fmla="*/ 158374 h 213360"/>
                <a:gd name="connsiteX30" fmla="*/ 238841 w 262128"/>
                <a:gd name="connsiteY30" fmla="*/ 141305 h 213360"/>
                <a:gd name="connsiteX31" fmla="*/ 255301 w 262128"/>
                <a:gd name="connsiteY31" fmla="*/ 137648 h 213360"/>
                <a:gd name="connsiteX32" fmla="*/ 262616 w 262128"/>
                <a:gd name="connsiteY32" fmla="*/ 126065 h 213360"/>
                <a:gd name="connsiteX33" fmla="*/ 263225 w 262128"/>
                <a:gd name="connsiteY33" fmla="*/ 99243 h 213360"/>
                <a:gd name="connsiteX34" fmla="*/ 224211 w 262128"/>
                <a:gd name="connsiteY34" fmla="*/ 90708 h 213360"/>
                <a:gd name="connsiteX35" fmla="*/ 222992 w 262128"/>
                <a:gd name="connsiteY35" fmla="*/ 71811 h 213360"/>
                <a:gd name="connsiteX36" fmla="*/ 204094 w 262128"/>
                <a:gd name="connsiteY36" fmla="*/ 46817 h 213360"/>
                <a:gd name="connsiteX37" fmla="*/ 199217 w 262128"/>
                <a:gd name="connsiteY37" fmla="*/ 29139 h 213360"/>
                <a:gd name="connsiteX38" fmla="*/ 202265 w 262128"/>
                <a:gd name="connsiteY38" fmla="*/ 10241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2128" h="213360">
                  <a:moveTo>
                    <a:pt x="202265" y="10241"/>
                  </a:moveTo>
                  <a:lnTo>
                    <a:pt x="180320" y="10241"/>
                  </a:lnTo>
                  <a:lnTo>
                    <a:pt x="171785" y="2926"/>
                  </a:lnTo>
                  <a:lnTo>
                    <a:pt x="153497" y="8412"/>
                  </a:lnTo>
                  <a:lnTo>
                    <a:pt x="121798" y="24262"/>
                  </a:lnTo>
                  <a:lnTo>
                    <a:pt x="115093" y="36454"/>
                  </a:lnTo>
                  <a:lnTo>
                    <a:pt x="88880" y="54132"/>
                  </a:lnTo>
                  <a:lnTo>
                    <a:pt x="84003" y="63886"/>
                  </a:lnTo>
                  <a:lnTo>
                    <a:pt x="69982" y="71811"/>
                  </a:lnTo>
                  <a:lnTo>
                    <a:pt x="53523" y="66324"/>
                  </a:lnTo>
                  <a:lnTo>
                    <a:pt x="43769" y="76078"/>
                  </a:lnTo>
                  <a:lnTo>
                    <a:pt x="38893" y="102900"/>
                  </a:lnTo>
                  <a:lnTo>
                    <a:pt x="11461" y="134600"/>
                  </a:lnTo>
                  <a:lnTo>
                    <a:pt x="12680" y="148011"/>
                  </a:lnTo>
                  <a:lnTo>
                    <a:pt x="2926" y="164470"/>
                  </a:lnTo>
                  <a:lnTo>
                    <a:pt x="5365" y="187025"/>
                  </a:lnTo>
                  <a:lnTo>
                    <a:pt x="20605" y="195560"/>
                  </a:lnTo>
                  <a:lnTo>
                    <a:pt x="26701" y="208361"/>
                  </a:lnTo>
                  <a:lnTo>
                    <a:pt x="41941" y="216286"/>
                  </a:lnTo>
                  <a:lnTo>
                    <a:pt x="53523" y="206532"/>
                  </a:lnTo>
                  <a:lnTo>
                    <a:pt x="69982" y="205313"/>
                  </a:lnTo>
                  <a:lnTo>
                    <a:pt x="93147" y="215067"/>
                  </a:lnTo>
                  <a:lnTo>
                    <a:pt x="88270" y="185806"/>
                  </a:lnTo>
                  <a:lnTo>
                    <a:pt x="89489" y="163860"/>
                  </a:lnTo>
                  <a:lnTo>
                    <a:pt x="148621" y="162032"/>
                  </a:lnTo>
                  <a:lnTo>
                    <a:pt x="163251" y="165080"/>
                  </a:lnTo>
                  <a:lnTo>
                    <a:pt x="174224" y="158984"/>
                  </a:lnTo>
                  <a:lnTo>
                    <a:pt x="190073" y="162032"/>
                  </a:lnTo>
                  <a:lnTo>
                    <a:pt x="219944" y="162641"/>
                  </a:lnTo>
                  <a:lnTo>
                    <a:pt x="231526" y="158374"/>
                  </a:lnTo>
                  <a:lnTo>
                    <a:pt x="238841" y="141305"/>
                  </a:lnTo>
                  <a:lnTo>
                    <a:pt x="255301" y="137648"/>
                  </a:lnTo>
                  <a:lnTo>
                    <a:pt x="262616" y="126065"/>
                  </a:lnTo>
                  <a:lnTo>
                    <a:pt x="263225" y="99243"/>
                  </a:lnTo>
                  <a:lnTo>
                    <a:pt x="224211" y="90708"/>
                  </a:lnTo>
                  <a:lnTo>
                    <a:pt x="222992" y="71811"/>
                  </a:lnTo>
                  <a:lnTo>
                    <a:pt x="204094" y="46817"/>
                  </a:lnTo>
                  <a:lnTo>
                    <a:pt x="199217" y="29139"/>
                  </a:lnTo>
                  <a:lnTo>
                    <a:pt x="202265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55C81ED9-0801-4E11-A250-6A2A36E017C4}"/>
                </a:ext>
              </a:extLst>
            </p:cNvPr>
            <p:cNvSpPr/>
            <p:nvPr/>
          </p:nvSpPr>
          <p:spPr>
            <a:xfrm>
              <a:off x="9088737" y="3078324"/>
              <a:ext cx="165464" cy="211109"/>
            </a:xfrm>
            <a:custGeom>
              <a:avLst/>
              <a:gdLst>
                <a:gd name="connsiteX0" fmla="*/ 175443 w 176784"/>
                <a:gd name="connsiteY0" fmla="*/ 173614 h 225552"/>
                <a:gd name="connsiteX1" fmla="*/ 148011 w 176784"/>
                <a:gd name="connsiteY1" fmla="*/ 112044 h 225552"/>
                <a:gd name="connsiteX2" fmla="*/ 138867 w 176784"/>
                <a:gd name="connsiteY2" fmla="*/ 112654 h 225552"/>
                <a:gd name="connsiteX3" fmla="*/ 137648 w 176784"/>
                <a:gd name="connsiteY3" fmla="*/ 137038 h 225552"/>
                <a:gd name="connsiteX4" fmla="*/ 116312 w 176784"/>
                <a:gd name="connsiteY4" fmla="*/ 116921 h 225552"/>
                <a:gd name="connsiteX5" fmla="*/ 123018 w 176784"/>
                <a:gd name="connsiteY5" fmla="*/ 94976 h 225552"/>
                <a:gd name="connsiteX6" fmla="*/ 137648 w 176784"/>
                <a:gd name="connsiteY6" fmla="*/ 92537 h 225552"/>
                <a:gd name="connsiteX7" fmla="*/ 147402 w 176784"/>
                <a:gd name="connsiteY7" fmla="*/ 60228 h 225552"/>
                <a:gd name="connsiteX8" fmla="*/ 126675 w 176784"/>
                <a:gd name="connsiteY8" fmla="*/ 53523 h 225552"/>
                <a:gd name="connsiteX9" fmla="*/ 96195 w 176784"/>
                <a:gd name="connsiteY9" fmla="*/ 54132 h 225552"/>
                <a:gd name="connsiteX10" fmla="*/ 63277 w 176784"/>
                <a:gd name="connsiteY10" fmla="*/ 48646 h 225552"/>
                <a:gd name="connsiteX11" fmla="*/ 55962 w 176784"/>
                <a:gd name="connsiteY11" fmla="*/ 21824 h 225552"/>
                <a:gd name="connsiteX12" fmla="*/ 39502 w 176784"/>
                <a:gd name="connsiteY12" fmla="*/ 19385 h 225552"/>
                <a:gd name="connsiteX13" fmla="*/ 10242 w 176784"/>
                <a:gd name="connsiteY13" fmla="*/ 2926 h 225552"/>
                <a:gd name="connsiteX14" fmla="*/ 2926 w 176784"/>
                <a:gd name="connsiteY14" fmla="*/ 29139 h 225552"/>
                <a:gd name="connsiteX15" fmla="*/ 30968 w 176784"/>
                <a:gd name="connsiteY15" fmla="*/ 49865 h 225552"/>
                <a:gd name="connsiteX16" fmla="*/ 12070 w 176784"/>
                <a:gd name="connsiteY16" fmla="*/ 64496 h 225552"/>
                <a:gd name="connsiteX17" fmla="*/ 7194 w 176784"/>
                <a:gd name="connsiteY17" fmla="*/ 78516 h 225552"/>
                <a:gd name="connsiteX18" fmla="*/ 29749 w 176784"/>
                <a:gd name="connsiteY18" fmla="*/ 88880 h 225552"/>
                <a:gd name="connsiteX19" fmla="*/ 27310 w 176784"/>
                <a:gd name="connsiteY19" fmla="*/ 112044 h 225552"/>
                <a:gd name="connsiteX20" fmla="*/ 43160 w 176784"/>
                <a:gd name="connsiteY20" fmla="*/ 141305 h 225552"/>
                <a:gd name="connsiteX21" fmla="*/ 52914 w 176784"/>
                <a:gd name="connsiteY21" fmla="*/ 173004 h 225552"/>
                <a:gd name="connsiteX22" fmla="*/ 66325 w 176784"/>
                <a:gd name="connsiteY22" fmla="*/ 176662 h 225552"/>
                <a:gd name="connsiteX23" fmla="*/ 76688 w 176784"/>
                <a:gd name="connsiteY23" fmla="*/ 180929 h 225552"/>
                <a:gd name="connsiteX24" fmla="*/ 80346 w 176784"/>
                <a:gd name="connsiteY24" fmla="*/ 173614 h 225552"/>
                <a:gd name="connsiteX25" fmla="*/ 95586 w 176784"/>
                <a:gd name="connsiteY25" fmla="*/ 181539 h 225552"/>
                <a:gd name="connsiteX26" fmla="*/ 103510 w 176784"/>
                <a:gd name="connsiteY26" fmla="*/ 160203 h 225552"/>
                <a:gd name="connsiteX27" fmla="*/ 98024 w 176784"/>
                <a:gd name="connsiteY27" fmla="*/ 144353 h 225552"/>
                <a:gd name="connsiteX28" fmla="*/ 129114 w 176784"/>
                <a:gd name="connsiteY28" fmla="*/ 145572 h 225552"/>
                <a:gd name="connsiteX29" fmla="*/ 146182 w 176784"/>
                <a:gd name="connsiteY29" fmla="*/ 168128 h 225552"/>
                <a:gd name="connsiteX30" fmla="*/ 155326 w 176784"/>
                <a:gd name="connsiteY30" fmla="*/ 187025 h 225552"/>
                <a:gd name="connsiteX31" fmla="*/ 160203 w 176784"/>
                <a:gd name="connsiteY31" fmla="*/ 206532 h 225552"/>
                <a:gd name="connsiteX32" fmla="*/ 172395 w 176784"/>
                <a:gd name="connsiteY32" fmla="*/ 226649 h 225552"/>
                <a:gd name="connsiteX33" fmla="*/ 165690 w 176784"/>
                <a:gd name="connsiteY33" fmla="*/ 195560 h 225552"/>
                <a:gd name="connsiteX34" fmla="*/ 178491 w 176784"/>
                <a:gd name="connsiteY34" fmla="*/ 201656 h 225552"/>
                <a:gd name="connsiteX35" fmla="*/ 175443 w 176784"/>
                <a:gd name="connsiteY35" fmla="*/ 173614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84" h="225552">
                  <a:moveTo>
                    <a:pt x="175443" y="173614"/>
                  </a:moveTo>
                  <a:lnTo>
                    <a:pt x="148011" y="112044"/>
                  </a:lnTo>
                  <a:lnTo>
                    <a:pt x="138867" y="112654"/>
                  </a:lnTo>
                  <a:lnTo>
                    <a:pt x="137648" y="137038"/>
                  </a:lnTo>
                  <a:lnTo>
                    <a:pt x="116312" y="116921"/>
                  </a:lnTo>
                  <a:lnTo>
                    <a:pt x="123018" y="94976"/>
                  </a:lnTo>
                  <a:lnTo>
                    <a:pt x="137648" y="92537"/>
                  </a:lnTo>
                  <a:lnTo>
                    <a:pt x="147402" y="60228"/>
                  </a:lnTo>
                  <a:lnTo>
                    <a:pt x="126675" y="53523"/>
                  </a:lnTo>
                  <a:lnTo>
                    <a:pt x="96195" y="54132"/>
                  </a:lnTo>
                  <a:lnTo>
                    <a:pt x="63277" y="48646"/>
                  </a:lnTo>
                  <a:lnTo>
                    <a:pt x="55962" y="21824"/>
                  </a:lnTo>
                  <a:lnTo>
                    <a:pt x="39502" y="19385"/>
                  </a:lnTo>
                  <a:lnTo>
                    <a:pt x="10242" y="2926"/>
                  </a:lnTo>
                  <a:lnTo>
                    <a:pt x="2926" y="29139"/>
                  </a:lnTo>
                  <a:lnTo>
                    <a:pt x="30968" y="49865"/>
                  </a:lnTo>
                  <a:lnTo>
                    <a:pt x="12070" y="64496"/>
                  </a:lnTo>
                  <a:lnTo>
                    <a:pt x="7194" y="78516"/>
                  </a:lnTo>
                  <a:lnTo>
                    <a:pt x="29749" y="88880"/>
                  </a:lnTo>
                  <a:lnTo>
                    <a:pt x="27310" y="112044"/>
                  </a:lnTo>
                  <a:lnTo>
                    <a:pt x="43160" y="141305"/>
                  </a:lnTo>
                  <a:lnTo>
                    <a:pt x="52914" y="173004"/>
                  </a:lnTo>
                  <a:lnTo>
                    <a:pt x="66325" y="176662"/>
                  </a:lnTo>
                  <a:lnTo>
                    <a:pt x="76688" y="180929"/>
                  </a:lnTo>
                  <a:lnTo>
                    <a:pt x="80346" y="173614"/>
                  </a:lnTo>
                  <a:lnTo>
                    <a:pt x="95586" y="181539"/>
                  </a:lnTo>
                  <a:lnTo>
                    <a:pt x="103510" y="160203"/>
                  </a:lnTo>
                  <a:lnTo>
                    <a:pt x="98024" y="144353"/>
                  </a:lnTo>
                  <a:lnTo>
                    <a:pt x="129114" y="145572"/>
                  </a:lnTo>
                  <a:lnTo>
                    <a:pt x="146182" y="168128"/>
                  </a:lnTo>
                  <a:lnTo>
                    <a:pt x="155326" y="187025"/>
                  </a:lnTo>
                  <a:lnTo>
                    <a:pt x="160203" y="206532"/>
                  </a:lnTo>
                  <a:lnTo>
                    <a:pt x="172395" y="226649"/>
                  </a:lnTo>
                  <a:lnTo>
                    <a:pt x="165690" y="195560"/>
                  </a:lnTo>
                  <a:lnTo>
                    <a:pt x="178491" y="201656"/>
                  </a:lnTo>
                  <a:lnTo>
                    <a:pt x="175443" y="17361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FEFD94E7-636A-4725-AD34-54B9CB49FEF2}"/>
                </a:ext>
              </a:extLst>
            </p:cNvPr>
            <p:cNvSpPr/>
            <p:nvPr/>
          </p:nvSpPr>
          <p:spPr>
            <a:xfrm>
              <a:off x="6989059" y="2434157"/>
              <a:ext cx="182581" cy="108407"/>
            </a:xfrm>
            <a:custGeom>
              <a:avLst/>
              <a:gdLst>
                <a:gd name="connsiteX0" fmla="*/ 194341 w 195072"/>
                <a:gd name="connsiteY0" fmla="*/ 23043 h 115824"/>
                <a:gd name="connsiteX1" fmla="*/ 176053 w 195072"/>
                <a:gd name="connsiteY1" fmla="*/ 18776 h 115824"/>
                <a:gd name="connsiteX2" fmla="*/ 151669 w 195072"/>
                <a:gd name="connsiteY2" fmla="*/ 5364 h 115824"/>
                <a:gd name="connsiteX3" fmla="*/ 116312 w 195072"/>
                <a:gd name="connsiteY3" fmla="*/ 13899 h 115824"/>
                <a:gd name="connsiteX4" fmla="*/ 102291 w 195072"/>
                <a:gd name="connsiteY4" fmla="*/ 23652 h 115824"/>
                <a:gd name="connsiteX5" fmla="*/ 56571 w 195072"/>
                <a:gd name="connsiteY5" fmla="*/ 21824 h 115824"/>
                <a:gd name="connsiteX6" fmla="*/ 32187 w 195072"/>
                <a:gd name="connsiteY6" fmla="*/ 15728 h 115824"/>
                <a:gd name="connsiteX7" fmla="*/ 20605 w 195072"/>
                <a:gd name="connsiteY7" fmla="*/ 18776 h 115824"/>
                <a:gd name="connsiteX8" fmla="*/ 9632 w 195072"/>
                <a:gd name="connsiteY8" fmla="*/ 2926 h 115824"/>
                <a:gd name="connsiteX9" fmla="*/ 2926 w 195072"/>
                <a:gd name="connsiteY9" fmla="*/ 11460 h 115824"/>
                <a:gd name="connsiteX10" fmla="*/ 7194 w 195072"/>
                <a:gd name="connsiteY10" fmla="*/ 25481 h 115824"/>
                <a:gd name="connsiteX11" fmla="*/ 24262 w 195072"/>
                <a:gd name="connsiteY11" fmla="*/ 41331 h 115824"/>
                <a:gd name="connsiteX12" fmla="*/ 13899 w 195072"/>
                <a:gd name="connsiteY12" fmla="*/ 52913 h 115824"/>
                <a:gd name="connsiteX13" fmla="*/ 9632 w 195072"/>
                <a:gd name="connsiteY13" fmla="*/ 65105 h 115824"/>
                <a:gd name="connsiteX14" fmla="*/ 13290 w 195072"/>
                <a:gd name="connsiteY14" fmla="*/ 69372 h 115824"/>
                <a:gd name="connsiteX15" fmla="*/ 9022 w 195072"/>
                <a:gd name="connsiteY15" fmla="*/ 74859 h 115824"/>
                <a:gd name="connsiteX16" fmla="*/ 26091 w 195072"/>
                <a:gd name="connsiteY16" fmla="*/ 87051 h 115824"/>
                <a:gd name="connsiteX17" fmla="*/ 30968 w 195072"/>
                <a:gd name="connsiteY17" fmla="*/ 112044 h 115824"/>
                <a:gd name="connsiteX18" fmla="*/ 54133 w 195072"/>
                <a:gd name="connsiteY18" fmla="*/ 113264 h 115824"/>
                <a:gd name="connsiteX19" fmla="*/ 77907 w 195072"/>
                <a:gd name="connsiteY19" fmla="*/ 102900 h 115824"/>
                <a:gd name="connsiteX20" fmla="*/ 101682 w 195072"/>
                <a:gd name="connsiteY20" fmla="*/ 115702 h 115824"/>
                <a:gd name="connsiteX21" fmla="*/ 129723 w 195072"/>
                <a:gd name="connsiteY21" fmla="*/ 112044 h 115824"/>
                <a:gd name="connsiteX22" fmla="*/ 127894 w 195072"/>
                <a:gd name="connsiteY22" fmla="*/ 93756 h 115824"/>
                <a:gd name="connsiteX23" fmla="*/ 158374 w 195072"/>
                <a:gd name="connsiteY23" fmla="*/ 81564 h 115824"/>
                <a:gd name="connsiteX24" fmla="*/ 185806 w 195072"/>
                <a:gd name="connsiteY24" fmla="*/ 86441 h 115824"/>
                <a:gd name="connsiteX25" fmla="*/ 173005 w 195072"/>
                <a:gd name="connsiteY25" fmla="*/ 65105 h 115824"/>
                <a:gd name="connsiteX26" fmla="*/ 180930 w 195072"/>
                <a:gd name="connsiteY26" fmla="*/ 38283 h 115824"/>
                <a:gd name="connsiteX27" fmla="*/ 194341 w 195072"/>
                <a:gd name="connsiteY27" fmla="*/ 23043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5072" h="115824">
                  <a:moveTo>
                    <a:pt x="194341" y="23043"/>
                  </a:moveTo>
                  <a:lnTo>
                    <a:pt x="176053" y="18776"/>
                  </a:lnTo>
                  <a:lnTo>
                    <a:pt x="151669" y="5364"/>
                  </a:lnTo>
                  <a:lnTo>
                    <a:pt x="116312" y="13899"/>
                  </a:lnTo>
                  <a:lnTo>
                    <a:pt x="102291" y="23652"/>
                  </a:lnTo>
                  <a:lnTo>
                    <a:pt x="56571" y="21824"/>
                  </a:lnTo>
                  <a:lnTo>
                    <a:pt x="32187" y="15728"/>
                  </a:lnTo>
                  <a:lnTo>
                    <a:pt x="20605" y="18776"/>
                  </a:lnTo>
                  <a:lnTo>
                    <a:pt x="9632" y="2926"/>
                  </a:lnTo>
                  <a:lnTo>
                    <a:pt x="2926" y="11460"/>
                  </a:lnTo>
                  <a:lnTo>
                    <a:pt x="7194" y="25481"/>
                  </a:lnTo>
                  <a:lnTo>
                    <a:pt x="24262" y="41331"/>
                  </a:lnTo>
                  <a:lnTo>
                    <a:pt x="13899" y="52913"/>
                  </a:lnTo>
                  <a:lnTo>
                    <a:pt x="9632" y="65105"/>
                  </a:lnTo>
                  <a:lnTo>
                    <a:pt x="13290" y="69372"/>
                  </a:lnTo>
                  <a:lnTo>
                    <a:pt x="9022" y="74859"/>
                  </a:lnTo>
                  <a:lnTo>
                    <a:pt x="26091" y="87051"/>
                  </a:lnTo>
                  <a:lnTo>
                    <a:pt x="30968" y="112044"/>
                  </a:lnTo>
                  <a:lnTo>
                    <a:pt x="54133" y="113264"/>
                  </a:lnTo>
                  <a:lnTo>
                    <a:pt x="77907" y="102900"/>
                  </a:lnTo>
                  <a:lnTo>
                    <a:pt x="101682" y="115702"/>
                  </a:lnTo>
                  <a:lnTo>
                    <a:pt x="129723" y="112044"/>
                  </a:lnTo>
                  <a:lnTo>
                    <a:pt x="127894" y="93756"/>
                  </a:lnTo>
                  <a:lnTo>
                    <a:pt x="158374" y="81564"/>
                  </a:lnTo>
                  <a:lnTo>
                    <a:pt x="185806" y="86441"/>
                  </a:lnTo>
                  <a:lnTo>
                    <a:pt x="173005" y="65105"/>
                  </a:lnTo>
                  <a:lnTo>
                    <a:pt x="180930" y="38283"/>
                  </a:lnTo>
                  <a:lnTo>
                    <a:pt x="194341" y="2304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A8EE78AB-4B71-4075-B765-3CF1C394E352}"/>
                </a:ext>
              </a:extLst>
            </p:cNvPr>
            <p:cNvSpPr/>
            <p:nvPr/>
          </p:nvSpPr>
          <p:spPr>
            <a:xfrm>
              <a:off x="6794496" y="2399352"/>
              <a:ext cx="114113" cy="91290"/>
            </a:xfrm>
            <a:custGeom>
              <a:avLst/>
              <a:gdLst>
                <a:gd name="connsiteX0" fmla="*/ 40112 w 121920"/>
                <a:gd name="connsiteY0" fmla="*/ 2926 h 97536"/>
                <a:gd name="connsiteX1" fmla="*/ 26091 w 121920"/>
                <a:gd name="connsiteY1" fmla="*/ 3536 h 97536"/>
                <a:gd name="connsiteX2" fmla="*/ 19995 w 121920"/>
                <a:gd name="connsiteY2" fmla="*/ 11460 h 97536"/>
                <a:gd name="connsiteX3" fmla="*/ 8413 w 121920"/>
                <a:gd name="connsiteY3" fmla="*/ 2926 h 97536"/>
                <a:gd name="connsiteX4" fmla="*/ 2926 w 121920"/>
                <a:gd name="connsiteY4" fmla="*/ 18166 h 97536"/>
                <a:gd name="connsiteX5" fmla="*/ 19386 w 121920"/>
                <a:gd name="connsiteY5" fmla="*/ 35844 h 97536"/>
                <a:gd name="connsiteX6" fmla="*/ 27310 w 121920"/>
                <a:gd name="connsiteY6" fmla="*/ 47427 h 97536"/>
                <a:gd name="connsiteX7" fmla="*/ 42550 w 121920"/>
                <a:gd name="connsiteY7" fmla="*/ 61448 h 97536"/>
                <a:gd name="connsiteX8" fmla="*/ 54742 w 121920"/>
                <a:gd name="connsiteY8" fmla="*/ 69982 h 97536"/>
                <a:gd name="connsiteX9" fmla="*/ 68154 w 121920"/>
                <a:gd name="connsiteY9" fmla="*/ 85222 h 97536"/>
                <a:gd name="connsiteX10" fmla="*/ 96805 w 121920"/>
                <a:gd name="connsiteY10" fmla="*/ 99852 h 97536"/>
                <a:gd name="connsiteX11" fmla="*/ 99243 w 121920"/>
                <a:gd name="connsiteY11" fmla="*/ 79126 h 97536"/>
                <a:gd name="connsiteX12" fmla="*/ 108387 w 121920"/>
                <a:gd name="connsiteY12" fmla="*/ 70592 h 97536"/>
                <a:gd name="connsiteX13" fmla="*/ 113874 w 121920"/>
                <a:gd name="connsiteY13" fmla="*/ 66934 h 97536"/>
                <a:gd name="connsiteX14" fmla="*/ 121189 w 121920"/>
                <a:gd name="connsiteY14" fmla="*/ 65105 h 97536"/>
                <a:gd name="connsiteX15" fmla="*/ 124237 w 121920"/>
                <a:gd name="connsiteY15" fmla="*/ 47427 h 97536"/>
                <a:gd name="connsiteX16" fmla="*/ 107778 w 121920"/>
                <a:gd name="connsiteY16" fmla="*/ 33406 h 97536"/>
                <a:gd name="connsiteX17" fmla="*/ 113874 w 121920"/>
                <a:gd name="connsiteY17" fmla="*/ 16947 h 97536"/>
                <a:gd name="connsiteX18" fmla="*/ 102901 w 121920"/>
                <a:gd name="connsiteY18" fmla="*/ 16947 h 97536"/>
                <a:gd name="connsiteX19" fmla="*/ 102901 w 121920"/>
                <a:gd name="connsiteY19" fmla="*/ 16947 h 97536"/>
                <a:gd name="connsiteX20" fmla="*/ 88270 w 121920"/>
                <a:gd name="connsiteY20" fmla="*/ 8412 h 97536"/>
                <a:gd name="connsiteX21" fmla="*/ 66934 w 121920"/>
                <a:gd name="connsiteY21" fmla="*/ 9022 h 97536"/>
                <a:gd name="connsiteX22" fmla="*/ 40112 w 121920"/>
                <a:gd name="connsiteY22" fmla="*/ 292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20" h="97536">
                  <a:moveTo>
                    <a:pt x="40112" y="2926"/>
                  </a:moveTo>
                  <a:lnTo>
                    <a:pt x="26091" y="3536"/>
                  </a:lnTo>
                  <a:lnTo>
                    <a:pt x="19995" y="11460"/>
                  </a:lnTo>
                  <a:lnTo>
                    <a:pt x="8413" y="2926"/>
                  </a:lnTo>
                  <a:lnTo>
                    <a:pt x="2926" y="18166"/>
                  </a:lnTo>
                  <a:lnTo>
                    <a:pt x="19386" y="35844"/>
                  </a:lnTo>
                  <a:lnTo>
                    <a:pt x="27310" y="47427"/>
                  </a:lnTo>
                  <a:lnTo>
                    <a:pt x="42550" y="61448"/>
                  </a:lnTo>
                  <a:lnTo>
                    <a:pt x="54742" y="69982"/>
                  </a:lnTo>
                  <a:lnTo>
                    <a:pt x="68154" y="85222"/>
                  </a:lnTo>
                  <a:lnTo>
                    <a:pt x="96805" y="99852"/>
                  </a:lnTo>
                  <a:lnTo>
                    <a:pt x="99243" y="79126"/>
                  </a:lnTo>
                  <a:lnTo>
                    <a:pt x="108387" y="70592"/>
                  </a:lnTo>
                  <a:lnTo>
                    <a:pt x="113874" y="66934"/>
                  </a:lnTo>
                  <a:lnTo>
                    <a:pt x="121189" y="65105"/>
                  </a:lnTo>
                  <a:lnTo>
                    <a:pt x="124237" y="47427"/>
                  </a:lnTo>
                  <a:lnTo>
                    <a:pt x="107778" y="33406"/>
                  </a:lnTo>
                  <a:lnTo>
                    <a:pt x="113874" y="16947"/>
                  </a:lnTo>
                  <a:lnTo>
                    <a:pt x="102901" y="16947"/>
                  </a:lnTo>
                  <a:lnTo>
                    <a:pt x="102901" y="16947"/>
                  </a:lnTo>
                  <a:lnTo>
                    <a:pt x="88270" y="8412"/>
                  </a:lnTo>
                  <a:lnTo>
                    <a:pt x="66934" y="9022"/>
                  </a:lnTo>
                  <a:lnTo>
                    <a:pt x="4011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21B9F3A5-D9D7-4799-8E52-CD0FFD7A760A}"/>
                </a:ext>
              </a:extLst>
            </p:cNvPr>
            <p:cNvSpPr/>
            <p:nvPr/>
          </p:nvSpPr>
          <p:spPr>
            <a:xfrm>
              <a:off x="6975366" y="2017074"/>
              <a:ext cx="256754" cy="171169"/>
            </a:xfrm>
            <a:custGeom>
              <a:avLst/>
              <a:gdLst>
                <a:gd name="connsiteX0" fmla="*/ 155326 w 274320"/>
                <a:gd name="connsiteY0" fmla="*/ 12070 h 182880"/>
                <a:gd name="connsiteX1" fmla="*/ 123626 w 274320"/>
                <a:gd name="connsiteY1" fmla="*/ 2926 h 182880"/>
                <a:gd name="connsiteX2" fmla="*/ 95585 w 274320"/>
                <a:gd name="connsiteY2" fmla="*/ 16947 h 182880"/>
                <a:gd name="connsiteX3" fmla="*/ 79736 w 274320"/>
                <a:gd name="connsiteY3" fmla="*/ 23043 h 182880"/>
                <a:gd name="connsiteX4" fmla="*/ 85222 w 274320"/>
                <a:gd name="connsiteY4" fmla="*/ 38893 h 182880"/>
                <a:gd name="connsiteX5" fmla="*/ 63886 w 274320"/>
                <a:gd name="connsiteY5" fmla="*/ 51085 h 182880"/>
                <a:gd name="connsiteX6" fmla="*/ 60838 w 274320"/>
                <a:gd name="connsiteY6" fmla="*/ 71811 h 182880"/>
                <a:gd name="connsiteX7" fmla="*/ 31577 w 274320"/>
                <a:gd name="connsiteY7" fmla="*/ 85222 h 182880"/>
                <a:gd name="connsiteX8" fmla="*/ 3536 w 274320"/>
                <a:gd name="connsiteY8" fmla="*/ 85222 h 182880"/>
                <a:gd name="connsiteX9" fmla="*/ 7193 w 274320"/>
                <a:gd name="connsiteY9" fmla="*/ 101681 h 182880"/>
                <a:gd name="connsiteX10" fmla="*/ 17556 w 274320"/>
                <a:gd name="connsiteY10" fmla="*/ 115702 h 182880"/>
                <a:gd name="connsiteX11" fmla="*/ 19385 w 274320"/>
                <a:gd name="connsiteY11" fmla="*/ 130333 h 182880"/>
                <a:gd name="connsiteX12" fmla="*/ 2926 w 274320"/>
                <a:gd name="connsiteY12" fmla="*/ 137648 h 182880"/>
                <a:gd name="connsiteX13" fmla="*/ 14508 w 274320"/>
                <a:gd name="connsiteY13" fmla="*/ 155326 h 182880"/>
                <a:gd name="connsiteX14" fmla="*/ 17556 w 274320"/>
                <a:gd name="connsiteY14" fmla="*/ 171785 h 182880"/>
                <a:gd name="connsiteX15" fmla="*/ 30968 w 274320"/>
                <a:gd name="connsiteY15" fmla="*/ 169957 h 182880"/>
                <a:gd name="connsiteX16" fmla="*/ 45598 w 274320"/>
                <a:gd name="connsiteY16" fmla="*/ 160203 h 182880"/>
                <a:gd name="connsiteX17" fmla="*/ 68153 w 274320"/>
                <a:gd name="connsiteY17" fmla="*/ 158984 h 182880"/>
                <a:gd name="connsiteX18" fmla="*/ 98633 w 274320"/>
                <a:gd name="connsiteY18" fmla="*/ 162032 h 182880"/>
                <a:gd name="connsiteX19" fmla="*/ 132770 w 274320"/>
                <a:gd name="connsiteY19" fmla="*/ 171176 h 182880"/>
                <a:gd name="connsiteX20" fmla="*/ 155936 w 274320"/>
                <a:gd name="connsiteY20" fmla="*/ 171785 h 182880"/>
                <a:gd name="connsiteX21" fmla="*/ 168128 w 274320"/>
                <a:gd name="connsiteY21" fmla="*/ 177272 h 182880"/>
                <a:gd name="connsiteX22" fmla="*/ 177881 w 274320"/>
                <a:gd name="connsiteY22" fmla="*/ 170566 h 182880"/>
                <a:gd name="connsiteX23" fmla="*/ 187025 w 274320"/>
                <a:gd name="connsiteY23" fmla="*/ 179710 h 182880"/>
                <a:gd name="connsiteX24" fmla="*/ 213238 w 274320"/>
                <a:gd name="connsiteY24" fmla="*/ 177881 h 182880"/>
                <a:gd name="connsiteX25" fmla="*/ 225430 w 274320"/>
                <a:gd name="connsiteY25" fmla="*/ 181539 h 182880"/>
                <a:gd name="connsiteX26" fmla="*/ 224210 w 274320"/>
                <a:gd name="connsiteY26" fmla="*/ 162641 h 182880"/>
                <a:gd name="connsiteX27" fmla="*/ 231526 w 274320"/>
                <a:gd name="connsiteY27" fmla="*/ 154107 h 182880"/>
                <a:gd name="connsiteX28" fmla="*/ 256520 w 274320"/>
                <a:gd name="connsiteY28" fmla="*/ 152278 h 182880"/>
                <a:gd name="connsiteX29" fmla="*/ 256520 w 274320"/>
                <a:gd name="connsiteY29" fmla="*/ 152278 h 182880"/>
                <a:gd name="connsiteX30" fmla="*/ 244328 w 274320"/>
                <a:gd name="connsiteY30" fmla="*/ 128504 h 182880"/>
                <a:gd name="connsiteX31" fmla="*/ 235184 w 274320"/>
                <a:gd name="connsiteY31" fmla="*/ 116312 h 182880"/>
                <a:gd name="connsiteX32" fmla="*/ 240060 w 274320"/>
                <a:gd name="connsiteY32" fmla="*/ 112654 h 182880"/>
                <a:gd name="connsiteX33" fmla="*/ 263834 w 274320"/>
                <a:gd name="connsiteY33" fmla="*/ 113873 h 182880"/>
                <a:gd name="connsiteX34" fmla="*/ 273588 w 274320"/>
                <a:gd name="connsiteY34" fmla="*/ 105949 h 182880"/>
                <a:gd name="connsiteX35" fmla="*/ 263225 w 274320"/>
                <a:gd name="connsiteY35" fmla="*/ 96195 h 182880"/>
                <a:gd name="connsiteX36" fmla="*/ 242498 w 274320"/>
                <a:gd name="connsiteY36" fmla="*/ 89489 h 182880"/>
                <a:gd name="connsiteX37" fmla="*/ 243108 w 274320"/>
                <a:gd name="connsiteY37" fmla="*/ 82784 h 182880"/>
                <a:gd name="connsiteX38" fmla="*/ 229697 w 274320"/>
                <a:gd name="connsiteY38" fmla="*/ 76078 h 182880"/>
                <a:gd name="connsiteX39" fmla="*/ 207142 w 274320"/>
                <a:gd name="connsiteY39" fmla="*/ 52304 h 182880"/>
                <a:gd name="connsiteX40" fmla="*/ 210800 w 274320"/>
                <a:gd name="connsiteY40" fmla="*/ 42550 h 182880"/>
                <a:gd name="connsiteX41" fmla="*/ 204704 w 274320"/>
                <a:gd name="connsiteY41" fmla="*/ 24872 h 182880"/>
                <a:gd name="connsiteX42" fmla="*/ 175442 w 274320"/>
                <a:gd name="connsiteY42" fmla="*/ 16337 h 182880"/>
                <a:gd name="connsiteX43" fmla="*/ 161422 w 274320"/>
                <a:gd name="connsiteY43" fmla="*/ 20605 h 182880"/>
                <a:gd name="connsiteX44" fmla="*/ 155326 w 274320"/>
                <a:gd name="connsiteY44" fmla="*/ 1207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74320" h="182880">
                  <a:moveTo>
                    <a:pt x="155326" y="12070"/>
                  </a:moveTo>
                  <a:lnTo>
                    <a:pt x="123626" y="2926"/>
                  </a:lnTo>
                  <a:lnTo>
                    <a:pt x="95585" y="16947"/>
                  </a:lnTo>
                  <a:lnTo>
                    <a:pt x="79736" y="23043"/>
                  </a:lnTo>
                  <a:lnTo>
                    <a:pt x="85222" y="38893"/>
                  </a:lnTo>
                  <a:lnTo>
                    <a:pt x="63886" y="51085"/>
                  </a:lnTo>
                  <a:lnTo>
                    <a:pt x="60838" y="71811"/>
                  </a:lnTo>
                  <a:lnTo>
                    <a:pt x="31577" y="85222"/>
                  </a:lnTo>
                  <a:lnTo>
                    <a:pt x="3536" y="85222"/>
                  </a:lnTo>
                  <a:lnTo>
                    <a:pt x="7193" y="101681"/>
                  </a:lnTo>
                  <a:lnTo>
                    <a:pt x="17556" y="115702"/>
                  </a:lnTo>
                  <a:lnTo>
                    <a:pt x="19385" y="130333"/>
                  </a:lnTo>
                  <a:lnTo>
                    <a:pt x="2926" y="137648"/>
                  </a:lnTo>
                  <a:lnTo>
                    <a:pt x="14508" y="155326"/>
                  </a:lnTo>
                  <a:lnTo>
                    <a:pt x="17556" y="171785"/>
                  </a:lnTo>
                  <a:lnTo>
                    <a:pt x="30968" y="169957"/>
                  </a:lnTo>
                  <a:lnTo>
                    <a:pt x="45598" y="160203"/>
                  </a:lnTo>
                  <a:lnTo>
                    <a:pt x="68153" y="158984"/>
                  </a:lnTo>
                  <a:lnTo>
                    <a:pt x="98633" y="162032"/>
                  </a:lnTo>
                  <a:lnTo>
                    <a:pt x="132770" y="171176"/>
                  </a:lnTo>
                  <a:lnTo>
                    <a:pt x="155936" y="171785"/>
                  </a:lnTo>
                  <a:lnTo>
                    <a:pt x="168128" y="177272"/>
                  </a:lnTo>
                  <a:lnTo>
                    <a:pt x="177881" y="170566"/>
                  </a:lnTo>
                  <a:lnTo>
                    <a:pt x="187025" y="179710"/>
                  </a:lnTo>
                  <a:lnTo>
                    <a:pt x="213238" y="177881"/>
                  </a:lnTo>
                  <a:lnTo>
                    <a:pt x="225430" y="181539"/>
                  </a:lnTo>
                  <a:lnTo>
                    <a:pt x="224210" y="162641"/>
                  </a:lnTo>
                  <a:lnTo>
                    <a:pt x="231526" y="154107"/>
                  </a:lnTo>
                  <a:lnTo>
                    <a:pt x="256520" y="152278"/>
                  </a:lnTo>
                  <a:lnTo>
                    <a:pt x="256520" y="152278"/>
                  </a:lnTo>
                  <a:lnTo>
                    <a:pt x="244328" y="128504"/>
                  </a:lnTo>
                  <a:lnTo>
                    <a:pt x="235184" y="116312"/>
                  </a:lnTo>
                  <a:lnTo>
                    <a:pt x="240060" y="112654"/>
                  </a:lnTo>
                  <a:lnTo>
                    <a:pt x="263834" y="113873"/>
                  </a:lnTo>
                  <a:lnTo>
                    <a:pt x="273588" y="105949"/>
                  </a:lnTo>
                  <a:lnTo>
                    <a:pt x="263225" y="96195"/>
                  </a:lnTo>
                  <a:lnTo>
                    <a:pt x="242498" y="89489"/>
                  </a:lnTo>
                  <a:lnTo>
                    <a:pt x="243108" y="82784"/>
                  </a:lnTo>
                  <a:lnTo>
                    <a:pt x="229697" y="76078"/>
                  </a:lnTo>
                  <a:lnTo>
                    <a:pt x="207142" y="52304"/>
                  </a:lnTo>
                  <a:lnTo>
                    <a:pt x="210800" y="42550"/>
                  </a:lnTo>
                  <a:lnTo>
                    <a:pt x="204704" y="24872"/>
                  </a:lnTo>
                  <a:lnTo>
                    <a:pt x="175442" y="16337"/>
                  </a:lnTo>
                  <a:lnTo>
                    <a:pt x="161422" y="20605"/>
                  </a:lnTo>
                  <a:lnTo>
                    <a:pt x="155326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B7175700-876D-42EA-B423-0618BCD33BD3}"/>
                </a:ext>
              </a:extLst>
            </p:cNvPr>
            <p:cNvSpPr/>
            <p:nvPr/>
          </p:nvSpPr>
          <p:spPr>
            <a:xfrm>
              <a:off x="3512609" y="3367030"/>
              <a:ext cx="51351" cy="96996"/>
            </a:xfrm>
            <a:custGeom>
              <a:avLst/>
              <a:gdLst>
                <a:gd name="connsiteX0" fmla="*/ 12680 w 54864"/>
                <a:gd name="connsiteY0" fmla="*/ 104120 h 103632"/>
                <a:gd name="connsiteX1" fmla="*/ 21214 w 54864"/>
                <a:gd name="connsiteY1" fmla="*/ 90708 h 103632"/>
                <a:gd name="connsiteX2" fmla="*/ 27310 w 54864"/>
                <a:gd name="connsiteY2" fmla="*/ 89489 h 103632"/>
                <a:gd name="connsiteX3" fmla="*/ 35235 w 54864"/>
                <a:gd name="connsiteY3" fmla="*/ 79126 h 103632"/>
                <a:gd name="connsiteX4" fmla="*/ 41331 w 54864"/>
                <a:gd name="connsiteY4" fmla="*/ 59619 h 103632"/>
                <a:gd name="connsiteX5" fmla="*/ 39502 w 54864"/>
                <a:gd name="connsiteY5" fmla="*/ 55961 h 103632"/>
                <a:gd name="connsiteX6" fmla="*/ 44988 w 54864"/>
                <a:gd name="connsiteY6" fmla="*/ 41940 h 103632"/>
                <a:gd name="connsiteX7" fmla="*/ 42550 w 54864"/>
                <a:gd name="connsiteY7" fmla="*/ 35844 h 103632"/>
                <a:gd name="connsiteX8" fmla="*/ 50475 w 54864"/>
                <a:gd name="connsiteY8" fmla="*/ 19385 h 103632"/>
                <a:gd name="connsiteX9" fmla="*/ 52304 w 54864"/>
                <a:gd name="connsiteY9" fmla="*/ 8412 h 103632"/>
                <a:gd name="connsiteX10" fmla="*/ 45598 w 54864"/>
                <a:gd name="connsiteY10" fmla="*/ 8412 h 103632"/>
                <a:gd name="connsiteX11" fmla="*/ 46208 w 54864"/>
                <a:gd name="connsiteY11" fmla="*/ 2926 h 103632"/>
                <a:gd name="connsiteX12" fmla="*/ 40112 w 54864"/>
                <a:gd name="connsiteY12" fmla="*/ 2926 h 103632"/>
                <a:gd name="connsiteX13" fmla="*/ 24872 w 54864"/>
                <a:gd name="connsiteY13" fmla="*/ 26700 h 103632"/>
                <a:gd name="connsiteX14" fmla="*/ 19385 w 54864"/>
                <a:gd name="connsiteY14" fmla="*/ 21824 h 103632"/>
                <a:gd name="connsiteX15" fmla="*/ 15118 w 54864"/>
                <a:gd name="connsiteY15" fmla="*/ 23652 h 103632"/>
                <a:gd name="connsiteX16" fmla="*/ 14508 w 54864"/>
                <a:gd name="connsiteY16" fmla="*/ 29748 h 103632"/>
                <a:gd name="connsiteX17" fmla="*/ 10241 w 54864"/>
                <a:gd name="connsiteY17" fmla="*/ 60228 h 103632"/>
                <a:gd name="connsiteX18" fmla="*/ 2926 w 54864"/>
                <a:gd name="connsiteY18" fmla="*/ 104120 h 103632"/>
                <a:gd name="connsiteX19" fmla="*/ 12680 w 54864"/>
                <a:gd name="connsiteY19" fmla="*/ 104120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864" h="103632">
                  <a:moveTo>
                    <a:pt x="12680" y="104120"/>
                  </a:moveTo>
                  <a:lnTo>
                    <a:pt x="21214" y="90708"/>
                  </a:lnTo>
                  <a:lnTo>
                    <a:pt x="27310" y="89489"/>
                  </a:lnTo>
                  <a:lnTo>
                    <a:pt x="35235" y="79126"/>
                  </a:lnTo>
                  <a:lnTo>
                    <a:pt x="41331" y="59619"/>
                  </a:lnTo>
                  <a:lnTo>
                    <a:pt x="39502" y="55961"/>
                  </a:lnTo>
                  <a:lnTo>
                    <a:pt x="44988" y="41940"/>
                  </a:lnTo>
                  <a:lnTo>
                    <a:pt x="42550" y="35844"/>
                  </a:lnTo>
                  <a:lnTo>
                    <a:pt x="50475" y="19385"/>
                  </a:lnTo>
                  <a:lnTo>
                    <a:pt x="52304" y="8412"/>
                  </a:lnTo>
                  <a:lnTo>
                    <a:pt x="45598" y="8412"/>
                  </a:lnTo>
                  <a:lnTo>
                    <a:pt x="46208" y="2926"/>
                  </a:lnTo>
                  <a:lnTo>
                    <a:pt x="40112" y="2926"/>
                  </a:lnTo>
                  <a:lnTo>
                    <a:pt x="24872" y="26700"/>
                  </a:lnTo>
                  <a:lnTo>
                    <a:pt x="19385" y="21824"/>
                  </a:lnTo>
                  <a:lnTo>
                    <a:pt x="15118" y="23652"/>
                  </a:lnTo>
                  <a:lnTo>
                    <a:pt x="14508" y="29748"/>
                  </a:lnTo>
                  <a:lnTo>
                    <a:pt x="10241" y="60228"/>
                  </a:lnTo>
                  <a:lnTo>
                    <a:pt x="2926" y="104120"/>
                  </a:lnTo>
                  <a:lnTo>
                    <a:pt x="12680" y="10412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34DF8D60-DA31-4132-865D-5649B64C0C52}"/>
                </a:ext>
              </a:extLst>
            </p:cNvPr>
            <p:cNvSpPr/>
            <p:nvPr/>
          </p:nvSpPr>
          <p:spPr>
            <a:xfrm>
              <a:off x="4123684" y="4392905"/>
              <a:ext cx="405101" cy="479274"/>
            </a:xfrm>
            <a:custGeom>
              <a:avLst/>
              <a:gdLst>
                <a:gd name="connsiteX0" fmla="*/ 415625 w 432816"/>
                <a:gd name="connsiteY0" fmla="*/ 406481 h 512064"/>
                <a:gd name="connsiteX1" fmla="*/ 425379 w 432816"/>
                <a:gd name="connsiteY1" fmla="*/ 398557 h 512064"/>
                <a:gd name="connsiteX2" fmla="*/ 420502 w 432816"/>
                <a:gd name="connsiteY2" fmla="*/ 376611 h 512064"/>
                <a:gd name="connsiteX3" fmla="*/ 428427 w 432816"/>
                <a:gd name="connsiteY3" fmla="*/ 359542 h 512064"/>
                <a:gd name="connsiteX4" fmla="*/ 431475 w 432816"/>
                <a:gd name="connsiteY4" fmla="*/ 329062 h 512064"/>
                <a:gd name="connsiteX5" fmla="*/ 421721 w 432816"/>
                <a:gd name="connsiteY5" fmla="*/ 304678 h 512064"/>
                <a:gd name="connsiteX6" fmla="*/ 402214 w 432816"/>
                <a:gd name="connsiteY6" fmla="*/ 294315 h 512064"/>
                <a:gd name="connsiteX7" fmla="*/ 397337 w 432816"/>
                <a:gd name="connsiteY7" fmla="*/ 278465 h 512064"/>
                <a:gd name="connsiteX8" fmla="*/ 400995 w 432816"/>
                <a:gd name="connsiteY8" fmla="*/ 256520 h 512064"/>
                <a:gd name="connsiteX9" fmla="*/ 335768 w 432816"/>
                <a:gd name="connsiteY9" fmla="*/ 254691 h 512064"/>
                <a:gd name="connsiteX10" fmla="*/ 319309 w 432816"/>
                <a:gd name="connsiteY10" fmla="*/ 209581 h 512064"/>
                <a:gd name="connsiteX11" fmla="*/ 329062 w 432816"/>
                <a:gd name="connsiteY11" fmla="*/ 208971 h 512064"/>
                <a:gd name="connsiteX12" fmla="*/ 327233 w 432816"/>
                <a:gd name="connsiteY12" fmla="*/ 191902 h 512064"/>
                <a:gd name="connsiteX13" fmla="*/ 319918 w 432816"/>
                <a:gd name="connsiteY13" fmla="*/ 180929 h 512064"/>
                <a:gd name="connsiteX14" fmla="*/ 316870 w 432816"/>
                <a:gd name="connsiteY14" fmla="*/ 158374 h 512064"/>
                <a:gd name="connsiteX15" fmla="*/ 296753 w 432816"/>
                <a:gd name="connsiteY15" fmla="*/ 146792 h 512064"/>
                <a:gd name="connsiteX16" fmla="*/ 275417 w 432816"/>
                <a:gd name="connsiteY16" fmla="*/ 147401 h 512064"/>
                <a:gd name="connsiteX17" fmla="*/ 260177 w 432816"/>
                <a:gd name="connsiteY17" fmla="*/ 135819 h 512064"/>
                <a:gd name="connsiteX18" fmla="*/ 237013 w 432816"/>
                <a:gd name="connsiteY18" fmla="*/ 128504 h 512064"/>
                <a:gd name="connsiteX19" fmla="*/ 222382 w 432816"/>
                <a:gd name="connsiteY19" fmla="*/ 113873 h 512064"/>
                <a:gd name="connsiteX20" fmla="*/ 183977 w 432816"/>
                <a:gd name="connsiteY20" fmla="*/ 107777 h 512064"/>
                <a:gd name="connsiteX21" fmla="*/ 144963 w 432816"/>
                <a:gd name="connsiteY21" fmla="*/ 73030 h 512064"/>
                <a:gd name="connsiteX22" fmla="*/ 146792 w 432816"/>
                <a:gd name="connsiteY22" fmla="*/ 46817 h 512064"/>
                <a:gd name="connsiteX23" fmla="*/ 141305 w 432816"/>
                <a:gd name="connsiteY23" fmla="*/ 31577 h 512064"/>
                <a:gd name="connsiteX24" fmla="*/ 143744 w 432816"/>
                <a:gd name="connsiteY24" fmla="*/ 2926 h 512064"/>
                <a:gd name="connsiteX25" fmla="*/ 99243 w 432816"/>
                <a:gd name="connsiteY25" fmla="*/ 9632 h 512064"/>
                <a:gd name="connsiteX26" fmla="*/ 82174 w 432816"/>
                <a:gd name="connsiteY26" fmla="*/ 23653 h 512064"/>
                <a:gd name="connsiteX27" fmla="*/ 52913 w 432816"/>
                <a:gd name="connsiteY27" fmla="*/ 39502 h 512064"/>
                <a:gd name="connsiteX28" fmla="*/ 46208 w 432816"/>
                <a:gd name="connsiteY28" fmla="*/ 51085 h 512064"/>
                <a:gd name="connsiteX29" fmla="*/ 28529 w 432816"/>
                <a:gd name="connsiteY29" fmla="*/ 52304 h 512064"/>
                <a:gd name="connsiteX30" fmla="*/ 2926 w 432816"/>
                <a:gd name="connsiteY30" fmla="*/ 48646 h 512064"/>
                <a:gd name="connsiteX31" fmla="*/ 36454 w 432816"/>
                <a:gd name="connsiteY31" fmla="*/ 111435 h 512064"/>
                <a:gd name="connsiteX32" fmla="*/ 29749 w 432816"/>
                <a:gd name="connsiteY32" fmla="*/ 124237 h 512064"/>
                <a:gd name="connsiteX33" fmla="*/ 30358 w 432816"/>
                <a:gd name="connsiteY33" fmla="*/ 151669 h 512064"/>
                <a:gd name="connsiteX34" fmla="*/ 32187 w 432816"/>
                <a:gd name="connsiteY34" fmla="*/ 184587 h 512064"/>
                <a:gd name="connsiteX35" fmla="*/ 20605 w 432816"/>
                <a:gd name="connsiteY35" fmla="*/ 204094 h 512064"/>
                <a:gd name="connsiteX36" fmla="*/ 27920 w 432816"/>
                <a:gd name="connsiteY36" fmla="*/ 218725 h 512064"/>
                <a:gd name="connsiteX37" fmla="*/ 21214 w 432816"/>
                <a:gd name="connsiteY37" fmla="*/ 231526 h 512064"/>
                <a:gd name="connsiteX38" fmla="*/ 38283 w 432816"/>
                <a:gd name="connsiteY38" fmla="*/ 263835 h 512064"/>
                <a:gd name="connsiteX39" fmla="*/ 21214 w 432816"/>
                <a:gd name="connsiteY39" fmla="*/ 305897 h 512064"/>
                <a:gd name="connsiteX40" fmla="*/ 40112 w 432816"/>
                <a:gd name="connsiteY40" fmla="*/ 332110 h 512064"/>
                <a:gd name="connsiteX41" fmla="*/ 47427 w 432816"/>
                <a:gd name="connsiteY41" fmla="*/ 360152 h 512064"/>
                <a:gd name="connsiteX42" fmla="*/ 66934 w 432816"/>
                <a:gd name="connsiteY42" fmla="*/ 376611 h 512064"/>
                <a:gd name="connsiteX43" fmla="*/ 60229 w 432816"/>
                <a:gd name="connsiteY43" fmla="*/ 414406 h 512064"/>
                <a:gd name="connsiteX44" fmla="*/ 82784 w 432816"/>
                <a:gd name="connsiteY44" fmla="*/ 457688 h 512064"/>
                <a:gd name="connsiteX45" fmla="*/ 101681 w 432816"/>
                <a:gd name="connsiteY45" fmla="*/ 511333 h 512064"/>
                <a:gd name="connsiteX46" fmla="*/ 124846 w 432816"/>
                <a:gd name="connsiteY46" fmla="*/ 505846 h 512064"/>
                <a:gd name="connsiteX47" fmla="*/ 149230 w 432816"/>
                <a:gd name="connsiteY47" fmla="*/ 471099 h 512064"/>
                <a:gd name="connsiteX48" fmla="*/ 194341 w 432816"/>
                <a:gd name="connsiteY48" fmla="*/ 480243 h 512064"/>
                <a:gd name="connsiteX49" fmla="*/ 216896 w 432816"/>
                <a:gd name="connsiteY49" fmla="*/ 508285 h 512064"/>
                <a:gd name="connsiteX50" fmla="*/ 226649 w 432816"/>
                <a:gd name="connsiteY50" fmla="*/ 477195 h 512064"/>
                <a:gd name="connsiteX51" fmla="*/ 265054 w 432816"/>
                <a:gd name="connsiteY51" fmla="*/ 479024 h 512064"/>
                <a:gd name="connsiteX52" fmla="*/ 271150 w 432816"/>
                <a:gd name="connsiteY52" fmla="*/ 486949 h 512064"/>
                <a:gd name="connsiteX53" fmla="*/ 280294 w 432816"/>
                <a:gd name="connsiteY53" fmla="*/ 440619 h 512064"/>
                <a:gd name="connsiteX54" fmla="*/ 279075 w 432816"/>
                <a:gd name="connsiteY54" fmla="*/ 419893 h 512064"/>
                <a:gd name="connsiteX55" fmla="*/ 291877 w 432816"/>
                <a:gd name="connsiteY55" fmla="*/ 385755 h 512064"/>
                <a:gd name="connsiteX56" fmla="*/ 349789 w 432816"/>
                <a:gd name="connsiteY56" fmla="*/ 374173 h 512064"/>
                <a:gd name="connsiteX57" fmla="*/ 380878 w 432816"/>
                <a:gd name="connsiteY57" fmla="*/ 374782 h 512064"/>
                <a:gd name="connsiteX58" fmla="*/ 413797 w 432816"/>
                <a:gd name="connsiteY58" fmla="*/ 394899 h 512064"/>
                <a:gd name="connsiteX59" fmla="*/ 415625 w 432816"/>
                <a:gd name="connsiteY59" fmla="*/ 406481 h 5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32816" h="512064">
                  <a:moveTo>
                    <a:pt x="415625" y="406481"/>
                  </a:moveTo>
                  <a:lnTo>
                    <a:pt x="425379" y="398557"/>
                  </a:lnTo>
                  <a:lnTo>
                    <a:pt x="420502" y="376611"/>
                  </a:lnTo>
                  <a:lnTo>
                    <a:pt x="428427" y="359542"/>
                  </a:lnTo>
                  <a:lnTo>
                    <a:pt x="431475" y="329062"/>
                  </a:lnTo>
                  <a:lnTo>
                    <a:pt x="421721" y="304678"/>
                  </a:lnTo>
                  <a:lnTo>
                    <a:pt x="402214" y="294315"/>
                  </a:lnTo>
                  <a:lnTo>
                    <a:pt x="397337" y="278465"/>
                  </a:lnTo>
                  <a:lnTo>
                    <a:pt x="400995" y="256520"/>
                  </a:lnTo>
                  <a:lnTo>
                    <a:pt x="335768" y="254691"/>
                  </a:lnTo>
                  <a:lnTo>
                    <a:pt x="319309" y="209581"/>
                  </a:lnTo>
                  <a:lnTo>
                    <a:pt x="329062" y="208971"/>
                  </a:lnTo>
                  <a:lnTo>
                    <a:pt x="327233" y="191902"/>
                  </a:lnTo>
                  <a:lnTo>
                    <a:pt x="319918" y="180929"/>
                  </a:lnTo>
                  <a:lnTo>
                    <a:pt x="316870" y="158374"/>
                  </a:lnTo>
                  <a:lnTo>
                    <a:pt x="296753" y="146792"/>
                  </a:lnTo>
                  <a:lnTo>
                    <a:pt x="275417" y="147401"/>
                  </a:lnTo>
                  <a:lnTo>
                    <a:pt x="260177" y="135819"/>
                  </a:lnTo>
                  <a:lnTo>
                    <a:pt x="237013" y="128504"/>
                  </a:lnTo>
                  <a:lnTo>
                    <a:pt x="222382" y="113873"/>
                  </a:lnTo>
                  <a:lnTo>
                    <a:pt x="183977" y="107777"/>
                  </a:lnTo>
                  <a:lnTo>
                    <a:pt x="144963" y="73030"/>
                  </a:lnTo>
                  <a:lnTo>
                    <a:pt x="146792" y="46817"/>
                  </a:lnTo>
                  <a:lnTo>
                    <a:pt x="141305" y="31577"/>
                  </a:lnTo>
                  <a:lnTo>
                    <a:pt x="143744" y="2926"/>
                  </a:lnTo>
                  <a:lnTo>
                    <a:pt x="99243" y="9632"/>
                  </a:lnTo>
                  <a:lnTo>
                    <a:pt x="82174" y="23653"/>
                  </a:lnTo>
                  <a:lnTo>
                    <a:pt x="52913" y="39502"/>
                  </a:lnTo>
                  <a:lnTo>
                    <a:pt x="46208" y="51085"/>
                  </a:lnTo>
                  <a:lnTo>
                    <a:pt x="28529" y="52304"/>
                  </a:lnTo>
                  <a:lnTo>
                    <a:pt x="2926" y="48646"/>
                  </a:lnTo>
                  <a:lnTo>
                    <a:pt x="36454" y="111435"/>
                  </a:lnTo>
                  <a:lnTo>
                    <a:pt x="29749" y="124237"/>
                  </a:lnTo>
                  <a:lnTo>
                    <a:pt x="30358" y="151669"/>
                  </a:lnTo>
                  <a:lnTo>
                    <a:pt x="32187" y="184587"/>
                  </a:lnTo>
                  <a:lnTo>
                    <a:pt x="20605" y="204094"/>
                  </a:lnTo>
                  <a:lnTo>
                    <a:pt x="27920" y="218725"/>
                  </a:lnTo>
                  <a:lnTo>
                    <a:pt x="21214" y="231526"/>
                  </a:lnTo>
                  <a:lnTo>
                    <a:pt x="38283" y="263835"/>
                  </a:lnTo>
                  <a:lnTo>
                    <a:pt x="21214" y="305897"/>
                  </a:lnTo>
                  <a:lnTo>
                    <a:pt x="40112" y="332110"/>
                  </a:lnTo>
                  <a:lnTo>
                    <a:pt x="47427" y="360152"/>
                  </a:lnTo>
                  <a:lnTo>
                    <a:pt x="66934" y="376611"/>
                  </a:lnTo>
                  <a:lnTo>
                    <a:pt x="60229" y="414406"/>
                  </a:lnTo>
                  <a:lnTo>
                    <a:pt x="82784" y="457688"/>
                  </a:lnTo>
                  <a:lnTo>
                    <a:pt x="101681" y="511333"/>
                  </a:lnTo>
                  <a:lnTo>
                    <a:pt x="124846" y="505846"/>
                  </a:lnTo>
                  <a:lnTo>
                    <a:pt x="149230" y="471099"/>
                  </a:lnTo>
                  <a:lnTo>
                    <a:pt x="194341" y="480243"/>
                  </a:lnTo>
                  <a:lnTo>
                    <a:pt x="216896" y="508285"/>
                  </a:lnTo>
                  <a:lnTo>
                    <a:pt x="226649" y="477195"/>
                  </a:lnTo>
                  <a:lnTo>
                    <a:pt x="265054" y="479024"/>
                  </a:lnTo>
                  <a:lnTo>
                    <a:pt x="271150" y="486949"/>
                  </a:lnTo>
                  <a:lnTo>
                    <a:pt x="280294" y="440619"/>
                  </a:lnTo>
                  <a:lnTo>
                    <a:pt x="279075" y="419893"/>
                  </a:lnTo>
                  <a:lnTo>
                    <a:pt x="291877" y="385755"/>
                  </a:lnTo>
                  <a:lnTo>
                    <a:pt x="349789" y="374173"/>
                  </a:lnTo>
                  <a:lnTo>
                    <a:pt x="380878" y="374782"/>
                  </a:lnTo>
                  <a:lnTo>
                    <a:pt x="413797" y="394899"/>
                  </a:lnTo>
                  <a:lnTo>
                    <a:pt x="415625" y="40648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CE15291B-69AB-411F-8EAF-BA60DE9D65DE}"/>
                </a:ext>
              </a:extLst>
            </p:cNvPr>
            <p:cNvSpPr/>
            <p:nvPr/>
          </p:nvSpPr>
          <p:spPr>
            <a:xfrm>
              <a:off x="3975338" y="3848016"/>
              <a:ext cx="1255242" cy="1420706"/>
            </a:xfrm>
            <a:custGeom>
              <a:avLst/>
              <a:gdLst>
                <a:gd name="connsiteX0" fmla="*/ 594238 w 1341120"/>
                <a:gd name="connsiteY0" fmla="*/ 132771 h 1517904"/>
                <a:gd name="connsiteX1" fmla="*/ 585704 w 1341120"/>
                <a:gd name="connsiteY1" fmla="*/ 133990 h 1517904"/>
                <a:gd name="connsiteX2" fmla="*/ 566806 w 1341120"/>
                <a:gd name="connsiteY2" fmla="*/ 130942 h 1517904"/>
                <a:gd name="connsiteX3" fmla="*/ 555833 w 1341120"/>
                <a:gd name="connsiteY3" fmla="*/ 141305 h 1517904"/>
                <a:gd name="connsiteX4" fmla="*/ 539984 w 1341120"/>
                <a:gd name="connsiteY4" fmla="*/ 148011 h 1517904"/>
                <a:gd name="connsiteX5" fmla="*/ 529621 w 1341120"/>
                <a:gd name="connsiteY5" fmla="*/ 149230 h 1517904"/>
                <a:gd name="connsiteX6" fmla="*/ 525353 w 1341120"/>
                <a:gd name="connsiteY6" fmla="*/ 157155 h 1517904"/>
                <a:gd name="connsiteX7" fmla="*/ 508894 w 1341120"/>
                <a:gd name="connsiteY7" fmla="*/ 155326 h 1517904"/>
                <a:gd name="connsiteX8" fmla="*/ 487558 w 1341120"/>
                <a:gd name="connsiteY8" fmla="*/ 137038 h 1517904"/>
                <a:gd name="connsiteX9" fmla="*/ 485729 w 1341120"/>
                <a:gd name="connsiteY9" fmla="*/ 119360 h 1517904"/>
                <a:gd name="connsiteX10" fmla="*/ 477195 w 1341120"/>
                <a:gd name="connsiteY10" fmla="*/ 99243 h 1517904"/>
                <a:gd name="connsiteX11" fmla="*/ 483291 w 1341120"/>
                <a:gd name="connsiteY11" fmla="*/ 66325 h 1517904"/>
                <a:gd name="connsiteX12" fmla="*/ 493045 w 1341120"/>
                <a:gd name="connsiteY12" fmla="*/ 52913 h 1517904"/>
                <a:gd name="connsiteX13" fmla="*/ 485729 w 1341120"/>
                <a:gd name="connsiteY13" fmla="*/ 34625 h 1517904"/>
                <a:gd name="connsiteX14" fmla="*/ 474147 w 1341120"/>
                <a:gd name="connsiteY14" fmla="*/ 29139 h 1517904"/>
                <a:gd name="connsiteX15" fmla="*/ 479024 w 1341120"/>
                <a:gd name="connsiteY15" fmla="*/ 12070 h 1517904"/>
                <a:gd name="connsiteX16" fmla="*/ 471099 w 1341120"/>
                <a:gd name="connsiteY16" fmla="*/ 2926 h 1517904"/>
                <a:gd name="connsiteX17" fmla="*/ 453421 w 1341120"/>
                <a:gd name="connsiteY17" fmla="*/ 4755 h 1517904"/>
                <a:gd name="connsiteX18" fmla="*/ 457688 w 1341120"/>
                <a:gd name="connsiteY18" fmla="*/ 15728 h 1517904"/>
                <a:gd name="connsiteX19" fmla="*/ 444886 w 1341120"/>
                <a:gd name="connsiteY19" fmla="*/ 30358 h 1517904"/>
                <a:gd name="connsiteX20" fmla="*/ 405872 w 1341120"/>
                <a:gd name="connsiteY20" fmla="*/ 44989 h 1517904"/>
                <a:gd name="connsiteX21" fmla="*/ 381488 w 1341120"/>
                <a:gd name="connsiteY21" fmla="*/ 51085 h 1517904"/>
                <a:gd name="connsiteX22" fmla="*/ 371125 w 1341120"/>
                <a:gd name="connsiteY22" fmla="*/ 60229 h 1517904"/>
                <a:gd name="connsiteX23" fmla="*/ 344302 w 1341120"/>
                <a:gd name="connsiteY23" fmla="*/ 50475 h 1517904"/>
                <a:gd name="connsiteX24" fmla="*/ 318699 w 1341120"/>
                <a:gd name="connsiteY24" fmla="*/ 45598 h 1517904"/>
                <a:gd name="connsiteX25" fmla="*/ 312603 w 1341120"/>
                <a:gd name="connsiteY25" fmla="*/ 49256 h 1517904"/>
                <a:gd name="connsiteX26" fmla="*/ 327233 w 1341120"/>
                <a:gd name="connsiteY26" fmla="*/ 59009 h 1517904"/>
                <a:gd name="connsiteX27" fmla="*/ 325405 w 1341120"/>
                <a:gd name="connsiteY27" fmla="*/ 85222 h 1517904"/>
                <a:gd name="connsiteX28" fmla="*/ 329672 w 1341120"/>
                <a:gd name="connsiteY28" fmla="*/ 109606 h 1517904"/>
                <a:gd name="connsiteX29" fmla="*/ 358933 w 1341120"/>
                <a:gd name="connsiteY29" fmla="*/ 112654 h 1517904"/>
                <a:gd name="connsiteX30" fmla="*/ 360761 w 1341120"/>
                <a:gd name="connsiteY30" fmla="*/ 121189 h 1517904"/>
                <a:gd name="connsiteX31" fmla="*/ 335768 w 1341120"/>
                <a:gd name="connsiteY31" fmla="*/ 132161 h 1517904"/>
                <a:gd name="connsiteX32" fmla="*/ 331501 w 1341120"/>
                <a:gd name="connsiteY32" fmla="*/ 148621 h 1517904"/>
                <a:gd name="connsiteX33" fmla="*/ 317480 w 1341120"/>
                <a:gd name="connsiteY33" fmla="*/ 154717 h 1517904"/>
                <a:gd name="connsiteX34" fmla="*/ 291877 w 1341120"/>
                <a:gd name="connsiteY34" fmla="*/ 163861 h 1517904"/>
                <a:gd name="connsiteX35" fmla="*/ 285171 w 1341120"/>
                <a:gd name="connsiteY35" fmla="*/ 175443 h 1517904"/>
                <a:gd name="connsiteX36" fmla="*/ 258349 w 1341120"/>
                <a:gd name="connsiteY36" fmla="*/ 178491 h 1517904"/>
                <a:gd name="connsiteX37" fmla="*/ 240061 w 1341120"/>
                <a:gd name="connsiteY37" fmla="*/ 157765 h 1517904"/>
                <a:gd name="connsiteX38" fmla="*/ 233355 w 1341120"/>
                <a:gd name="connsiteY38" fmla="*/ 162641 h 1517904"/>
                <a:gd name="connsiteX39" fmla="*/ 227259 w 1341120"/>
                <a:gd name="connsiteY39" fmla="*/ 139477 h 1517904"/>
                <a:gd name="connsiteX40" fmla="*/ 217505 w 1341120"/>
                <a:gd name="connsiteY40" fmla="*/ 127285 h 1517904"/>
                <a:gd name="connsiteX41" fmla="*/ 205923 w 1341120"/>
                <a:gd name="connsiteY41" fmla="*/ 140696 h 1517904"/>
                <a:gd name="connsiteX42" fmla="*/ 139477 w 1341120"/>
                <a:gd name="connsiteY42" fmla="*/ 140086 h 1517904"/>
                <a:gd name="connsiteX43" fmla="*/ 139477 w 1341120"/>
                <a:gd name="connsiteY43" fmla="*/ 163861 h 1517904"/>
                <a:gd name="connsiteX44" fmla="*/ 159593 w 1341120"/>
                <a:gd name="connsiteY44" fmla="*/ 168128 h 1517904"/>
                <a:gd name="connsiteX45" fmla="*/ 158374 w 1341120"/>
                <a:gd name="connsiteY45" fmla="*/ 182758 h 1517904"/>
                <a:gd name="connsiteX46" fmla="*/ 151669 w 1341120"/>
                <a:gd name="connsiteY46" fmla="*/ 179101 h 1517904"/>
                <a:gd name="connsiteX47" fmla="*/ 132161 w 1341120"/>
                <a:gd name="connsiteY47" fmla="*/ 185197 h 1517904"/>
                <a:gd name="connsiteX48" fmla="*/ 132161 w 1341120"/>
                <a:gd name="connsiteY48" fmla="*/ 213238 h 1517904"/>
                <a:gd name="connsiteX49" fmla="*/ 147401 w 1341120"/>
                <a:gd name="connsiteY49" fmla="*/ 227869 h 1517904"/>
                <a:gd name="connsiteX50" fmla="*/ 152888 w 1341120"/>
                <a:gd name="connsiteY50" fmla="*/ 249814 h 1517904"/>
                <a:gd name="connsiteX51" fmla="*/ 152278 w 1341120"/>
                <a:gd name="connsiteY51" fmla="*/ 266883 h 1517904"/>
                <a:gd name="connsiteX52" fmla="*/ 138867 w 1341120"/>
                <a:gd name="connsiteY52" fmla="*/ 372953 h 1517904"/>
                <a:gd name="connsiteX53" fmla="*/ 107777 w 1341120"/>
                <a:gd name="connsiteY53" fmla="*/ 371125 h 1517904"/>
                <a:gd name="connsiteX54" fmla="*/ 103510 w 1341120"/>
                <a:gd name="connsiteY54" fmla="*/ 377221 h 1517904"/>
                <a:gd name="connsiteX55" fmla="*/ 75469 w 1341120"/>
                <a:gd name="connsiteY55" fmla="*/ 384536 h 1517904"/>
                <a:gd name="connsiteX56" fmla="*/ 37673 w 1341120"/>
                <a:gd name="connsiteY56" fmla="*/ 410749 h 1517904"/>
                <a:gd name="connsiteX57" fmla="*/ 35235 w 1341120"/>
                <a:gd name="connsiteY57" fmla="*/ 429037 h 1517904"/>
                <a:gd name="connsiteX58" fmla="*/ 27310 w 1341120"/>
                <a:gd name="connsiteY58" fmla="*/ 442448 h 1517904"/>
                <a:gd name="connsiteX59" fmla="*/ 31577 w 1341120"/>
                <a:gd name="connsiteY59" fmla="*/ 463174 h 1517904"/>
                <a:gd name="connsiteX60" fmla="*/ 11461 w 1341120"/>
                <a:gd name="connsiteY60" fmla="*/ 474757 h 1517904"/>
                <a:gd name="connsiteX61" fmla="*/ 12070 w 1341120"/>
                <a:gd name="connsiteY61" fmla="*/ 491216 h 1517904"/>
                <a:gd name="connsiteX62" fmla="*/ 2926 w 1341120"/>
                <a:gd name="connsiteY62" fmla="*/ 497921 h 1517904"/>
                <a:gd name="connsiteX63" fmla="*/ 18776 w 1341120"/>
                <a:gd name="connsiteY63" fmla="*/ 533278 h 1517904"/>
                <a:gd name="connsiteX64" fmla="*/ 38893 w 1341120"/>
                <a:gd name="connsiteY64" fmla="*/ 556443 h 1517904"/>
                <a:gd name="connsiteX65" fmla="*/ 32797 w 1341120"/>
                <a:gd name="connsiteY65" fmla="*/ 573512 h 1517904"/>
                <a:gd name="connsiteX66" fmla="*/ 55352 w 1341120"/>
                <a:gd name="connsiteY66" fmla="*/ 575341 h 1517904"/>
                <a:gd name="connsiteX67" fmla="*/ 69373 w 1341120"/>
                <a:gd name="connsiteY67" fmla="*/ 596067 h 1517904"/>
                <a:gd name="connsiteX68" fmla="*/ 99243 w 1341120"/>
                <a:gd name="connsiteY68" fmla="*/ 597286 h 1517904"/>
                <a:gd name="connsiteX69" fmla="*/ 126065 w 1341120"/>
                <a:gd name="connsiteY69" fmla="*/ 574121 h 1517904"/>
                <a:gd name="connsiteX70" fmla="*/ 127285 w 1341120"/>
                <a:gd name="connsiteY70" fmla="*/ 633253 h 1517904"/>
                <a:gd name="connsiteX71" fmla="*/ 143134 w 1341120"/>
                <a:gd name="connsiteY71" fmla="*/ 637520 h 1517904"/>
                <a:gd name="connsiteX72" fmla="*/ 161422 w 1341120"/>
                <a:gd name="connsiteY72" fmla="*/ 630814 h 1517904"/>
                <a:gd name="connsiteX73" fmla="*/ 187025 w 1341120"/>
                <a:gd name="connsiteY73" fmla="*/ 634472 h 1517904"/>
                <a:gd name="connsiteX74" fmla="*/ 204704 w 1341120"/>
                <a:gd name="connsiteY74" fmla="*/ 633253 h 1517904"/>
                <a:gd name="connsiteX75" fmla="*/ 211409 w 1341120"/>
                <a:gd name="connsiteY75" fmla="*/ 621670 h 1517904"/>
                <a:gd name="connsiteX76" fmla="*/ 240670 w 1341120"/>
                <a:gd name="connsiteY76" fmla="*/ 605821 h 1517904"/>
                <a:gd name="connsiteX77" fmla="*/ 257739 w 1341120"/>
                <a:gd name="connsiteY77" fmla="*/ 591800 h 1517904"/>
                <a:gd name="connsiteX78" fmla="*/ 302240 w 1341120"/>
                <a:gd name="connsiteY78" fmla="*/ 585094 h 1517904"/>
                <a:gd name="connsiteX79" fmla="*/ 299801 w 1341120"/>
                <a:gd name="connsiteY79" fmla="*/ 613745 h 1517904"/>
                <a:gd name="connsiteX80" fmla="*/ 305288 w 1341120"/>
                <a:gd name="connsiteY80" fmla="*/ 628985 h 1517904"/>
                <a:gd name="connsiteX81" fmla="*/ 303459 w 1341120"/>
                <a:gd name="connsiteY81" fmla="*/ 655198 h 1517904"/>
                <a:gd name="connsiteX82" fmla="*/ 342473 w 1341120"/>
                <a:gd name="connsiteY82" fmla="*/ 689945 h 1517904"/>
                <a:gd name="connsiteX83" fmla="*/ 380878 w 1341120"/>
                <a:gd name="connsiteY83" fmla="*/ 696041 h 1517904"/>
                <a:gd name="connsiteX84" fmla="*/ 395509 w 1341120"/>
                <a:gd name="connsiteY84" fmla="*/ 710672 h 1517904"/>
                <a:gd name="connsiteX85" fmla="*/ 418673 w 1341120"/>
                <a:gd name="connsiteY85" fmla="*/ 717987 h 1517904"/>
                <a:gd name="connsiteX86" fmla="*/ 433913 w 1341120"/>
                <a:gd name="connsiteY86" fmla="*/ 729569 h 1517904"/>
                <a:gd name="connsiteX87" fmla="*/ 455249 w 1341120"/>
                <a:gd name="connsiteY87" fmla="*/ 728960 h 1517904"/>
                <a:gd name="connsiteX88" fmla="*/ 475366 w 1341120"/>
                <a:gd name="connsiteY88" fmla="*/ 740542 h 1517904"/>
                <a:gd name="connsiteX89" fmla="*/ 478414 w 1341120"/>
                <a:gd name="connsiteY89" fmla="*/ 763097 h 1517904"/>
                <a:gd name="connsiteX90" fmla="*/ 485729 w 1341120"/>
                <a:gd name="connsiteY90" fmla="*/ 774070 h 1517904"/>
                <a:gd name="connsiteX91" fmla="*/ 487558 w 1341120"/>
                <a:gd name="connsiteY91" fmla="*/ 791139 h 1517904"/>
                <a:gd name="connsiteX92" fmla="*/ 477805 w 1341120"/>
                <a:gd name="connsiteY92" fmla="*/ 791749 h 1517904"/>
                <a:gd name="connsiteX93" fmla="*/ 494264 w 1341120"/>
                <a:gd name="connsiteY93" fmla="*/ 836859 h 1517904"/>
                <a:gd name="connsiteX94" fmla="*/ 559491 w 1341120"/>
                <a:gd name="connsiteY94" fmla="*/ 838688 h 1517904"/>
                <a:gd name="connsiteX95" fmla="*/ 555833 w 1341120"/>
                <a:gd name="connsiteY95" fmla="*/ 860633 h 1517904"/>
                <a:gd name="connsiteX96" fmla="*/ 560710 w 1341120"/>
                <a:gd name="connsiteY96" fmla="*/ 876483 h 1517904"/>
                <a:gd name="connsiteX97" fmla="*/ 580217 w 1341120"/>
                <a:gd name="connsiteY97" fmla="*/ 886846 h 1517904"/>
                <a:gd name="connsiteX98" fmla="*/ 589971 w 1341120"/>
                <a:gd name="connsiteY98" fmla="*/ 911230 h 1517904"/>
                <a:gd name="connsiteX99" fmla="*/ 586923 w 1341120"/>
                <a:gd name="connsiteY99" fmla="*/ 941710 h 1517904"/>
                <a:gd name="connsiteX100" fmla="*/ 578998 w 1341120"/>
                <a:gd name="connsiteY100" fmla="*/ 958779 h 1517904"/>
                <a:gd name="connsiteX101" fmla="*/ 583875 w 1341120"/>
                <a:gd name="connsiteY101" fmla="*/ 980725 h 1517904"/>
                <a:gd name="connsiteX102" fmla="*/ 574121 w 1341120"/>
                <a:gd name="connsiteY102" fmla="*/ 988649 h 1517904"/>
                <a:gd name="connsiteX103" fmla="*/ 585704 w 1341120"/>
                <a:gd name="connsiteY103" fmla="*/ 1010595 h 1517904"/>
                <a:gd name="connsiteX104" fmla="*/ 588142 w 1341120"/>
                <a:gd name="connsiteY104" fmla="*/ 1063021 h 1517904"/>
                <a:gd name="connsiteX105" fmla="*/ 624718 w 1341120"/>
                <a:gd name="connsiteY105" fmla="*/ 1070336 h 1517904"/>
                <a:gd name="connsiteX106" fmla="*/ 637520 w 1341120"/>
                <a:gd name="connsiteY106" fmla="*/ 1063021 h 1517904"/>
                <a:gd name="connsiteX107" fmla="*/ 661294 w 1341120"/>
                <a:gd name="connsiteY107" fmla="*/ 1073384 h 1517904"/>
                <a:gd name="connsiteX108" fmla="*/ 668609 w 1341120"/>
                <a:gd name="connsiteY108" fmla="*/ 1084966 h 1517904"/>
                <a:gd name="connsiteX109" fmla="*/ 674705 w 1341120"/>
                <a:gd name="connsiteY109" fmla="*/ 1120323 h 1517904"/>
                <a:gd name="connsiteX110" fmla="*/ 680192 w 1341120"/>
                <a:gd name="connsiteY110" fmla="*/ 1135563 h 1517904"/>
                <a:gd name="connsiteX111" fmla="*/ 692384 w 1341120"/>
                <a:gd name="connsiteY111" fmla="*/ 1137392 h 1517904"/>
                <a:gd name="connsiteX112" fmla="*/ 704576 w 1341120"/>
                <a:gd name="connsiteY112" fmla="*/ 1130686 h 1517904"/>
                <a:gd name="connsiteX113" fmla="*/ 717377 w 1341120"/>
                <a:gd name="connsiteY113" fmla="*/ 1138001 h 1517904"/>
                <a:gd name="connsiteX114" fmla="*/ 719206 w 1341120"/>
                <a:gd name="connsiteY114" fmla="*/ 1159337 h 1517904"/>
                <a:gd name="connsiteX115" fmla="*/ 717377 w 1341120"/>
                <a:gd name="connsiteY115" fmla="*/ 1182502 h 1517904"/>
                <a:gd name="connsiteX116" fmla="*/ 713110 w 1341120"/>
                <a:gd name="connsiteY116" fmla="*/ 1204448 h 1517904"/>
                <a:gd name="connsiteX117" fmla="*/ 728960 w 1341120"/>
                <a:gd name="connsiteY117" fmla="*/ 1197133 h 1517904"/>
                <a:gd name="connsiteX118" fmla="*/ 747857 w 1341120"/>
                <a:gd name="connsiteY118" fmla="*/ 1219688 h 1517904"/>
                <a:gd name="connsiteX119" fmla="*/ 750905 w 1341120"/>
                <a:gd name="connsiteY119" fmla="*/ 1250777 h 1517904"/>
                <a:gd name="connsiteX120" fmla="*/ 725302 w 1341120"/>
                <a:gd name="connsiteY120" fmla="*/ 1272113 h 1517904"/>
                <a:gd name="connsiteX121" fmla="*/ 705185 w 1341120"/>
                <a:gd name="connsiteY121" fmla="*/ 1287963 h 1517904"/>
                <a:gd name="connsiteX122" fmla="*/ 672877 w 1341120"/>
                <a:gd name="connsiteY122" fmla="*/ 1325758 h 1517904"/>
                <a:gd name="connsiteX123" fmla="*/ 636910 w 1341120"/>
                <a:gd name="connsiteY123" fmla="*/ 1378184 h 1517904"/>
                <a:gd name="connsiteX124" fmla="*/ 657637 w 1341120"/>
                <a:gd name="connsiteY124" fmla="*/ 1373917 h 1517904"/>
                <a:gd name="connsiteX125" fmla="*/ 695432 w 1341120"/>
                <a:gd name="connsiteY125" fmla="*/ 1403787 h 1517904"/>
                <a:gd name="connsiteX126" fmla="*/ 707014 w 1341120"/>
                <a:gd name="connsiteY126" fmla="*/ 1402568 h 1517904"/>
                <a:gd name="connsiteX127" fmla="*/ 744809 w 1341120"/>
                <a:gd name="connsiteY127" fmla="*/ 1427561 h 1517904"/>
                <a:gd name="connsiteX128" fmla="*/ 774070 w 1341120"/>
                <a:gd name="connsiteY128" fmla="*/ 1448897 h 1517904"/>
                <a:gd name="connsiteX129" fmla="*/ 797235 w 1341120"/>
                <a:gd name="connsiteY129" fmla="*/ 1475110 h 1517904"/>
                <a:gd name="connsiteX130" fmla="*/ 785653 w 1341120"/>
                <a:gd name="connsiteY130" fmla="*/ 1493398 h 1517904"/>
                <a:gd name="connsiteX131" fmla="*/ 798454 w 1341120"/>
                <a:gd name="connsiteY131" fmla="*/ 1515953 h 1517904"/>
                <a:gd name="connsiteX132" fmla="*/ 816133 w 1341120"/>
                <a:gd name="connsiteY132" fmla="*/ 1493398 h 1517904"/>
                <a:gd name="connsiteX133" fmla="*/ 825277 w 1341120"/>
                <a:gd name="connsiteY133" fmla="*/ 1456822 h 1517904"/>
                <a:gd name="connsiteX134" fmla="*/ 844784 w 1341120"/>
                <a:gd name="connsiteY134" fmla="*/ 1438534 h 1517904"/>
                <a:gd name="connsiteX135" fmla="*/ 868558 w 1341120"/>
                <a:gd name="connsiteY135" fmla="*/ 1408054 h 1517904"/>
                <a:gd name="connsiteX136" fmla="*/ 895990 w 1341120"/>
                <a:gd name="connsiteY136" fmla="*/ 1339779 h 1517904"/>
                <a:gd name="connsiteX137" fmla="*/ 916717 w 1341120"/>
                <a:gd name="connsiteY137" fmla="*/ 1318443 h 1517904"/>
                <a:gd name="connsiteX138" fmla="*/ 921593 w 1341120"/>
                <a:gd name="connsiteY138" fmla="*/ 1299545 h 1517904"/>
                <a:gd name="connsiteX139" fmla="*/ 923422 w 1341120"/>
                <a:gd name="connsiteY139" fmla="*/ 1260531 h 1517904"/>
                <a:gd name="connsiteX140" fmla="*/ 915497 w 1341120"/>
                <a:gd name="connsiteY140" fmla="*/ 1239195 h 1517904"/>
                <a:gd name="connsiteX141" fmla="*/ 917326 w 1341120"/>
                <a:gd name="connsiteY141" fmla="*/ 1209934 h 1517904"/>
                <a:gd name="connsiteX142" fmla="*/ 942320 w 1341120"/>
                <a:gd name="connsiteY142" fmla="*/ 1171529 h 1517904"/>
                <a:gd name="connsiteX143" fmla="*/ 978896 w 1341120"/>
                <a:gd name="connsiteY143" fmla="*/ 1140440 h 1517904"/>
                <a:gd name="connsiteX144" fmla="*/ 1015472 w 1341120"/>
                <a:gd name="connsiteY144" fmla="*/ 1129467 h 1517904"/>
                <a:gd name="connsiteX145" fmla="*/ 1037417 w 1341120"/>
                <a:gd name="connsiteY145" fmla="*/ 1111789 h 1517904"/>
                <a:gd name="connsiteX146" fmla="*/ 1089233 w 1341120"/>
                <a:gd name="connsiteY146" fmla="*/ 1097158 h 1517904"/>
                <a:gd name="connsiteX147" fmla="*/ 1125200 w 1341120"/>
                <a:gd name="connsiteY147" fmla="*/ 1097158 h 1517904"/>
                <a:gd name="connsiteX148" fmla="*/ 1131905 w 1341120"/>
                <a:gd name="connsiteY148" fmla="*/ 1073993 h 1517904"/>
                <a:gd name="connsiteX149" fmla="*/ 1157509 w 1341120"/>
                <a:gd name="connsiteY149" fmla="*/ 1056925 h 1517904"/>
                <a:gd name="connsiteX150" fmla="*/ 1161166 w 1341120"/>
                <a:gd name="connsiteY150" fmla="*/ 1017301 h 1517904"/>
                <a:gd name="connsiteX151" fmla="*/ 1192256 w 1341120"/>
                <a:gd name="connsiteY151" fmla="*/ 966704 h 1517904"/>
                <a:gd name="connsiteX152" fmla="*/ 1195304 w 1341120"/>
                <a:gd name="connsiteY152" fmla="*/ 914888 h 1517904"/>
                <a:gd name="connsiteX153" fmla="*/ 1205057 w 1341120"/>
                <a:gd name="connsiteY153" fmla="*/ 899038 h 1517904"/>
                <a:gd name="connsiteX154" fmla="*/ 1206886 w 1341120"/>
                <a:gd name="connsiteY154" fmla="*/ 874045 h 1517904"/>
                <a:gd name="connsiteX155" fmla="*/ 1213592 w 1341120"/>
                <a:gd name="connsiteY155" fmla="*/ 813694 h 1517904"/>
                <a:gd name="connsiteX156" fmla="*/ 1207496 w 1341120"/>
                <a:gd name="connsiteY156" fmla="*/ 741152 h 1517904"/>
                <a:gd name="connsiteX157" fmla="*/ 1216030 w 1341120"/>
                <a:gd name="connsiteY157" fmla="*/ 712501 h 1517904"/>
                <a:gd name="connsiteX158" fmla="*/ 1224565 w 1341120"/>
                <a:gd name="connsiteY158" fmla="*/ 711891 h 1517904"/>
                <a:gd name="connsiteX159" fmla="*/ 1248339 w 1341120"/>
                <a:gd name="connsiteY159" fmla="*/ 678363 h 1517904"/>
                <a:gd name="connsiteX160" fmla="*/ 1268456 w 1341120"/>
                <a:gd name="connsiteY160" fmla="*/ 634472 h 1517904"/>
                <a:gd name="connsiteX161" fmla="*/ 1315395 w 1341120"/>
                <a:gd name="connsiteY161" fmla="*/ 580827 h 1517904"/>
                <a:gd name="connsiteX162" fmla="*/ 1331854 w 1341120"/>
                <a:gd name="connsiteY162" fmla="*/ 555224 h 1517904"/>
                <a:gd name="connsiteX163" fmla="*/ 1344046 w 1341120"/>
                <a:gd name="connsiteY163" fmla="*/ 491216 h 1517904"/>
                <a:gd name="connsiteX164" fmla="*/ 1337950 w 1341120"/>
                <a:gd name="connsiteY164" fmla="*/ 467441 h 1517904"/>
                <a:gd name="connsiteX165" fmla="*/ 1325758 w 1341120"/>
                <a:gd name="connsiteY165" fmla="*/ 418064 h 1517904"/>
                <a:gd name="connsiteX166" fmla="*/ 1312957 w 1341120"/>
                <a:gd name="connsiteY166" fmla="*/ 405872 h 1517904"/>
                <a:gd name="connsiteX167" fmla="*/ 1283696 w 1341120"/>
                <a:gd name="connsiteY167" fmla="*/ 404653 h 1517904"/>
                <a:gd name="connsiteX168" fmla="*/ 1257483 w 1341120"/>
                <a:gd name="connsiteY168" fmla="*/ 393070 h 1517904"/>
                <a:gd name="connsiteX169" fmla="*/ 1212982 w 1341120"/>
                <a:gd name="connsiteY169" fmla="*/ 349789 h 1517904"/>
                <a:gd name="connsiteX170" fmla="*/ 1161776 w 1341120"/>
                <a:gd name="connsiteY170" fmla="*/ 317480 h 1517904"/>
                <a:gd name="connsiteX171" fmla="*/ 1110569 w 1341120"/>
                <a:gd name="connsiteY171" fmla="*/ 319309 h 1517904"/>
                <a:gd name="connsiteX172" fmla="*/ 1044123 w 1341120"/>
                <a:gd name="connsiteY172" fmla="*/ 298582 h 1517904"/>
                <a:gd name="connsiteX173" fmla="*/ 1004499 w 1341120"/>
                <a:gd name="connsiteY173" fmla="*/ 310774 h 1517904"/>
                <a:gd name="connsiteX174" fmla="*/ 1009376 w 1341120"/>
                <a:gd name="connsiteY174" fmla="*/ 289438 h 1517904"/>
                <a:gd name="connsiteX175" fmla="*/ 992917 w 1341120"/>
                <a:gd name="connsiteY175" fmla="*/ 266273 h 1517904"/>
                <a:gd name="connsiteX176" fmla="*/ 935614 w 1341120"/>
                <a:gd name="connsiteY176" fmla="*/ 243109 h 1517904"/>
                <a:gd name="connsiteX177" fmla="*/ 892333 w 1341120"/>
                <a:gd name="connsiteY177" fmla="*/ 229088 h 1517904"/>
                <a:gd name="connsiteX178" fmla="*/ 866729 w 1341120"/>
                <a:gd name="connsiteY178" fmla="*/ 254081 h 1517904"/>
                <a:gd name="connsiteX179" fmla="*/ 864901 w 1341120"/>
                <a:gd name="connsiteY179" fmla="*/ 215677 h 1517904"/>
                <a:gd name="connsiteX180" fmla="*/ 804550 w 1341120"/>
                <a:gd name="connsiteY180" fmla="*/ 209581 h 1517904"/>
                <a:gd name="connsiteX181" fmla="*/ 794187 w 1341120"/>
                <a:gd name="connsiteY181" fmla="*/ 197389 h 1517904"/>
                <a:gd name="connsiteX182" fmla="*/ 819790 w 1341120"/>
                <a:gd name="connsiteY182" fmla="*/ 165689 h 1517904"/>
                <a:gd name="connsiteX183" fmla="*/ 819181 w 1341120"/>
                <a:gd name="connsiteY183" fmla="*/ 138867 h 1517904"/>
                <a:gd name="connsiteX184" fmla="*/ 800893 w 1341120"/>
                <a:gd name="connsiteY184" fmla="*/ 132771 h 1517904"/>
                <a:gd name="connsiteX185" fmla="*/ 782605 w 1341120"/>
                <a:gd name="connsiteY185" fmla="*/ 64496 h 1517904"/>
                <a:gd name="connsiteX186" fmla="*/ 774680 w 1341120"/>
                <a:gd name="connsiteY186" fmla="*/ 43160 h 1517904"/>
                <a:gd name="connsiteX187" fmla="*/ 763097 w 1341120"/>
                <a:gd name="connsiteY187" fmla="*/ 44989 h 1517904"/>
                <a:gd name="connsiteX188" fmla="*/ 741761 w 1341120"/>
                <a:gd name="connsiteY188" fmla="*/ 80345 h 1517904"/>
                <a:gd name="connsiteX189" fmla="*/ 730789 w 1341120"/>
                <a:gd name="connsiteY189" fmla="*/ 108997 h 1517904"/>
                <a:gd name="connsiteX190" fmla="*/ 717987 w 1341120"/>
                <a:gd name="connsiteY190" fmla="*/ 123627 h 1517904"/>
                <a:gd name="connsiteX191" fmla="*/ 701528 w 1341120"/>
                <a:gd name="connsiteY191" fmla="*/ 126675 h 1517904"/>
                <a:gd name="connsiteX192" fmla="*/ 696651 w 1341120"/>
                <a:gd name="connsiteY192" fmla="*/ 115702 h 1517904"/>
                <a:gd name="connsiteX193" fmla="*/ 689336 w 1341120"/>
                <a:gd name="connsiteY193" fmla="*/ 113873 h 1517904"/>
                <a:gd name="connsiteX194" fmla="*/ 678363 w 1341120"/>
                <a:gd name="connsiteY194" fmla="*/ 124846 h 1517904"/>
                <a:gd name="connsiteX195" fmla="*/ 663733 w 1341120"/>
                <a:gd name="connsiteY195" fmla="*/ 116921 h 1517904"/>
                <a:gd name="connsiteX196" fmla="*/ 644225 w 1341120"/>
                <a:gd name="connsiteY196" fmla="*/ 108387 h 1517904"/>
                <a:gd name="connsiteX197" fmla="*/ 627766 w 1341120"/>
                <a:gd name="connsiteY197" fmla="*/ 112654 h 1517904"/>
                <a:gd name="connsiteX198" fmla="*/ 613745 w 1341120"/>
                <a:gd name="connsiteY198" fmla="*/ 108997 h 1517904"/>
                <a:gd name="connsiteX199" fmla="*/ 610697 w 1341120"/>
                <a:gd name="connsiteY199" fmla="*/ 119969 h 1517904"/>
                <a:gd name="connsiteX200" fmla="*/ 616184 w 1341120"/>
                <a:gd name="connsiteY200" fmla="*/ 127894 h 1517904"/>
                <a:gd name="connsiteX201" fmla="*/ 613136 w 1341120"/>
                <a:gd name="connsiteY201" fmla="*/ 135819 h 1517904"/>
                <a:gd name="connsiteX202" fmla="*/ 594238 w 1341120"/>
                <a:gd name="connsiteY202" fmla="*/ 132771 h 151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341120" h="1517904">
                  <a:moveTo>
                    <a:pt x="594238" y="132771"/>
                  </a:moveTo>
                  <a:lnTo>
                    <a:pt x="585704" y="133990"/>
                  </a:lnTo>
                  <a:lnTo>
                    <a:pt x="566806" y="130942"/>
                  </a:lnTo>
                  <a:lnTo>
                    <a:pt x="555833" y="141305"/>
                  </a:lnTo>
                  <a:lnTo>
                    <a:pt x="539984" y="148011"/>
                  </a:lnTo>
                  <a:lnTo>
                    <a:pt x="529621" y="149230"/>
                  </a:lnTo>
                  <a:lnTo>
                    <a:pt x="525353" y="157155"/>
                  </a:lnTo>
                  <a:lnTo>
                    <a:pt x="508894" y="155326"/>
                  </a:lnTo>
                  <a:lnTo>
                    <a:pt x="487558" y="137038"/>
                  </a:lnTo>
                  <a:lnTo>
                    <a:pt x="485729" y="119360"/>
                  </a:lnTo>
                  <a:lnTo>
                    <a:pt x="477195" y="99243"/>
                  </a:lnTo>
                  <a:lnTo>
                    <a:pt x="483291" y="66325"/>
                  </a:lnTo>
                  <a:lnTo>
                    <a:pt x="493045" y="52913"/>
                  </a:lnTo>
                  <a:lnTo>
                    <a:pt x="485729" y="34625"/>
                  </a:lnTo>
                  <a:lnTo>
                    <a:pt x="474147" y="29139"/>
                  </a:lnTo>
                  <a:lnTo>
                    <a:pt x="479024" y="12070"/>
                  </a:lnTo>
                  <a:lnTo>
                    <a:pt x="471099" y="2926"/>
                  </a:lnTo>
                  <a:lnTo>
                    <a:pt x="453421" y="4755"/>
                  </a:lnTo>
                  <a:lnTo>
                    <a:pt x="457688" y="15728"/>
                  </a:lnTo>
                  <a:lnTo>
                    <a:pt x="444886" y="30358"/>
                  </a:lnTo>
                  <a:lnTo>
                    <a:pt x="405872" y="44989"/>
                  </a:lnTo>
                  <a:lnTo>
                    <a:pt x="381488" y="51085"/>
                  </a:lnTo>
                  <a:lnTo>
                    <a:pt x="371125" y="60229"/>
                  </a:lnTo>
                  <a:lnTo>
                    <a:pt x="344302" y="50475"/>
                  </a:lnTo>
                  <a:lnTo>
                    <a:pt x="318699" y="45598"/>
                  </a:lnTo>
                  <a:lnTo>
                    <a:pt x="312603" y="49256"/>
                  </a:lnTo>
                  <a:lnTo>
                    <a:pt x="327233" y="59009"/>
                  </a:lnTo>
                  <a:lnTo>
                    <a:pt x="325405" y="85222"/>
                  </a:lnTo>
                  <a:lnTo>
                    <a:pt x="329672" y="109606"/>
                  </a:lnTo>
                  <a:lnTo>
                    <a:pt x="358933" y="112654"/>
                  </a:lnTo>
                  <a:lnTo>
                    <a:pt x="360761" y="121189"/>
                  </a:lnTo>
                  <a:lnTo>
                    <a:pt x="335768" y="132161"/>
                  </a:lnTo>
                  <a:lnTo>
                    <a:pt x="331501" y="148621"/>
                  </a:lnTo>
                  <a:lnTo>
                    <a:pt x="317480" y="154717"/>
                  </a:lnTo>
                  <a:lnTo>
                    <a:pt x="291877" y="163861"/>
                  </a:lnTo>
                  <a:lnTo>
                    <a:pt x="285171" y="175443"/>
                  </a:lnTo>
                  <a:lnTo>
                    <a:pt x="258349" y="178491"/>
                  </a:lnTo>
                  <a:lnTo>
                    <a:pt x="240061" y="157765"/>
                  </a:lnTo>
                  <a:lnTo>
                    <a:pt x="233355" y="162641"/>
                  </a:lnTo>
                  <a:lnTo>
                    <a:pt x="227259" y="139477"/>
                  </a:lnTo>
                  <a:lnTo>
                    <a:pt x="217505" y="127285"/>
                  </a:lnTo>
                  <a:lnTo>
                    <a:pt x="205923" y="140696"/>
                  </a:lnTo>
                  <a:lnTo>
                    <a:pt x="139477" y="140086"/>
                  </a:lnTo>
                  <a:lnTo>
                    <a:pt x="139477" y="163861"/>
                  </a:lnTo>
                  <a:lnTo>
                    <a:pt x="159593" y="168128"/>
                  </a:lnTo>
                  <a:lnTo>
                    <a:pt x="158374" y="182758"/>
                  </a:lnTo>
                  <a:lnTo>
                    <a:pt x="151669" y="179101"/>
                  </a:lnTo>
                  <a:lnTo>
                    <a:pt x="132161" y="185197"/>
                  </a:lnTo>
                  <a:lnTo>
                    <a:pt x="132161" y="213238"/>
                  </a:lnTo>
                  <a:lnTo>
                    <a:pt x="147401" y="227869"/>
                  </a:lnTo>
                  <a:lnTo>
                    <a:pt x="152888" y="249814"/>
                  </a:lnTo>
                  <a:lnTo>
                    <a:pt x="152278" y="266883"/>
                  </a:lnTo>
                  <a:lnTo>
                    <a:pt x="138867" y="372953"/>
                  </a:lnTo>
                  <a:lnTo>
                    <a:pt x="107777" y="371125"/>
                  </a:lnTo>
                  <a:lnTo>
                    <a:pt x="103510" y="377221"/>
                  </a:lnTo>
                  <a:lnTo>
                    <a:pt x="75469" y="384536"/>
                  </a:lnTo>
                  <a:lnTo>
                    <a:pt x="37673" y="410749"/>
                  </a:lnTo>
                  <a:lnTo>
                    <a:pt x="35235" y="429037"/>
                  </a:lnTo>
                  <a:lnTo>
                    <a:pt x="27310" y="442448"/>
                  </a:lnTo>
                  <a:lnTo>
                    <a:pt x="31577" y="463174"/>
                  </a:lnTo>
                  <a:lnTo>
                    <a:pt x="11461" y="474757"/>
                  </a:lnTo>
                  <a:lnTo>
                    <a:pt x="12070" y="491216"/>
                  </a:lnTo>
                  <a:lnTo>
                    <a:pt x="2926" y="497921"/>
                  </a:lnTo>
                  <a:lnTo>
                    <a:pt x="18776" y="533278"/>
                  </a:lnTo>
                  <a:lnTo>
                    <a:pt x="38893" y="556443"/>
                  </a:lnTo>
                  <a:lnTo>
                    <a:pt x="32797" y="573512"/>
                  </a:lnTo>
                  <a:lnTo>
                    <a:pt x="55352" y="575341"/>
                  </a:lnTo>
                  <a:lnTo>
                    <a:pt x="69373" y="596067"/>
                  </a:lnTo>
                  <a:lnTo>
                    <a:pt x="99243" y="597286"/>
                  </a:lnTo>
                  <a:lnTo>
                    <a:pt x="126065" y="574121"/>
                  </a:lnTo>
                  <a:lnTo>
                    <a:pt x="127285" y="633253"/>
                  </a:lnTo>
                  <a:lnTo>
                    <a:pt x="143134" y="637520"/>
                  </a:lnTo>
                  <a:lnTo>
                    <a:pt x="161422" y="630814"/>
                  </a:lnTo>
                  <a:lnTo>
                    <a:pt x="187025" y="634472"/>
                  </a:lnTo>
                  <a:lnTo>
                    <a:pt x="204704" y="633253"/>
                  </a:lnTo>
                  <a:lnTo>
                    <a:pt x="211409" y="621670"/>
                  </a:lnTo>
                  <a:lnTo>
                    <a:pt x="240670" y="605821"/>
                  </a:lnTo>
                  <a:lnTo>
                    <a:pt x="257739" y="591800"/>
                  </a:lnTo>
                  <a:lnTo>
                    <a:pt x="302240" y="585094"/>
                  </a:lnTo>
                  <a:lnTo>
                    <a:pt x="299801" y="613745"/>
                  </a:lnTo>
                  <a:lnTo>
                    <a:pt x="305288" y="628985"/>
                  </a:lnTo>
                  <a:lnTo>
                    <a:pt x="303459" y="655198"/>
                  </a:lnTo>
                  <a:lnTo>
                    <a:pt x="342473" y="689945"/>
                  </a:lnTo>
                  <a:lnTo>
                    <a:pt x="380878" y="696041"/>
                  </a:lnTo>
                  <a:lnTo>
                    <a:pt x="395509" y="710672"/>
                  </a:lnTo>
                  <a:lnTo>
                    <a:pt x="418673" y="717987"/>
                  </a:lnTo>
                  <a:lnTo>
                    <a:pt x="433913" y="729569"/>
                  </a:lnTo>
                  <a:lnTo>
                    <a:pt x="455249" y="728960"/>
                  </a:lnTo>
                  <a:lnTo>
                    <a:pt x="475366" y="740542"/>
                  </a:lnTo>
                  <a:lnTo>
                    <a:pt x="478414" y="763097"/>
                  </a:lnTo>
                  <a:lnTo>
                    <a:pt x="485729" y="774070"/>
                  </a:lnTo>
                  <a:lnTo>
                    <a:pt x="487558" y="791139"/>
                  </a:lnTo>
                  <a:lnTo>
                    <a:pt x="477805" y="791749"/>
                  </a:lnTo>
                  <a:lnTo>
                    <a:pt x="494264" y="836859"/>
                  </a:lnTo>
                  <a:lnTo>
                    <a:pt x="559491" y="838688"/>
                  </a:lnTo>
                  <a:lnTo>
                    <a:pt x="555833" y="860633"/>
                  </a:lnTo>
                  <a:lnTo>
                    <a:pt x="560710" y="876483"/>
                  </a:lnTo>
                  <a:lnTo>
                    <a:pt x="580217" y="886846"/>
                  </a:lnTo>
                  <a:lnTo>
                    <a:pt x="589971" y="911230"/>
                  </a:lnTo>
                  <a:lnTo>
                    <a:pt x="586923" y="941710"/>
                  </a:lnTo>
                  <a:lnTo>
                    <a:pt x="578998" y="958779"/>
                  </a:lnTo>
                  <a:lnTo>
                    <a:pt x="583875" y="980725"/>
                  </a:lnTo>
                  <a:lnTo>
                    <a:pt x="574121" y="988649"/>
                  </a:lnTo>
                  <a:lnTo>
                    <a:pt x="585704" y="1010595"/>
                  </a:lnTo>
                  <a:lnTo>
                    <a:pt x="588142" y="1063021"/>
                  </a:lnTo>
                  <a:lnTo>
                    <a:pt x="624718" y="1070336"/>
                  </a:lnTo>
                  <a:lnTo>
                    <a:pt x="637520" y="1063021"/>
                  </a:lnTo>
                  <a:lnTo>
                    <a:pt x="661294" y="1073384"/>
                  </a:lnTo>
                  <a:lnTo>
                    <a:pt x="668609" y="1084966"/>
                  </a:lnTo>
                  <a:lnTo>
                    <a:pt x="674705" y="1120323"/>
                  </a:lnTo>
                  <a:lnTo>
                    <a:pt x="680192" y="1135563"/>
                  </a:lnTo>
                  <a:lnTo>
                    <a:pt x="692384" y="1137392"/>
                  </a:lnTo>
                  <a:lnTo>
                    <a:pt x="704576" y="1130686"/>
                  </a:lnTo>
                  <a:lnTo>
                    <a:pt x="717377" y="1138001"/>
                  </a:lnTo>
                  <a:lnTo>
                    <a:pt x="719206" y="1159337"/>
                  </a:lnTo>
                  <a:lnTo>
                    <a:pt x="717377" y="1182502"/>
                  </a:lnTo>
                  <a:lnTo>
                    <a:pt x="713110" y="1204448"/>
                  </a:lnTo>
                  <a:lnTo>
                    <a:pt x="728960" y="1197133"/>
                  </a:lnTo>
                  <a:lnTo>
                    <a:pt x="747857" y="1219688"/>
                  </a:lnTo>
                  <a:lnTo>
                    <a:pt x="750905" y="1250777"/>
                  </a:lnTo>
                  <a:lnTo>
                    <a:pt x="725302" y="1272113"/>
                  </a:lnTo>
                  <a:lnTo>
                    <a:pt x="705185" y="1287963"/>
                  </a:lnTo>
                  <a:lnTo>
                    <a:pt x="672877" y="1325758"/>
                  </a:lnTo>
                  <a:lnTo>
                    <a:pt x="636910" y="1378184"/>
                  </a:lnTo>
                  <a:lnTo>
                    <a:pt x="657637" y="1373917"/>
                  </a:lnTo>
                  <a:lnTo>
                    <a:pt x="695432" y="1403787"/>
                  </a:lnTo>
                  <a:lnTo>
                    <a:pt x="707014" y="1402568"/>
                  </a:lnTo>
                  <a:lnTo>
                    <a:pt x="744809" y="1427561"/>
                  </a:lnTo>
                  <a:lnTo>
                    <a:pt x="774070" y="1448897"/>
                  </a:lnTo>
                  <a:lnTo>
                    <a:pt x="797235" y="1475110"/>
                  </a:lnTo>
                  <a:lnTo>
                    <a:pt x="785653" y="1493398"/>
                  </a:lnTo>
                  <a:lnTo>
                    <a:pt x="798454" y="1515953"/>
                  </a:lnTo>
                  <a:lnTo>
                    <a:pt x="816133" y="1493398"/>
                  </a:lnTo>
                  <a:lnTo>
                    <a:pt x="825277" y="1456822"/>
                  </a:lnTo>
                  <a:lnTo>
                    <a:pt x="844784" y="1438534"/>
                  </a:lnTo>
                  <a:lnTo>
                    <a:pt x="868558" y="1408054"/>
                  </a:lnTo>
                  <a:lnTo>
                    <a:pt x="895990" y="1339779"/>
                  </a:lnTo>
                  <a:lnTo>
                    <a:pt x="916717" y="1318443"/>
                  </a:lnTo>
                  <a:lnTo>
                    <a:pt x="921593" y="1299545"/>
                  </a:lnTo>
                  <a:lnTo>
                    <a:pt x="923422" y="1260531"/>
                  </a:lnTo>
                  <a:lnTo>
                    <a:pt x="915497" y="1239195"/>
                  </a:lnTo>
                  <a:lnTo>
                    <a:pt x="917326" y="1209934"/>
                  </a:lnTo>
                  <a:lnTo>
                    <a:pt x="942320" y="1171529"/>
                  </a:lnTo>
                  <a:lnTo>
                    <a:pt x="978896" y="1140440"/>
                  </a:lnTo>
                  <a:lnTo>
                    <a:pt x="1015472" y="1129467"/>
                  </a:lnTo>
                  <a:lnTo>
                    <a:pt x="1037417" y="1111789"/>
                  </a:lnTo>
                  <a:lnTo>
                    <a:pt x="1089233" y="1097158"/>
                  </a:lnTo>
                  <a:lnTo>
                    <a:pt x="1125200" y="1097158"/>
                  </a:lnTo>
                  <a:lnTo>
                    <a:pt x="1131905" y="1073993"/>
                  </a:lnTo>
                  <a:lnTo>
                    <a:pt x="1157509" y="1056925"/>
                  </a:lnTo>
                  <a:lnTo>
                    <a:pt x="1161166" y="1017301"/>
                  </a:lnTo>
                  <a:lnTo>
                    <a:pt x="1192256" y="966704"/>
                  </a:lnTo>
                  <a:lnTo>
                    <a:pt x="1195304" y="914888"/>
                  </a:lnTo>
                  <a:lnTo>
                    <a:pt x="1205057" y="899038"/>
                  </a:lnTo>
                  <a:lnTo>
                    <a:pt x="1206886" y="874045"/>
                  </a:lnTo>
                  <a:lnTo>
                    <a:pt x="1213592" y="813694"/>
                  </a:lnTo>
                  <a:lnTo>
                    <a:pt x="1207496" y="741152"/>
                  </a:lnTo>
                  <a:lnTo>
                    <a:pt x="1216030" y="712501"/>
                  </a:lnTo>
                  <a:lnTo>
                    <a:pt x="1224565" y="711891"/>
                  </a:lnTo>
                  <a:lnTo>
                    <a:pt x="1248339" y="678363"/>
                  </a:lnTo>
                  <a:lnTo>
                    <a:pt x="1268456" y="634472"/>
                  </a:lnTo>
                  <a:lnTo>
                    <a:pt x="1315395" y="580827"/>
                  </a:lnTo>
                  <a:lnTo>
                    <a:pt x="1331854" y="555224"/>
                  </a:lnTo>
                  <a:lnTo>
                    <a:pt x="1344046" y="491216"/>
                  </a:lnTo>
                  <a:lnTo>
                    <a:pt x="1337950" y="467441"/>
                  </a:lnTo>
                  <a:lnTo>
                    <a:pt x="1325758" y="418064"/>
                  </a:lnTo>
                  <a:lnTo>
                    <a:pt x="1312957" y="405872"/>
                  </a:lnTo>
                  <a:lnTo>
                    <a:pt x="1283696" y="404653"/>
                  </a:lnTo>
                  <a:lnTo>
                    <a:pt x="1257483" y="393070"/>
                  </a:lnTo>
                  <a:lnTo>
                    <a:pt x="1212982" y="349789"/>
                  </a:lnTo>
                  <a:lnTo>
                    <a:pt x="1161776" y="317480"/>
                  </a:lnTo>
                  <a:lnTo>
                    <a:pt x="1110569" y="319309"/>
                  </a:lnTo>
                  <a:lnTo>
                    <a:pt x="1044123" y="298582"/>
                  </a:lnTo>
                  <a:lnTo>
                    <a:pt x="1004499" y="310774"/>
                  </a:lnTo>
                  <a:lnTo>
                    <a:pt x="1009376" y="289438"/>
                  </a:lnTo>
                  <a:lnTo>
                    <a:pt x="992917" y="266273"/>
                  </a:lnTo>
                  <a:lnTo>
                    <a:pt x="935614" y="243109"/>
                  </a:lnTo>
                  <a:lnTo>
                    <a:pt x="892333" y="229088"/>
                  </a:lnTo>
                  <a:lnTo>
                    <a:pt x="866729" y="254081"/>
                  </a:lnTo>
                  <a:lnTo>
                    <a:pt x="864901" y="215677"/>
                  </a:lnTo>
                  <a:lnTo>
                    <a:pt x="804550" y="209581"/>
                  </a:lnTo>
                  <a:lnTo>
                    <a:pt x="794187" y="197389"/>
                  </a:lnTo>
                  <a:lnTo>
                    <a:pt x="819790" y="165689"/>
                  </a:lnTo>
                  <a:lnTo>
                    <a:pt x="819181" y="138867"/>
                  </a:lnTo>
                  <a:lnTo>
                    <a:pt x="800893" y="132771"/>
                  </a:lnTo>
                  <a:lnTo>
                    <a:pt x="782605" y="64496"/>
                  </a:lnTo>
                  <a:lnTo>
                    <a:pt x="774680" y="43160"/>
                  </a:lnTo>
                  <a:lnTo>
                    <a:pt x="763097" y="44989"/>
                  </a:lnTo>
                  <a:lnTo>
                    <a:pt x="741761" y="80345"/>
                  </a:lnTo>
                  <a:lnTo>
                    <a:pt x="730789" y="108997"/>
                  </a:lnTo>
                  <a:lnTo>
                    <a:pt x="717987" y="123627"/>
                  </a:lnTo>
                  <a:lnTo>
                    <a:pt x="701528" y="126675"/>
                  </a:lnTo>
                  <a:lnTo>
                    <a:pt x="696651" y="115702"/>
                  </a:lnTo>
                  <a:lnTo>
                    <a:pt x="689336" y="113873"/>
                  </a:lnTo>
                  <a:lnTo>
                    <a:pt x="678363" y="124846"/>
                  </a:lnTo>
                  <a:lnTo>
                    <a:pt x="663733" y="116921"/>
                  </a:lnTo>
                  <a:lnTo>
                    <a:pt x="644225" y="108387"/>
                  </a:lnTo>
                  <a:lnTo>
                    <a:pt x="627766" y="112654"/>
                  </a:lnTo>
                  <a:lnTo>
                    <a:pt x="613745" y="108997"/>
                  </a:lnTo>
                  <a:lnTo>
                    <a:pt x="610697" y="119969"/>
                  </a:lnTo>
                  <a:lnTo>
                    <a:pt x="616184" y="127894"/>
                  </a:lnTo>
                  <a:lnTo>
                    <a:pt x="613136" y="135819"/>
                  </a:lnTo>
                  <a:lnTo>
                    <a:pt x="594238" y="13277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741D8475-762F-45F5-85E1-A44A2817DC64}"/>
                </a:ext>
              </a:extLst>
            </p:cNvPr>
            <p:cNvSpPr/>
            <p:nvPr/>
          </p:nvSpPr>
          <p:spPr>
            <a:xfrm>
              <a:off x="9999358" y="3840598"/>
              <a:ext cx="39940" cy="57056"/>
            </a:xfrm>
            <a:custGeom>
              <a:avLst/>
              <a:gdLst>
                <a:gd name="connsiteX0" fmla="*/ 2926 w 42672"/>
                <a:gd name="connsiteY0" fmla="*/ 38893 h 60960"/>
                <a:gd name="connsiteX1" fmla="*/ 19385 w 42672"/>
                <a:gd name="connsiteY1" fmla="*/ 59009 h 60960"/>
                <a:gd name="connsiteX2" fmla="*/ 26090 w 42672"/>
                <a:gd name="connsiteY2" fmla="*/ 45598 h 60960"/>
                <a:gd name="connsiteX3" fmla="*/ 42550 w 42672"/>
                <a:gd name="connsiteY3" fmla="*/ 46817 h 60960"/>
                <a:gd name="connsiteX4" fmla="*/ 43160 w 42672"/>
                <a:gd name="connsiteY4" fmla="*/ 21824 h 60960"/>
                <a:gd name="connsiteX5" fmla="*/ 43769 w 42672"/>
                <a:gd name="connsiteY5" fmla="*/ 2926 h 60960"/>
                <a:gd name="connsiteX6" fmla="*/ 15728 w 42672"/>
                <a:gd name="connsiteY6" fmla="*/ 24262 h 60960"/>
                <a:gd name="connsiteX7" fmla="*/ 2926 w 42672"/>
                <a:gd name="connsiteY7" fmla="*/ 38893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2" h="60960">
                  <a:moveTo>
                    <a:pt x="2926" y="38893"/>
                  </a:moveTo>
                  <a:lnTo>
                    <a:pt x="19385" y="59009"/>
                  </a:lnTo>
                  <a:lnTo>
                    <a:pt x="26090" y="45598"/>
                  </a:lnTo>
                  <a:lnTo>
                    <a:pt x="42550" y="46817"/>
                  </a:lnTo>
                  <a:lnTo>
                    <a:pt x="43160" y="21824"/>
                  </a:lnTo>
                  <a:lnTo>
                    <a:pt x="43769" y="2926"/>
                  </a:lnTo>
                  <a:lnTo>
                    <a:pt x="15728" y="24262"/>
                  </a:lnTo>
                  <a:lnTo>
                    <a:pt x="2926" y="3889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C0FDC92B-AB0D-4BDF-A6B4-E3350E8237D6}"/>
                </a:ext>
              </a:extLst>
            </p:cNvPr>
            <p:cNvSpPr/>
            <p:nvPr/>
          </p:nvSpPr>
          <p:spPr>
            <a:xfrm>
              <a:off x="9097295" y="3010998"/>
              <a:ext cx="108407" cy="62762"/>
            </a:xfrm>
            <a:custGeom>
              <a:avLst/>
              <a:gdLst>
                <a:gd name="connsiteX0" fmla="*/ 94366 w 115824"/>
                <a:gd name="connsiteY0" fmla="*/ 23652 h 67056"/>
                <a:gd name="connsiteX1" fmla="*/ 77907 w 115824"/>
                <a:gd name="connsiteY1" fmla="*/ 12680 h 67056"/>
                <a:gd name="connsiteX2" fmla="*/ 60229 w 115824"/>
                <a:gd name="connsiteY2" fmla="*/ 12070 h 67056"/>
                <a:gd name="connsiteX3" fmla="*/ 34626 w 115824"/>
                <a:gd name="connsiteY3" fmla="*/ 2926 h 67056"/>
                <a:gd name="connsiteX4" fmla="*/ 18776 w 115824"/>
                <a:gd name="connsiteY4" fmla="*/ 12680 h 67056"/>
                <a:gd name="connsiteX5" fmla="*/ 2926 w 115824"/>
                <a:gd name="connsiteY5" fmla="*/ 41940 h 67056"/>
                <a:gd name="connsiteX6" fmla="*/ 4755 w 115824"/>
                <a:gd name="connsiteY6" fmla="*/ 49256 h 67056"/>
                <a:gd name="connsiteX7" fmla="*/ 38283 w 115824"/>
                <a:gd name="connsiteY7" fmla="*/ 64496 h 67056"/>
                <a:gd name="connsiteX8" fmla="*/ 57790 w 115824"/>
                <a:gd name="connsiteY8" fmla="*/ 58400 h 67056"/>
                <a:gd name="connsiteX9" fmla="*/ 86442 w 115824"/>
                <a:gd name="connsiteY9" fmla="*/ 60838 h 67056"/>
                <a:gd name="connsiteX10" fmla="*/ 113264 w 115824"/>
                <a:gd name="connsiteY10" fmla="*/ 59619 h 67056"/>
                <a:gd name="connsiteX11" fmla="*/ 110826 w 115824"/>
                <a:gd name="connsiteY11" fmla="*/ 35844 h 67056"/>
                <a:gd name="connsiteX12" fmla="*/ 94366 w 115824"/>
                <a:gd name="connsiteY12" fmla="*/ 23652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824" h="67056">
                  <a:moveTo>
                    <a:pt x="94366" y="23652"/>
                  </a:moveTo>
                  <a:lnTo>
                    <a:pt x="77907" y="12680"/>
                  </a:lnTo>
                  <a:lnTo>
                    <a:pt x="60229" y="12070"/>
                  </a:lnTo>
                  <a:lnTo>
                    <a:pt x="34626" y="2926"/>
                  </a:lnTo>
                  <a:lnTo>
                    <a:pt x="18776" y="12680"/>
                  </a:lnTo>
                  <a:lnTo>
                    <a:pt x="2926" y="41940"/>
                  </a:lnTo>
                  <a:lnTo>
                    <a:pt x="4755" y="49256"/>
                  </a:lnTo>
                  <a:lnTo>
                    <a:pt x="38283" y="64496"/>
                  </a:lnTo>
                  <a:lnTo>
                    <a:pt x="57790" y="58400"/>
                  </a:lnTo>
                  <a:lnTo>
                    <a:pt x="86442" y="60838"/>
                  </a:lnTo>
                  <a:lnTo>
                    <a:pt x="113264" y="59619"/>
                  </a:lnTo>
                  <a:lnTo>
                    <a:pt x="110826" y="35844"/>
                  </a:lnTo>
                  <a:lnTo>
                    <a:pt x="94366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ABD56E18-BAE6-4FA9-B1AD-BD0292602E05}"/>
                </a:ext>
              </a:extLst>
            </p:cNvPr>
            <p:cNvSpPr/>
            <p:nvPr/>
          </p:nvSpPr>
          <p:spPr>
            <a:xfrm>
              <a:off x="6962813" y="4679328"/>
              <a:ext cx="302399" cy="336633"/>
            </a:xfrm>
            <a:custGeom>
              <a:avLst/>
              <a:gdLst>
                <a:gd name="connsiteX0" fmla="*/ 192512 w 323088"/>
                <a:gd name="connsiteY0" fmla="*/ 5974 h 359664"/>
                <a:gd name="connsiteX1" fmla="*/ 186416 w 323088"/>
                <a:gd name="connsiteY1" fmla="*/ 2926 h 359664"/>
                <a:gd name="connsiteX2" fmla="*/ 166909 w 323088"/>
                <a:gd name="connsiteY2" fmla="*/ 12070 h 359664"/>
                <a:gd name="connsiteX3" fmla="*/ 157155 w 323088"/>
                <a:gd name="connsiteY3" fmla="*/ 12070 h 359664"/>
                <a:gd name="connsiteX4" fmla="*/ 134600 w 323088"/>
                <a:gd name="connsiteY4" fmla="*/ 27310 h 359664"/>
                <a:gd name="connsiteX5" fmla="*/ 122408 w 323088"/>
                <a:gd name="connsiteY5" fmla="*/ 11461 h 359664"/>
                <a:gd name="connsiteX6" fmla="*/ 69982 w 323088"/>
                <a:gd name="connsiteY6" fmla="*/ 24872 h 359664"/>
                <a:gd name="connsiteX7" fmla="*/ 44989 w 323088"/>
                <a:gd name="connsiteY7" fmla="*/ 26091 h 359664"/>
                <a:gd name="connsiteX8" fmla="*/ 39502 w 323088"/>
                <a:gd name="connsiteY8" fmla="*/ 164470 h 359664"/>
                <a:gd name="connsiteX9" fmla="*/ 6584 w 323088"/>
                <a:gd name="connsiteY9" fmla="*/ 165689 h 359664"/>
                <a:gd name="connsiteX10" fmla="*/ 2926 w 323088"/>
                <a:gd name="connsiteY10" fmla="*/ 278465 h 359664"/>
                <a:gd name="connsiteX11" fmla="*/ 11461 w 323088"/>
                <a:gd name="connsiteY11" fmla="*/ 284561 h 359664"/>
                <a:gd name="connsiteX12" fmla="*/ 29749 w 323088"/>
                <a:gd name="connsiteY12" fmla="*/ 321747 h 359664"/>
                <a:gd name="connsiteX13" fmla="*/ 25482 w 323088"/>
                <a:gd name="connsiteY13" fmla="*/ 344912 h 359664"/>
                <a:gd name="connsiteX14" fmla="*/ 32187 w 323088"/>
                <a:gd name="connsiteY14" fmla="*/ 358933 h 359664"/>
                <a:gd name="connsiteX15" fmla="*/ 56571 w 323088"/>
                <a:gd name="connsiteY15" fmla="*/ 354665 h 359664"/>
                <a:gd name="connsiteX16" fmla="*/ 73640 w 323088"/>
                <a:gd name="connsiteY16" fmla="*/ 337597 h 359664"/>
                <a:gd name="connsiteX17" fmla="*/ 90099 w 323088"/>
                <a:gd name="connsiteY17" fmla="*/ 326014 h 359664"/>
                <a:gd name="connsiteX18" fmla="*/ 99243 w 323088"/>
                <a:gd name="connsiteY18" fmla="*/ 307117 h 359664"/>
                <a:gd name="connsiteX19" fmla="*/ 115702 w 323088"/>
                <a:gd name="connsiteY19" fmla="*/ 297973 h 359664"/>
                <a:gd name="connsiteX20" fmla="*/ 129723 w 323088"/>
                <a:gd name="connsiteY20" fmla="*/ 302849 h 359664"/>
                <a:gd name="connsiteX21" fmla="*/ 144963 w 323088"/>
                <a:gd name="connsiteY21" fmla="*/ 313822 h 359664"/>
                <a:gd name="connsiteX22" fmla="*/ 171786 w 323088"/>
                <a:gd name="connsiteY22" fmla="*/ 315651 h 359664"/>
                <a:gd name="connsiteX23" fmla="*/ 193731 w 323088"/>
                <a:gd name="connsiteY23" fmla="*/ 306507 h 359664"/>
                <a:gd name="connsiteX24" fmla="*/ 197389 w 323088"/>
                <a:gd name="connsiteY24" fmla="*/ 294315 h 359664"/>
                <a:gd name="connsiteX25" fmla="*/ 204704 w 323088"/>
                <a:gd name="connsiteY25" fmla="*/ 276027 h 359664"/>
                <a:gd name="connsiteX26" fmla="*/ 222992 w 323088"/>
                <a:gd name="connsiteY26" fmla="*/ 272979 h 359664"/>
                <a:gd name="connsiteX27" fmla="*/ 233355 w 323088"/>
                <a:gd name="connsiteY27" fmla="*/ 258349 h 359664"/>
                <a:gd name="connsiteX28" fmla="*/ 245547 w 323088"/>
                <a:gd name="connsiteY28" fmla="*/ 232136 h 359664"/>
                <a:gd name="connsiteX29" fmla="*/ 277246 w 323088"/>
                <a:gd name="connsiteY29" fmla="*/ 203485 h 359664"/>
                <a:gd name="connsiteX30" fmla="*/ 326014 w 323088"/>
                <a:gd name="connsiteY30" fmla="*/ 174833 h 359664"/>
                <a:gd name="connsiteX31" fmla="*/ 305288 w 323088"/>
                <a:gd name="connsiteY31" fmla="*/ 157155 h 359664"/>
                <a:gd name="connsiteX32" fmla="*/ 279685 w 323088"/>
                <a:gd name="connsiteY32" fmla="*/ 151669 h 359664"/>
                <a:gd name="connsiteX33" fmla="*/ 270541 w 323088"/>
                <a:gd name="connsiteY33" fmla="*/ 126675 h 359664"/>
                <a:gd name="connsiteX34" fmla="*/ 271150 w 323088"/>
                <a:gd name="connsiteY34" fmla="*/ 113264 h 359664"/>
                <a:gd name="connsiteX35" fmla="*/ 257130 w 323088"/>
                <a:gd name="connsiteY35" fmla="*/ 108997 h 359664"/>
                <a:gd name="connsiteX36" fmla="*/ 220554 w 323088"/>
                <a:gd name="connsiteY36" fmla="*/ 66325 h 359664"/>
                <a:gd name="connsiteX37" fmla="*/ 210800 w 323088"/>
                <a:gd name="connsiteY37" fmla="*/ 43769 h 359664"/>
                <a:gd name="connsiteX38" fmla="*/ 204094 w 323088"/>
                <a:gd name="connsiteY38" fmla="*/ 37064 h 359664"/>
                <a:gd name="connsiteX39" fmla="*/ 192512 w 323088"/>
                <a:gd name="connsiteY39" fmla="*/ 5974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23088" h="359664">
                  <a:moveTo>
                    <a:pt x="192512" y="5974"/>
                  </a:moveTo>
                  <a:lnTo>
                    <a:pt x="186416" y="2926"/>
                  </a:lnTo>
                  <a:lnTo>
                    <a:pt x="166909" y="12070"/>
                  </a:lnTo>
                  <a:lnTo>
                    <a:pt x="157155" y="12070"/>
                  </a:lnTo>
                  <a:lnTo>
                    <a:pt x="134600" y="27310"/>
                  </a:lnTo>
                  <a:lnTo>
                    <a:pt x="122408" y="11461"/>
                  </a:lnTo>
                  <a:lnTo>
                    <a:pt x="69982" y="24872"/>
                  </a:lnTo>
                  <a:lnTo>
                    <a:pt x="44989" y="26091"/>
                  </a:lnTo>
                  <a:lnTo>
                    <a:pt x="39502" y="164470"/>
                  </a:lnTo>
                  <a:lnTo>
                    <a:pt x="6584" y="165689"/>
                  </a:lnTo>
                  <a:lnTo>
                    <a:pt x="2926" y="278465"/>
                  </a:lnTo>
                  <a:lnTo>
                    <a:pt x="11461" y="284561"/>
                  </a:lnTo>
                  <a:lnTo>
                    <a:pt x="29749" y="321747"/>
                  </a:lnTo>
                  <a:lnTo>
                    <a:pt x="25482" y="344912"/>
                  </a:lnTo>
                  <a:lnTo>
                    <a:pt x="32187" y="358933"/>
                  </a:lnTo>
                  <a:lnTo>
                    <a:pt x="56571" y="354665"/>
                  </a:lnTo>
                  <a:lnTo>
                    <a:pt x="73640" y="337597"/>
                  </a:lnTo>
                  <a:lnTo>
                    <a:pt x="90099" y="326014"/>
                  </a:lnTo>
                  <a:lnTo>
                    <a:pt x="99243" y="307117"/>
                  </a:lnTo>
                  <a:lnTo>
                    <a:pt x="115702" y="297973"/>
                  </a:lnTo>
                  <a:lnTo>
                    <a:pt x="129723" y="302849"/>
                  </a:lnTo>
                  <a:lnTo>
                    <a:pt x="144963" y="313822"/>
                  </a:lnTo>
                  <a:lnTo>
                    <a:pt x="171786" y="315651"/>
                  </a:lnTo>
                  <a:lnTo>
                    <a:pt x="193731" y="306507"/>
                  </a:lnTo>
                  <a:lnTo>
                    <a:pt x="197389" y="294315"/>
                  </a:lnTo>
                  <a:lnTo>
                    <a:pt x="204704" y="276027"/>
                  </a:lnTo>
                  <a:lnTo>
                    <a:pt x="222992" y="272979"/>
                  </a:lnTo>
                  <a:lnTo>
                    <a:pt x="233355" y="258349"/>
                  </a:lnTo>
                  <a:lnTo>
                    <a:pt x="245547" y="232136"/>
                  </a:lnTo>
                  <a:lnTo>
                    <a:pt x="277246" y="203485"/>
                  </a:lnTo>
                  <a:lnTo>
                    <a:pt x="326014" y="174833"/>
                  </a:lnTo>
                  <a:lnTo>
                    <a:pt x="305288" y="157155"/>
                  </a:lnTo>
                  <a:lnTo>
                    <a:pt x="279685" y="151669"/>
                  </a:lnTo>
                  <a:lnTo>
                    <a:pt x="270541" y="126675"/>
                  </a:lnTo>
                  <a:lnTo>
                    <a:pt x="271150" y="113264"/>
                  </a:lnTo>
                  <a:lnTo>
                    <a:pt x="257130" y="108997"/>
                  </a:lnTo>
                  <a:lnTo>
                    <a:pt x="220554" y="66325"/>
                  </a:lnTo>
                  <a:lnTo>
                    <a:pt x="210800" y="43769"/>
                  </a:lnTo>
                  <a:lnTo>
                    <a:pt x="204094" y="37064"/>
                  </a:lnTo>
                  <a:lnTo>
                    <a:pt x="192512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1113B133-334D-4FFF-A07C-F787630D8E42}"/>
                </a:ext>
              </a:extLst>
            </p:cNvPr>
            <p:cNvSpPr/>
            <p:nvPr/>
          </p:nvSpPr>
          <p:spPr>
            <a:xfrm>
              <a:off x="6804197" y="3634054"/>
              <a:ext cx="416512" cy="325222"/>
            </a:xfrm>
            <a:custGeom>
              <a:avLst/>
              <a:gdLst>
                <a:gd name="connsiteX0" fmla="*/ 324185 w 445008"/>
                <a:gd name="connsiteY0" fmla="*/ 100462 h 347472"/>
                <a:gd name="connsiteX1" fmla="*/ 321137 w 445008"/>
                <a:gd name="connsiteY1" fmla="*/ 98633 h 347472"/>
                <a:gd name="connsiteX2" fmla="*/ 308945 w 445008"/>
                <a:gd name="connsiteY2" fmla="*/ 87661 h 347472"/>
                <a:gd name="connsiteX3" fmla="*/ 307116 w 445008"/>
                <a:gd name="connsiteY3" fmla="*/ 75469 h 347472"/>
                <a:gd name="connsiteX4" fmla="*/ 311993 w 445008"/>
                <a:gd name="connsiteY4" fmla="*/ 59619 h 347472"/>
                <a:gd name="connsiteX5" fmla="*/ 311993 w 445008"/>
                <a:gd name="connsiteY5" fmla="*/ 43769 h 347472"/>
                <a:gd name="connsiteX6" fmla="*/ 291876 w 445008"/>
                <a:gd name="connsiteY6" fmla="*/ 19385 h 347472"/>
                <a:gd name="connsiteX7" fmla="*/ 287609 w 445008"/>
                <a:gd name="connsiteY7" fmla="*/ 2926 h 347472"/>
                <a:gd name="connsiteX8" fmla="*/ 266273 w 445008"/>
                <a:gd name="connsiteY8" fmla="*/ 9632 h 347472"/>
                <a:gd name="connsiteX9" fmla="*/ 249204 w 445008"/>
                <a:gd name="connsiteY9" fmla="*/ 24872 h 347472"/>
                <a:gd name="connsiteX10" fmla="*/ 224820 w 445008"/>
                <a:gd name="connsiteY10" fmla="*/ 67544 h 347472"/>
                <a:gd name="connsiteX11" fmla="*/ 193121 w 445008"/>
                <a:gd name="connsiteY11" fmla="*/ 85222 h 347472"/>
                <a:gd name="connsiteX12" fmla="*/ 160202 w 445008"/>
                <a:gd name="connsiteY12" fmla="*/ 82784 h 347472"/>
                <a:gd name="connsiteX13" fmla="*/ 150449 w 445008"/>
                <a:gd name="connsiteY13" fmla="*/ 86441 h 347472"/>
                <a:gd name="connsiteX14" fmla="*/ 154106 w 445008"/>
                <a:gd name="connsiteY14" fmla="*/ 100462 h 347472"/>
                <a:gd name="connsiteX15" fmla="*/ 136428 w 445008"/>
                <a:gd name="connsiteY15" fmla="*/ 113873 h 347472"/>
                <a:gd name="connsiteX16" fmla="*/ 122408 w 445008"/>
                <a:gd name="connsiteY16" fmla="*/ 129113 h 347472"/>
                <a:gd name="connsiteX17" fmla="*/ 79126 w 445008"/>
                <a:gd name="connsiteY17" fmla="*/ 143744 h 347472"/>
                <a:gd name="connsiteX18" fmla="*/ 70592 w 445008"/>
                <a:gd name="connsiteY18" fmla="*/ 135209 h 347472"/>
                <a:gd name="connsiteX19" fmla="*/ 65105 w 445008"/>
                <a:gd name="connsiteY19" fmla="*/ 133990 h 347472"/>
                <a:gd name="connsiteX20" fmla="*/ 59009 w 445008"/>
                <a:gd name="connsiteY20" fmla="*/ 144353 h 347472"/>
                <a:gd name="connsiteX21" fmla="*/ 30358 w 445008"/>
                <a:gd name="connsiteY21" fmla="*/ 146792 h 347472"/>
                <a:gd name="connsiteX22" fmla="*/ 13898 w 445008"/>
                <a:gd name="connsiteY22" fmla="*/ 186416 h 347472"/>
                <a:gd name="connsiteX23" fmla="*/ 5364 w 445008"/>
                <a:gd name="connsiteY23" fmla="*/ 193121 h 347472"/>
                <a:gd name="connsiteX24" fmla="*/ 2926 w 445008"/>
                <a:gd name="connsiteY24" fmla="*/ 223601 h 347472"/>
                <a:gd name="connsiteX25" fmla="*/ 6584 w 445008"/>
                <a:gd name="connsiteY25" fmla="*/ 240061 h 347472"/>
                <a:gd name="connsiteX26" fmla="*/ 4145 w 445008"/>
                <a:gd name="connsiteY26" fmla="*/ 251643 h 347472"/>
                <a:gd name="connsiteX27" fmla="*/ 19994 w 445008"/>
                <a:gd name="connsiteY27" fmla="*/ 271760 h 347472"/>
                <a:gd name="connsiteX28" fmla="*/ 23042 w 445008"/>
                <a:gd name="connsiteY28" fmla="*/ 285781 h 347472"/>
                <a:gd name="connsiteX29" fmla="*/ 35844 w 445008"/>
                <a:gd name="connsiteY29" fmla="*/ 305288 h 347472"/>
                <a:gd name="connsiteX30" fmla="*/ 51694 w 445008"/>
                <a:gd name="connsiteY30" fmla="*/ 318089 h 347472"/>
                <a:gd name="connsiteX31" fmla="*/ 53522 w 445008"/>
                <a:gd name="connsiteY31" fmla="*/ 335768 h 347472"/>
                <a:gd name="connsiteX32" fmla="*/ 57180 w 445008"/>
                <a:gd name="connsiteY32" fmla="*/ 346741 h 347472"/>
                <a:gd name="connsiteX33" fmla="*/ 74858 w 445008"/>
                <a:gd name="connsiteY33" fmla="*/ 310774 h 347472"/>
                <a:gd name="connsiteX34" fmla="*/ 94976 w 445008"/>
                <a:gd name="connsiteY34" fmla="*/ 290048 h 347472"/>
                <a:gd name="connsiteX35" fmla="*/ 118140 w 445008"/>
                <a:gd name="connsiteY35" fmla="*/ 296753 h 347472"/>
                <a:gd name="connsiteX36" fmla="*/ 140086 w 445008"/>
                <a:gd name="connsiteY36" fmla="*/ 299192 h 347472"/>
                <a:gd name="connsiteX37" fmla="*/ 143134 w 445008"/>
                <a:gd name="connsiteY37" fmla="*/ 271760 h 347472"/>
                <a:gd name="connsiteX38" fmla="*/ 156545 w 445008"/>
                <a:gd name="connsiteY38" fmla="*/ 252253 h 347472"/>
                <a:gd name="connsiteX39" fmla="*/ 174833 w 445008"/>
                <a:gd name="connsiteY39" fmla="*/ 240061 h 347472"/>
                <a:gd name="connsiteX40" fmla="*/ 202874 w 445008"/>
                <a:gd name="connsiteY40" fmla="*/ 252862 h 347472"/>
                <a:gd name="connsiteX41" fmla="*/ 224820 w 445008"/>
                <a:gd name="connsiteY41" fmla="*/ 267493 h 347472"/>
                <a:gd name="connsiteX42" fmla="*/ 249814 w 445008"/>
                <a:gd name="connsiteY42" fmla="*/ 271150 h 347472"/>
                <a:gd name="connsiteX43" fmla="*/ 275417 w 445008"/>
                <a:gd name="connsiteY43" fmla="*/ 278465 h 347472"/>
                <a:gd name="connsiteX44" fmla="*/ 285170 w 445008"/>
                <a:gd name="connsiteY44" fmla="*/ 255301 h 347472"/>
                <a:gd name="connsiteX45" fmla="*/ 290048 w 445008"/>
                <a:gd name="connsiteY45" fmla="*/ 252253 h 347472"/>
                <a:gd name="connsiteX46" fmla="*/ 305897 w 445008"/>
                <a:gd name="connsiteY46" fmla="*/ 255910 h 347472"/>
                <a:gd name="connsiteX47" fmla="*/ 343692 w 445008"/>
                <a:gd name="connsiteY47" fmla="*/ 237013 h 347472"/>
                <a:gd name="connsiteX48" fmla="*/ 357104 w 445008"/>
                <a:gd name="connsiteY48" fmla="*/ 244937 h 347472"/>
                <a:gd name="connsiteX49" fmla="*/ 368076 w 445008"/>
                <a:gd name="connsiteY49" fmla="*/ 243718 h 347472"/>
                <a:gd name="connsiteX50" fmla="*/ 373562 w 445008"/>
                <a:gd name="connsiteY50" fmla="*/ 234574 h 347472"/>
                <a:gd name="connsiteX51" fmla="*/ 385754 w 445008"/>
                <a:gd name="connsiteY51" fmla="*/ 230917 h 347472"/>
                <a:gd name="connsiteX52" fmla="*/ 411968 w 445008"/>
                <a:gd name="connsiteY52" fmla="*/ 235184 h 347472"/>
                <a:gd name="connsiteX53" fmla="*/ 433913 w 445008"/>
                <a:gd name="connsiteY53" fmla="*/ 235793 h 347472"/>
                <a:gd name="connsiteX54" fmla="*/ 444886 w 445008"/>
                <a:gd name="connsiteY54" fmla="*/ 232136 h 347472"/>
                <a:gd name="connsiteX55" fmla="*/ 439400 w 445008"/>
                <a:gd name="connsiteY55" fmla="*/ 219334 h 347472"/>
                <a:gd name="connsiteX56" fmla="*/ 413796 w 445008"/>
                <a:gd name="connsiteY56" fmla="*/ 204094 h 347472"/>
                <a:gd name="connsiteX57" fmla="*/ 404652 w 445008"/>
                <a:gd name="connsiteY57" fmla="*/ 180929 h 347472"/>
                <a:gd name="connsiteX58" fmla="*/ 390022 w 445008"/>
                <a:gd name="connsiteY58" fmla="*/ 164470 h 347472"/>
                <a:gd name="connsiteX59" fmla="*/ 366857 w 445008"/>
                <a:gd name="connsiteY59" fmla="*/ 143744 h 347472"/>
                <a:gd name="connsiteX60" fmla="*/ 366248 w 445008"/>
                <a:gd name="connsiteY60" fmla="*/ 131552 h 347472"/>
                <a:gd name="connsiteX61" fmla="*/ 347350 w 445008"/>
                <a:gd name="connsiteY61" fmla="*/ 115702 h 347472"/>
                <a:gd name="connsiteX62" fmla="*/ 324185 w 445008"/>
                <a:gd name="connsiteY62" fmla="*/ 100462 h 3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45008" h="347472">
                  <a:moveTo>
                    <a:pt x="324185" y="100462"/>
                  </a:moveTo>
                  <a:lnTo>
                    <a:pt x="321137" y="98633"/>
                  </a:lnTo>
                  <a:lnTo>
                    <a:pt x="308945" y="87661"/>
                  </a:lnTo>
                  <a:lnTo>
                    <a:pt x="307116" y="75469"/>
                  </a:lnTo>
                  <a:lnTo>
                    <a:pt x="311993" y="59619"/>
                  </a:lnTo>
                  <a:lnTo>
                    <a:pt x="311993" y="43769"/>
                  </a:lnTo>
                  <a:lnTo>
                    <a:pt x="291876" y="19385"/>
                  </a:lnTo>
                  <a:lnTo>
                    <a:pt x="287609" y="2926"/>
                  </a:lnTo>
                  <a:lnTo>
                    <a:pt x="266273" y="9632"/>
                  </a:lnTo>
                  <a:lnTo>
                    <a:pt x="249204" y="24872"/>
                  </a:lnTo>
                  <a:lnTo>
                    <a:pt x="224820" y="67544"/>
                  </a:lnTo>
                  <a:lnTo>
                    <a:pt x="193121" y="85222"/>
                  </a:lnTo>
                  <a:lnTo>
                    <a:pt x="160202" y="82784"/>
                  </a:lnTo>
                  <a:lnTo>
                    <a:pt x="150449" y="86441"/>
                  </a:lnTo>
                  <a:lnTo>
                    <a:pt x="154106" y="100462"/>
                  </a:lnTo>
                  <a:lnTo>
                    <a:pt x="136428" y="113873"/>
                  </a:lnTo>
                  <a:lnTo>
                    <a:pt x="122408" y="129113"/>
                  </a:lnTo>
                  <a:lnTo>
                    <a:pt x="79126" y="143744"/>
                  </a:lnTo>
                  <a:lnTo>
                    <a:pt x="70592" y="135209"/>
                  </a:lnTo>
                  <a:lnTo>
                    <a:pt x="65105" y="133990"/>
                  </a:lnTo>
                  <a:lnTo>
                    <a:pt x="59009" y="144353"/>
                  </a:lnTo>
                  <a:lnTo>
                    <a:pt x="30358" y="146792"/>
                  </a:lnTo>
                  <a:lnTo>
                    <a:pt x="13898" y="186416"/>
                  </a:lnTo>
                  <a:lnTo>
                    <a:pt x="5364" y="193121"/>
                  </a:lnTo>
                  <a:lnTo>
                    <a:pt x="2926" y="223601"/>
                  </a:lnTo>
                  <a:lnTo>
                    <a:pt x="6584" y="240061"/>
                  </a:lnTo>
                  <a:lnTo>
                    <a:pt x="4145" y="251643"/>
                  </a:lnTo>
                  <a:lnTo>
                    <a:pt x="19994" y="271760"/>
                  </a:lnTo>
                  <a:lnTo>
                    <a:pt x="23042" y="285781"/>
                  </a:lnTo>
                  <a:lnTo>
                    <a:pt x="35844" y="305288"/>
                  </a:lnTo>
                  <a:lnTo>
                    <a:pt x="51694" y="318089"/>
                  </a:lnTo>
                  <a:lnTo>
                    <a:pt x="53522" y="335768"/>
                  </a:lnTo>
                  <a:lnTo>
                    <a:pt x="57180" y="346741"/>
                  </a:lnTo>
                  <a:lnTo>
                    <a:pt x="74858" y="310774"/>
                  </a:lnTo>
                  <a:lnTo>
                    <a:pt x="94976" y="290048"/>
                  </a:lnTo>
                  <a:lnTo>
                    <a:pt x="118140" y="296753"/>
                  </a:lnTo>
                  <a:lnTo>
                    <a:pt x="140086" y="299192"/>
                  </a:lnTo>
                  <a:lnTo>
                    <a:pt x="143134" y="271760"/>
                  </a:lnTo>
                  <a:lnTo>
                    <a:pt x="156545" y="252253"/>
                  </a:lnTo>
                  <a:lnTo>
                    <a:pt x="174833" y="240061"/>
                  </a:lnTo>
                  <a:lnTo>
                    <a:pt x="202874" y="252862"/>
                  </a:lnTo>
                  <a:lnTo>
                    <a:pt x="224820" y="267493"/>
                  </a:lnTo>
                  <a:lnTo>
                    <a:pt x="249814" y="271150"/>
                  </a:lnTo>
                  <a:lnTo>
                    <a:pt x="275417" y="278465"/>
                  </a:lnTo>
                  <a:lnTo>
                    <a:pt x="285170" y="255301"/>
                  </a:lnTo>
                  <a:lnTo>
                    <a:pt x="290048" y="252253"/>
                  </a:lnTo>
                  <a:lnTo>
                    <a:pt x="305897" y="255910"/>
                  </a:lnTo>
                  <a:lnTo>
                    <a:pt x="343692" y="237013"/>
                  </a:lnTo>
                  <a:lnTo>
                    <a:pt x="357104" y="244937"/>
                  </a:lnTo>
                  <a:lnTo>
                    <a:pt x="368076" y="243718"/>
                  </a:lnTo>
                  <a:lnTo>
                    <a:pt x="373562" y="234574"/>
                  </a:lnTo>
                  <a:lnTo>
                    <a:pt x="385754" y="230917"/>
                  </a:lnTo>
                  <a:lnTo>
                    <a:pt x="411968" y="235184"/>
                  </a:lnTo>
                  <a:lnTo>
                    <a:pt x="433913" y="235793"/>
                  </a:lnTo>
                  <a:lnTo>
                    <a:pt x="444886" y="232136"/>
                  </a:lnTo>
                  <a:lnTo>
                    <a:pt x="439400" y="219334"/>
                  </a:lnTo>
                  <a:lnTo>
                    <a:pt x="413796" y="204094"/>
                  </a:lnTo>
                  <a:lnTo>
                    <a:pt x="404652" y="180929"/>
                  </a:lnTo>
                  <a:lnTo>
                    <a:pt x="390022" y="164470"/>
                  </a:lnTo>
                  <a:lnTo>
                    <a:pt x="366857" y="143744"/>
                  </a:lnTo>
                  <a:lnTo>
                    <a:pt x="366248" y="131552"/>
                  </a:lnTo>
                  <a:lnTo>
                    <a:pt x="347350" y="115702"/>
                  </a:lnTo>
                  <a:lnTo>
                    <a:pt x="324185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97F78C23-681B-4C03-934A-8B62C0D5B20A}"/>
                </a:ext>
              </a:extLst>
            </p:cNvPr>
            <p:cNvSpPr/>
            <p:nvPr/>
          </p:nvSpPr>
          <p:spPr>
            <a:xfrm>
              <a:off x="2732078" y="1214860"/>
              <a:ext cx="2430605" cy="1300887"/>
            </a:xfrm>
            <a:custGeom>
              <a:avLst/>
              <a:gdLst>
                <a:gd name="connsiteX0" fmla="*/ 1922557 w 2596896"/>
                <a:gd name="connsiteY0" fmla="*/ 1218469 h 1389888"/>
                <a:gd name="connsiteX1" fmla="*/ 1918289 w 2596896"/>
                <a:gd name="connsiteY1" fmla="*/ 1200181 h 1389888"/>
                <a:gd name="connsiteX2" fmla="*/ 1903049 w 2596896"/>
                <a:gd name="connsiteY2" fmla="*/ 1211763 h 1389888"/>
                <a:gd name="connsiteX3" fmla="*/ 1906097 w 2596896"/>
                <a:gd name="connsiteY3" fmla="*/ 1224565 h 1389888"/>
                <a:gd name="connsiteX4" fmla="*/ 1940235 w 2596896"/>
                <a:gd name="connsiteY4" fmla="*/ 1240414 h 1389888"/>
                <a:gd name="connsiteX5" fmla="*/ 1951817 w 2596896"/>
                <a:gd name="connsiteY5" fmla="*/ 1237976 h 1389888"/>
                <a:gd name="connsiteX6" fmla="*/ 1971934 w 2596896"/>
                <a:gd name="connsiteY6" fmla="*/ 1222736 h 1389888"/>
                <a:gd name="connsiteX7" fmla="*/ 1943283 w 2596896"/>
                <a:gd name="connsiteY7" fmla="*/ 1223345 h 1389888"/>
                <a:gd name="connsiteX8" fmla="*/ 1922557 w 2596896"/>
                <a:gd name="connsiteY8" fmla="*/ 1218469 h 1389888"/>
                <a:gd name="connsiteX9" fmla="*/ 2010339 w 2596896"/>
                <a:gd name="connsiteY9" fmla="*/ 1121542 h 1389888"/>
                <a:gd name="connsiteX10" fmla="*/ 2011558 w 2596896"/>
                <a:gd name="connsiteY10" fmla="*/ 1114837 h 1389888"/>
                <a:gd name="connsiteX11" fmla="*/ 1986565 w 2596896"/>
                <a:gd name="connsiteY11" fmla="*/ 1098987 h 1389888"/>
                <a:gd name="connsiteX12" fmla="*/ 1950598 w 2596896"/>
                <a:gd name="connsiteY12" fmla="*/ 1089233 h 1389888"/>
                <a:gd name="connsiteX13" fmla="*/ 1939016 w 2596896"/>
                <a:gd name="connsiteY13" fmla="*/ 1092891 h 1389888"/>
                <a:gd name="connsiteX14" fmla="*/ 1960352 w 2596896"/>
                <a:gd name="connsiteY14" fmla="*/ 1110569 h 1389888"/>
                <a:gd name="connsiteX15" fmla="*/ 1995099 w 2596896"/>
                <a:gd name="connsiteY15" fmla="*/ 1122152 h 1389888"/>
                <a:gd name="connsiteX16" fmla="*/ 2010339 w 2596896"/>
                <a:gd name="connsiteY16" fmla="*/ 1121542 h 1389888"/>
                <a:gd name="connsiteX17" fmla="*/ 149230 w 2596896"/>
                <a:gd name="connsiteY17" fmla="*/ 1144097 h 1389888"/>
                <a:gd name="connsiteX18" fmla="*/ 150449 w 2596896"/>
                <a:gd name="connsiteY18" fmla="*/ 1123371 h 1389888"/>
                <a:gd name="connsiteX19" fmla="*/ 130942 w 2596896"/>
                <a:gd name="connsiteY19" fmla="*/ 1107521 h 1389888"/>
                <a:gd name="connsiteX20" fmla="*/ 128504 w 2596896"/>
                <a:gd name="connsiteY20" fmla="*/ 1089843 h 1389888"/>
                <a:gd name="connsiteX21" fmla="*/ 127894 w 2596896"/>
                <a:gd name="connsiteY21" fmla="*/ 1077041 h 1389888"/>
                <a:gd name="connsiteX22" fmla="*/ 102900 w 2596896"/>
                <a:gd name="connsiteY22" fmla="*/ 1072774 h 1389888"/>
                <a:gd name="connsiteX23" fmla="*/ 88270 w 2596896"/>
                <a:gd name="connsiteY23" fmla="*/ 1067288 h 1389888"/>
                <a:gd name="connsiteX24" fmla="*/ 63276 w 2596896"/>
                <a:gd name="connsiteY24" fmla="*/ 1058753 h 1389888"/>
                <a:gd name="connsiteX25" fmla="*/ 54742 w 2596896"/>
                <a:gd name="connsiteY25" fmla="*/ 1067897 h 1389888"/>
                <a:gd name="connsiteX26" fmla="*/ 51084 w 2596896"/>
                <a:gd name="connsiteY26" fmla="*/ 1088014 h 1389888"/>
                <a:gd name="connsiteX27" fmla="*/ 77297 w 2596896"/>
                <a:gd name="connsiteY27" fmla="*/ 1094720 h 1389888"/>
                <a:gd name="connsiteX28" fmla="*/ 74859 w 2596896"/>
                <a:gd name="connsiteY28" fmla="*/ 1105693 h 1389888"/>
                <a:gd name="connsiteX29" fmla="*/ 92537 w 2596896"/>
                <a:gd name="connsiteY29" fmla="*/ 1119104 h 1389888"/>
                <a:gd name="connsiteX30" fmla="*/ 92537 w 2596896"/>
                <a:gd name="connsiteY30" fmla="*/ 1132515 h 1389888"/>
                <a:gd name="connsiteX31" fmla="*/ 130942 w 2596896"/>
                <a:gd name="connsiteY31" fmla="*/ 1149584 h 1389888"/>
                <a:gd name="connsiteX32" fmla="*/ 149230 w 2596896"/>
                <a:gd name="connsiteY32" fmla="*/ 1144097 h 1389888"/>
                <a:gd name="connsiteX33" fmla="*/ 2198096 w 2596896"/>
                <a:gd name="connsiteY33" fmla="*/ 1061801 h 1389888"/>
                <a:gd name="connsiteX34" fmla="*/ 2221870 w 2596896"/>
                <a:gd name="connsiteY34" fmla="*/ 1038636 h 1389888"/>
                <a:gd name="connsiteX35" fmla="*/ 2230405 w 2596896"/>
                <a:gd name="connsiteY35" fmla="*/ 1028273 h 1389888"/>
                <a:gd name="connsiteX36" fmla="*/ 2217603 w 2596896"/>
                <a:gd name="connsiteY36" fmla="*/ 1026444 h 1389888"/>
                <a:gd name="connsiteX37" fmla="*/ 2187733 w 2596896"/>
                <a:gd name="connsiteY37" fmla="*/ 1039856 h 1389888"/>
                <a:gd name="connsiteX38" fmla="*/ 2162129 w 2596896"/>
                <a:gd name="connsiteY38" fmla="*/ 1061192 h 1389888"/>
                <a:gd name="connsiteX39" fmla="*/ 2112752 w 2596896"/>
                <a:gd name="connsiteY39" fmla="*/ 1120933 h 1389888"/>
                <a:gd name="connsiteX40" fmla="*/ 2080443 w 2596896"/>
                <a:gd name="connsiteY40" fmla="*/ 1143488 h 1389888"/>
                <a:gd name="connsiteX41" fmla="*/ 2090197 w 2596896"/>
                <a:gd name="connsiteY41" fmla="*/ 1153851 h 1389888"/>
                <a:gd name="connsiteX42" fmla="*/ 2067032 w 2596896"/>
                <a:gd name="connsiteY42" fmla="*/ 1167262 h 1389888"/>
                <a:gd name="connsiteX43" fmla="*/ 2068251 w 2596896"/>
                <a:gd name="connsiteY43" fmla="*/ 1178845 h 1389888"/>
                <a:gd name="connsiteX44" fmla="*/ 2126773 w 2596896"/>
                <a:gd name="connsiteY44" fmla="*/ 1179454 h 1389888"/>
                <a:gd name="connsiteX45" fmla="*/ 2159691 w 2596896"/>
                <a:gd name="connsiteY45" fmla="*/ 1177625 h 1389888"/>
                <a:gd name="connsiteX46" fmla="*/ 2186513 w 2596896"/>
                <a:gd name="connsiteY46" fmla="*/ 1186769 h 1389888"/>
                <a:gd name="connsiteX47" fmla="*/ 2159691 w 2596896"/>
                <a:gd name="connsiteY47" fmla="*/ 1204448 h 1389888"/>
                <a:gd name="connsiteX48" fmla="*/ 2177369 w 2596896"/>
                <a:gd name="connsiteY48" fmla="*/ 1205667 h 1389888"/>
                <a:gd name="connsiteX49" fmla="*/ 2221870 w 2596896"/>
                <a:gd name="connsiteY49" fmla="*/ 1172749 h 1389888"/>
                <a:gd name="connsiteX50" fmla="*/ 2229185 w 2596896"/>
                <a:gd name="connsiteY50" fmla="*/ 1177625 h 1389888"/>
                <a:gd name="connsiteX51" fmla="*/ 2213945 w 2596896"/>
                <a:gd name="connsiteY51" fmla="*/ 1208715 h 1389888"/>
                <a:gd name="connsiteX52" fmla="*/ 2232233 w 2596896"/>
                <a:gd name="connsiteY52" fmla="*/ 1216030 h 1389888"/>
                <a:gd name="connsiteX53" fmla="*/ 2246254 w 2596896"/>
                <a:gd name="connsiteY53" fmla="*/ 1214811 h 1389888"/>
                <a:gd name="connsiteX54" fmla="*/ 2267590 w 2596896"/>
                <a:gd name="connsiteY54" fmla="*/ 1181283 h 1389888"/>
                <a:gd name="connsiteX55" fmla="*/ 2264542 w 2596896"/>
                <a:gd name="connsiteY55" fmla="*/ 1157509 h 1389888"/>
                <a:gd name="connsiteX56" fmla="*/ 2266371 w 2596896"/>
                <a:gd name="connsiteY56" fmla="*/ 1137392 h 1389888"/>
                <a:gd name="connsiteX57" fmla="*/ 2243816 w 2596896"/>
                <a:gd name="connsiteY57" fmla="*/ 1144097 h 1389888"/>
                <a:gd name="connsiteX58" fmla="*/ 2260885 w 2596896"/>
                <a:gd name="connsiteY58" fmla="*/ 1116056 h 1389888"/>
                <a:gd name="connsiteX59" fmla="*/ 2234672 w 2596896"/>
                <a:gd name="connsiteY59" fmla="*/ 1104473 h 1389888"/>
                <a:gd name="connsiteX60" fmla="*/ 2218213 w 2596896"/>
                <a:gd name="connsiteY60" fmla="*/ 1113617 h 1389888"/>
                <a:gd name="connsiteX61" fmla="*/ 2194438 w 2596896"/>
                <a:gd name="connsiteY61" fmla="*/ 1103254 h 1389888"/>
                <a:gd name="connsiteX62" fmla="*/ 2209069 w 2596896"/>
                <a:gd name="connsiteY62" fmla="*/ 1090453 h 1389888"/>
                <a:gd name="connsiteX63" fmla="*/ 2191390 w 2596896"/>
                <a:gd name="connsiteY63" fmla="*/ 1082528 h 1389888"/>
                <a:gd name="connsiteX64" fmla="*/ 2168225 w 2596896"/>
                <a:gd name="connsiteY64" fmla="*/ 1094720 h 1389888"/>
                <a:gd name="connsiteX65" fmla="*/ 2198096 w 2596896"/>
                <a:gd name="connsiteY65" fmla="*/ 1061801 h 1389888"/>
                <a:gd name="connsiteX66" fmla="*/ 23043 w 2596896"/>
                <a:gd name="connsiteY66" fmla="*/ 932566 h 1389888"/>
                <a:gd name="connsiteX67" fmla="*/ 11460 w 2596896"/>
                <a:gd name="connsiteY67" fmla="*/ 944758 h 1389888"/>
                <a:gd name="connsiteX68" fmla="*/ 2926 w 2596896"/>
                <a:gd name="connsiteY68" fmla="*/ 960608 h 1389888"/>
                <a:gd name="connsiteX69" fmla="*/ 8412 w 2596896"/>
                <a:gd name="connsiteY69" fmla="*/ 972190 h 1389888"/>
                <a:gd name="connsiteX70" fmla="*/ 4755 w 2596896"/>
                <a:gd name="connsiteY70" fmla="*/ 989259 h 1389888"/>
                <a:gd name="connsiteX71" fmla="*/ 9022 w 2596896"/>
                <a:gd name="connsiteY71" fmla="*/ 1006328 h 1389888"/>
                <a:gd name="connsiteX72" fmla="*/ 20604 w 2596896"/>
                <a:gd name="connsiteY72" fmla="*/ 1006328 h 1389888"/>
                <a:gd name="connsiteX73" fmla="*/ 19385 w 2596896"/>
                <a:gd name="connsiteY73" fmla="*/ 976457 h 1389888"/>
                <a:gd name="connsiteX74" fmla="*/ 62667 w 2596896"/>
                <a:gd name="connsiteY74" fmla="*/ 934395 h 1389888"/>
                <a:gd name="connsiteX75" fmla="*/ 32796 w 2596896"/>
                <a:gd name="connsiteY75" fmla="*/ 937443 h 1389888"/>
                <a:gd name="connsiteX76" fmla="*/ 23043 w 2596896"/>
                <a:gd name="connsiteY76" fmla="*/ 932566 h 1389888"/>
                <a:gd name="connsiteX77" fmla="*/ 1735409 w 2596896"/>
                <a:gd name="connsiteY77" fmla="*/ 646054 h 1389888"/>
                <a:gd name="connsiteX78" fmla="*/ 1732971 w 2596896"/>
                <a:gd name="connsiteY78" fmla="*/ 638739 h 1389888"/>
                <a:gd name="connsiteX79" fmla="*/ 1722608 w 2596896"/>
                <a:gd name="connsiteY79" fmla="*/ 638129 h 1389888"/>
                <a:gd name="connsiteX80" fmla="*/ 1705539 w 2596896"/>
                <a:gd name="connsiteY80" fmla="*/ 648492 h 1389888"/>
                <a:gd name="connsiteX81" fmla="*/ 1703101 w 2596896"/>
                <a:gd name="connsiteY81" fmla="*/ 650931 h 1389888"/>
                <a:gd name="connsiteX82" fmla="*/ 1703710 w 2596896"/>
                <a:gd name="connsiteY82" fmla="*/ 661294 h 1389888"/>
                <a:gd name="connsiteX83" fmla="*/ 1714073 w 2596896"/>
                <a:gd name="connsiteY83" fmla="*/ 664342 h 1389888"/>
                <a:gd name="connsiteX84" fmla="*/ 1735409 w 2596896"/>
                <a:gd name="connsiteY84" fmla="*/ 646054 h 1389888"/>
                <a:gd name="connsiteX85" fmla="*/ 1676888 w 2596896"/>
                <a:gd name="connsiteY85" fmla="*/ 626547 h 1389888"/>
                <a:gd name="connsiteX86" fmla="*/ 1681765 w 2596896"/>
                <a:gd name="connsiteY86" fmla="*/ 619841 h 1389888"/>
                <a:gd name="connsiteX87" fmla="*/ 1645189 w 2596896"/>
                <a:gd name="connsiteY87" fmla="*/ 619232 h 1389888"/>
                <a:gd name="connsiteX88" fmla="*/ 1615318 w 2596896"/>
                <a:gd name="connsiteY88" fmla="*/ 635691 h 1389888"/>
                <a:gd name="connsiteX89" fmla="*/ 1615318 w 2596896"/>
                <a:gd name="connsiteY89" fmla="*/ 644835 h 1389888"/>
                <a:gd name="connsiteX90" fmla="*/ 1633606 w 2596896"/>
                <a:gd name="connsiteY90" fmla="*/ 646054 h 1389888"/>
                <a:gd name="connsiteX91" fmla="*/ 1676888 w 2596896"/>
                <a:gd name="connsiteY91" fmla="*/ 626547 h 1389888"/>
                <a:gd name="connsiteX92" fmla="*/ 1657990 w 2596896"/>
                <a:gd name="connsiteY92" fmla="*/ 525353 h 1389888"/>
                <a:gd name="connsiteX93" fmla="*/ 1641531 w 2596896"/>
                <a:gd name="connsiteY93" fmla="*/ 522305 h 1389888"/>
                <a:gd name="connsiteX94" fmla="*/ 1611051 w 2596896"/>
                <a:gd name="connsiteY94" fmla="*/ 554004 h 1389888"/>
                <a:gd name="connsiteX95" fmla="*/ 1589105 w 2596896"/>
                <a:gd name="connsiteY95" fmla="*/ 580827 h 1389888"/>
                <a:gd name="connsiteX96" fmla="*/ 1554358 w 2596896"/>
                <a:gd name="connsiteY96" fmla="*/ 597896 h 1389888"/>
                <a:gd name="connsiteX97" fmla="*/ 1592763 w 2596896"/>
                <a:gd name="connsiteY97" fmla="*/ 594238 h 1389888"/>
                <a:gd name="connsiteX98" fmla="*/ 1587886 w 2596896"/>
                <a:gd name="connsiteY98" fmla="*/ 614964 h 1389888"/>
                <a:gd name="connsiteX99" fmla="*/ 1637873 w 2596896"/>
                <a:gd name="connsiteY99" fmla="*/ 596676 h 1389888"/>
                <a:gd name="connsiteX100" fmla="*/ 1675669 w 2596896"/>
                <a:gd name="connsiteY100" fmla="*/ 578388 h 1389888"/>
                <a:gd name="connsiteX101" fmla="*/ 1680545 w 2596896"/>
                <a:gd name="connsiteY101" fmla="*/ 594238 h 1389888"/>
                <a:gd name="connsiteX102" fmla="*/ 1716512 w 2596896"/>
                <a:gd name="connsiteY102" fmla="*/ 602163 h 1389888"/>
                <a:gd name="connsiteX103" fmla="*/ 1746382 w 2596896"/>
                <a:gd name="connsiteY103" fmla="*/ 591190 h 1389888"/>
                <a:gd name="connsiteX104" fmla="*/ 1734800 w 2596896"/>
                <a:gd name="connsiteY104" fmla="*/ 580217 h 1389888"/>
                <a:gd name="connsiteX105" fmla="*/ 1714073 w 2596896"/>
                <a:gd name="connsiteY105" fmla="*/ 582656 h 1389888"/>
                <a:gd name="connsiteX106" fmla="*/ 1721998 w 2596896"/>
                <a:gd name="connsiteY106" fmla="*/ 566196 h 1389888"/>
                <a:gd name="connsiteX107" fmla="*/ 1699443 w 2596896"/>
                <a:gd name="connsiteY107" fmla="*/ 555833 h 1389888"/>
                <a:gd name="connsiteX108" fmla="*/ 1678717 w 2596896"/>
                <a:gd name="connsiteY108" fmla="*/ 544251 h 1389888"/>
                <a:gd name="connsiteX109" fmla="*/ 1669573 w 2596896"/>
                <a:gd name="connsiteY109" fmla="*/ 535107 h 1389888"/>
                <a:gd name="connsiteX110" fmla="*/ 1652504 w 2596896"/>
                <a:gd name="connsiteY110" fmla="*/ 540593 h 1389888"/>
                <a:gd name="connsiteX111" fmla="*/ 1657990 w 2596896"/>
                <a:gd name="connsiteY111" fmla="*/ 525353 h 1389888"/>
                <a:gd name="connsiteX112" fmla="*/ 1929872 w 2596896"/>
                <a:gd name="connsiteY112" fmla="*/ 475366 h 1389888"/>
                <a:gd name="connsiteX113" fmla="*/ 1952427 w 2596896"/>
                <a:gd name="connsiteY113" fmla="*/ 465003 h 1389888"/>
                <a:gd name="connsiteX114" fmla="*/ 1958523 w 2596896"/>
                <a:gd name="connsiteY114" fmla="*/ 460736 h 1389888"/>
                <a:gd name="connsiteX115" fmla="*/ 1967057 w 2596896"/>
                <a:gd name="connsiteY115" fmla="*/ 446715 h 1389888"/>
                <a:gd name="connsiteX116" fmla="*/ 1953037 w 2596896"/>
                <a:gd name="connsiteY116" fmla="*/ 437571 h 1389888"/>
                <a:gd name="connsiteX117" fmla="*/ 1927433 w 2596896"/>
                <a:gd name="connsiteY117" fmla="*/ 441838 h 1389888"/>
                <a:gd name="connsiteX118" fmla="*/ 1904269 w 2596896"/>
                <a:gd name="connsiteY118" fmla="*/ 460736 h 1389888"/>
                <a:gd name="connsiteX119" fmla="*/ 1900001 w 2596896"/>
                <a:gd name="connsiteY119" fmla="*/ 476585 h 1389888"/>
                <a:gd name="connsiteX120" fmla="*/ 1929872 w 2596896"/>
                <a:gd name="connsiteY120" fmla="*/ 475366 h 1389888"/>
                <a:gd name="connsiteX121" fmla="*/ 1479987 w 2596896"/>
                <a:gd name="connsiteY121" fmla="*/ 410139 h 1389888"/>
                <a:gd name="connsiteX122" fmla="*/ 1475110 w 2596896"/>
                <a:gd name="connsiteY122" fmla="*/ 397947 h 1389888"/>
                <a:gd name="connsiteX123" fmla="*/ 1473281 w 2596896"/>
                <a:gd name="connsiteY123" fmla="*/ 391851 h 1389888"/>
                <a:gd name="connsiteX124" fmla="*/ 1463528 w 2596896"/>
                <a:gd name="connsiteY124" fmla="*/ 385755 h 1389888"/>
                <a:gd name="connsiteX125" fmla="*/ 1445240 w 2596896"/>
                <a:gd name="connsiteY125" fmla="*/ 376611 h 1389888"/>
                <a:gd name="connsiteX126" fmla="*/ 1415369 w 2596896"/>
                <a:gd name="connsiteY126" fmla="*/ 390632 h 1389888"/>
                <a:gd name="connsiteX127" fmla="*/ 1384889 w 2596896"/>
                <a:gd name="connsiteY127" fmla="*/ 400995 h 1389888"/>
                <a:gd name="connsiteX128" fmla="*/ 1406225 w 2596896"/>
                <a:gd name="connsiteY128" fmla="*/ 415625 h 1389888"/>
                <a:gd name="connsiteX129" fmla="*/ 1429390 w 2596896"/>
                <a:gd name="connsiteY129" fmla="*/ 411968 h 1389888"/>
                <a:gd name="connsiteX130" fmla="*/ 1454384 w 2596896"/>
                <a:gd name="connsiteY130" fmla="*/ 421721 h 1389888"/>
                <a:gd name="connsiteX131" fmla="*/ 1479987 w 2596896"/>
                <a:gd name="connsiteY131" fmla="*/ 410139 h 1389888"/>
                <a:gd name="connsiteX132" fmla="*/ 1616537 w 2596896"/>
                <a:gd name="connsiteY132" fmla="*/ 397337 h 1389888"/>
                <a:gd name="connsiteX133" fmla="*/ 1576304 w 2596896"/>
                <a:gd name="connsiteY133" fmla="*/ 391241 h 1389888"/>
                <a:gd name="connsiteX134" fmla="*/ 1611051 w 2596896"/>
                <a:gd name="connsiteY134" fmla="*/ 375392 h 1389888"/>
                <a:gd name="connsiteX135" fmla="*/ 1608613 w 2596896"/>
                <a:gd name="connsiteY135" fmla="*/ 338816 h 1389888"/>
                <a:gd name="connsiteX136" fmla="*/ 1597030 w 2596896"/>
                <a:gd name="connsiteY136" fmla="*/ 324795 h 1389888"/>
                <a:gd name="connsiteX137" fmla="*/ 1569598 w 2596896"/>
                <a:gd name="connsiteY137" fmla="*/ 319918 h 1389888"/>
                <a:gd name="connsiteX138" fmla="*/ 1520221 w 2596896"/>
                <a:gd name="connsiteY138" fmla="*/ 343083 h 1389888"/>
                <a:gd name="connsiteX139" fmla="*/ 1486693 w 2596896"/>
                <a:gd name="connsiteY139" fmla="*/ 378440 h 1389888"/>
                <a:gd name="connsiteX140" fmla="*/ 1504371 w 2596896"/>
                <a:gd name="connsiteY140" fmla="*/ 391241 h 1389888"/>
                <a:gd name="connsiteX141" fmla="*/ 1514125 w 2596896"/>
                <a:gd name="connsiteY141" fmla="*/ 411358 h 1389888"/>
                <a:gd name="connsiteX142" fmla="*/ 1475720 w 2596896"/>
                <a:gd name="connsiteY142" fmla="*/ 444886 h 1389888"/>
                <a:gd name="connsiteX143" fmla="*/ 1456213 w 2596896"/>
                <a:gd name="connsiteY143" fmla="*/ 443667 h 1389888"/>
                <a:gd name="connsiteX144" fmla="*/ 1418417 w 2596896"/>
                <a:gd name="connsiteY144" fmla="*/ 470489 h 1389888"/>
                <a:gd name="connsiteX145" fmla="*/ 1444021 w 2596896"/>
                <a:gd name="connsiteY145" fmla="*/ 438790 h 1389888"/>
                <a:gd name="connsiteX146" fmla="*/ 1414760 w 2596896"/>
                <a:gd name="connsiteY146" fmla="*/ 427817 h 1389888"/>
                <a:gd name="connsiteX147" fmla="*/ 1387328 w 2596896"/>
                <a:gd name="connsiteY147" fmla="*/ 433304 h 1389888"/>
                <a:gd name="connsiteX148" fmla="*/ 1372697 w 2596896"/>
                <a:gd name="connsiteY148" fmla="*/ 454030 h 1389888"/>
                <a:gd name="connsiteX149" fmla="*/ 1336731 w 2596896"/>
                <a:gd name="connsiteY149" fmla="*/ 453420 h 1389888"/>
                <a:gd name="connsiteX150" fmla="*/ 1292840 w 2596896"/>
                <a:gd name="connsiteY150" fmla="*/ 458297 h 1389888"/>
                <a:gd name="connsiteX151" fmla="*/ 1261750 w 2596896"/>
                <a:gd name="connsiteY151" fmla="*/ 443667 h 1389888"/>
                <a:gd name="connsiteX152" fmla="*/ 1231270 w 2596896"/>
                <a:gd name="connsiteY152" fmla="*/ 446105 h 1389888"/>
                <a:gd name="connsiteX153" fmla="*/ 1222126 w 2596896"/>
                <a:gd name="connsiteY153" fmla="*/ 428427 h 1389888"/>
                <a:gd name="connsiteX154" fmla="*/ 1209325 w 2596896"/>
                <a:gd name="connsiteY154" fmla="*/ 420502 h 1389888"/>
                <a:gd name="connsiteX155" fmla="*/ 1186160 w 2596896"/>
                <a:gd name="connsiteY155" fmla="*/ 423550 h 1389888"/>
                <a:gd name="connsiteX156" fmla="*/ 1154461 w 2596896"/>
                <a:gd name="connsiteY156" fmla="*/ 425379 h 1389888"/>
                <a:gd name="connsiteX157" fmla="*/ 1127638 w 2596896"/>
                <a:gd name="connsiteY157" fmla="*/ 436352 h 1389888"/>
                <a:gd name="connsiteX158" fmla="*/ 1139830 w 2596896"/>
                <a:gd name="connsiteY158" fmla="*/ 450372 h 1389888"/>
                <a:gd name="connsiteX159" fmla="*/ 1097158 w 2596896"/>
                <a:gd name="connsiteY159" fmla="*/ 467441 h 1389888"/>
                <a:gd name="connsiteX160" fmla="*/ 1088624 w 2596896"/>
                <a:gd name="connsiteY160" fmla="*/ 447324 h 1389888"/>
                <a:gd name="connsiteX161" fmla="*/ 1061801 w 2596896"/>
                <a:gd name="connsiteY161" fmla="*/ 453420 h 1389888"/>
                <a:gd name="connsiteX162" fmla="*/ 989868 w 2596896"/>
                <a:gd name="connsiteY162" fmla="*/ 457078 h 1389888"/>
                <a:gd name="connsiteX163" fmla="*/ 950854 w 2596896"/>
                <a:gd name="connsiteY163" fmla="*/ 449763 h 1389888"/>
                <a:gd name="connsiteX164" fmla="*/ 1002670 w 2596896"/>
                <a:gd name="connsiteY164" fmla="*/ 433913 h 1389888"/>
                <a:gd name="connsiteX165" fmla="*/ 985601 w 2596896"/>
                <a:gd name="connsiteY165" fmla="*/ 416844 h 1389888"/>
                <a:gd name="connsiteX166" fmla="*/ 958779 w 2596896"/>
                <a:gd name="connsiteY166" fmla="*/ 419283 h 1389888"/>
                <a:gd name="connsiteX167" fmla="*/ 930128 w 2596896"/>
                <a:gd name="connsiteY167" fmla="*/ 413187 h 1389888"/>
                <a:gd name="connsiteX168" fmla="*/ 884408 w 2596896"/>
                <a:gd name="connsiteY168" fmla="*/ 401604 h 1389888"/>
                <a:gd name="connsiteX169" fmla="*/ 861243 w 2596896"/>
                <a:gd name="connsiteY169" fmla="*/ 387584 h 1389888"/>
                <a:gd name="connsiteX170" fmla="*/ 833811 w 2596896"/>
                <a:gd name="connsiteY170" fmla="*/ 385755 h 1389888"/>
                <a:gd name="connsiteX171" fmla="*/ 813694 w 2596896"/>
                <a:gd name="connsiteY171" fmla="*/ 395508 h 1389888"/>
                <a:gd name="connsiteX172" fmla="*/ 777728 w 2596896"/>
                <a:gd name="connsiteY172" fmla="*/ 400995 h 1389888"/>
                <a:gd name="connsiteX173" fmla="*/ 801502 w 2596896"/>
                <a:gd name="connsiteY173" fmla="*/ 376001 h 1389888"/>
                <a:gd name="connsiteX174" fmla="*/ 744200 w 2596896"/>
                <a:gd name="connsiteY174" fmla="*/ 397947 h 1389888"/>
                <a:gd name="connsiteX175" fmla="*/ 735665 w 2596896"/>
                <a:gd name="connsiteY175" fmla="*/ 369296 h 1389888"/>
                <a:gd name="connsiteX176" fmla="*/ 722864 w 2596896"/>
                <a:gd name="connsiteY176" fmla="*/ 365638 h 1389888"/>
                <a:gd name="connsiteX177" fmla="*/ 699699 w 2596896"/>
                <a:gd name="connsiteY177" fmla="*/ 380878 h 1389888"/>
                <a:gd name="connsiteX178" fmla="*/ 672267 w 2596896"/>
                <a:gd name="connsiteY178" fmla="*/ 388193 h 1389888"/>
                <a:gd name="connsiteX179" fmla="*/ 671048 w 2596896"/>
                <a:gd name="connsiteY179" fmla="*/ 374782 h 1389888"/>
                <a:gd name="connsiteX180" fmla="*/ 621060 w 2596896"/>
                <a:gd name="connsiteY180" fmla="*/ 383316 h 1389888"/>
                <a:gd name="connsiteX181" fmla="*/ 567416 w 2596896"/>
                <a:gd name="connsiteY181" fmla="*/ 397337 h 1389888"/>
                <a:gd name="connsiteX182" fmla="*/ 535716 w 2596896"/>
                <a:gd name="connsiteY182" fmla="*/ 393680 h 1389888"/>
                <a:gd name="connsiteX183" fmla="*/ 493044 w 2596896"/>
                <a:gd name="connsiteY183" fmla="*/ 403433 h 1389888"/>
                <a:gd name="connsiteX184" fmla="*/ 455249 w 2596896"/>
                <a:gd name="connsiteY184" fmla="*/ 417454 h 1389888"/>
                <a:gd name="connsiteX185" fmla="*/ 432694 w 2596896"/>
                <a:gd name="connsiteY185" fmla="*/ 414406 h 1389888"/>
                <a:gd name="connsiteX186" fmla="*/ 412577 w 2596896"/>
                <a:gd name="connsiteY186" fmla="*/ 398556 h 1389888"/>
                <a:gd name="connsiteX187" fmla="*/ 376611 w 2596896"/>
                <a:gd name="connsiteY187" fmla="*/ 390632 h 1389888"/>
                <a:gd name="connsiteX188" fmla="*/ 376611 w 2596896"/>
                <a:gd name="connsiteY188" fmla="*/ 390632 h 1389888"/>
                <a:gd name="connsiteX189" fmla="*/ 228478 w 2596896"/>
                <a:gd name="connsiteY189" fmla="*/ 513771 h 1389888"/>
                <a:gd name="connsiteX190" fmla="*/ 12680 w 2596896"/>
                <a:gd name="connsiteY190" fmla="*/ 711281 h 1389888"/>
                <a:gd name="connsiteX191" fmla="*/ 38283 w 2596896"/>
                <a:gd name="connsiteY191" fmla="*/ 711891 h 1389888"/>
                <a:gd name="connsiteX192" fmla="*/ 54742 w 2596896"/>
                <a:gd name="connsiteY192" fmla="*/ 721644 h 1389888"/>
                <a:gd name="connsiteX193" fmla="*/ 58400 w 2596896"/>
                <a:gd name="connsiteY193" fmla="*/ 737494 h 1389888"/>
                <a:gd name="connsiteX194" fmla="*/ 59619 w 2596896"/>
                <a:gd name="connsiteY194" fmla="*/ 761268 h 1389888"/>
                <a:gd name="connsiteX195" fmla="*/ 105948 w 2596896"/>
                <a:gd name="connsiteY195" fmla="*/ 741152 h 1389888"/>
                <a:gd name="connsiteX196" fmla="*/ 144963 w 2596896"/>
                <a:gd name="connsiteY196" fmla="*/ 729569 h 1389888"/>
                <a:gd name="connsiteX197" fmla="*/ 141915 w 2596896"/>
                <a:gd name="connsiteY197" fmla="*/ 747857 h 1389888"/>
                <a:gd name="connsiteX198" fmla="*/ 146182 w 2596896"/>
                <a:gd name="connsiteY198" fmla="*/ 762488 h 1389888"/>
                <a:gd name="connsiteX199" fmla="*/ 156545 w 2596896"/>
                <a:gd name="connsiteY199" fmla="*/ 778947 h 1389888"/>
                <a:gd name="connsiteX200" fmla="*/ 149840 w 2596896"/>
                <a:gd name="connsiteY200" fmla="*/ 804550 h 1389888"/>
                <a:gd name="connsiteX201" fmla="*/ 140696 w 2596896"/>
                <a:gd name="connsiteY201" fmla="*/ 846003 h 1389888"/>
                <a:gd name="connsiteX202" fmla="*/ 168737 w 2596896"/>
                <a:gd name="connsiteY202" fmla="*/ 869168 h 1389888"/>
                <a:gd name="connsiteX203" fmla="*/ 149840 w 2596896"/>
                <a:gd name="connsiteY203" fmla="*/ 891723 h 1389888"/>
                <a:gd name="connsiteX204" fmla="*/ 118750 w 2596896"/>
                <a:gd name="connsiteY204" fmla="*/ 909401 h 1389888"/>
                <a:gd name="connsiteX205" fmla="*/ 118750 w 2596896"/>
                <a:gd name="connsiteY205" fmla="*/ 909401 h 1389888"/>
                <a:gd name="connsiteX206" fmla="*/ 103510 w 2596896"/>
                <a:gd name="connsiteY206" fmla="*/ 928299 h 1389888"/>
                <a:gd name="connsiteX207" fmla="*/ 116312 w 2596896"/>
                <a:gd name="connsiteY207" fmla="*/ 955121 h 1389888"/>
                <a:gd name="connsiteX208" fmla="*/ 97414 w 2596896"/>
                <a:gd name="connsiteY208" fmla="*/ 984992 h 1389888"/>
                <a:gd name="connsiteX209" fmla="*/ 122408 w 2596896"/>
                <a:gd name="connsiteY209" fmla="*/ 1000841 h 1389888"/>
                <a:gd name="connsiteX210" fmla="*/ 100462 w 2596896"/>
                <a:gd name="connsiteY210" fmla="*/ 1023396 h 1389888"/>
                <a:gd name="connsiteX211" fmla="*/ 92537 w 2596896"/>
                <a:gd name="connsiteY211" fmla="*/ 1056925 h 1389888"/>
                <a:gd name="connsiteX212" fmla="*/ 134600 w 2596896"/>
                <a:gd name="connsiteY212" fmla="*/ 1072165 h 1389888"/>
                <a:gd name="connsiteX213" fmla="*/ 144353 w 2596896"/>
                <a:gd name="connsiteY213" fmla="*/ 1088624 h 1389888"/>
                <a:gd name="connsiteX214" fmla="*/ 177272 w 2596896"/>
                <a:gd name="connsiteY214" fmla="*/ 1125809 h 1389888"/>
                <a:gd name="connsiteX215" fmla="*/ 181539 w 2596896"/>
                <a:gd name="connsiteY215" fmla="*/ 1125809 h 1389888"/>
                <a:gd name="connsiteX216" fmla="*/ 266273 w 2596896"/>
                <a:gd name="connsiteY216" fmla="*/ 1125809 h 1389888"/>
                <a:gd name="connsiteX217" fmla="*/ 355275 w 2596896"/>
                <a:gd name="connsiteY217" fmla="*/ 1125809 h 1389888"/>
                <a:gd name="connsiteX218" fmla="*/ 384536 w 2596896"/>
                <a:gd name="connsiteY218" fmla="*/ 1125809 h 1389888"/>
                <a:gd name="connsiteX219" fmla="*/ 475976 w 2596896"/>
                <a:gd name="connsiteY219" fmla="*/ 1125809 h 1389888"/>
                <a:gd name="connsiteX220" fmla="*/ 564368 w 2596896"/>
                <a:gd name="connsiteY220" fmla="*/ 1125809 h 1389888"/>
                <a:gd name="connsiteX221" fmla="*/ 653979 w 2596896"/>
                <a:gd name="connsiteY221" fmla="*/ 1125809 h 1389888"/>
                <a:gd name="connsiteX222" fmla="*/ 744200 w 2596896"/>
                <a:gd name="connsiteY222" fmla="*/ 1125809 h 1389888"/>
                <a:gd name="connsiteX223" fmla="*/ 846003 w 2596896"/>
                <a:gd name="connsiteY223" fmla="*/ 1125809 h 1389888"/>
                <a:gd name="connsiteX224" fmla="*/ 948416 w 2596896"/>
                <a:gd name="connsiteY224" fmla="*/ 1125809 h 1389888"/>
                <a:gd name="connsiteX225" fmla="*/ 1009985 w 2596896"/>
                <a:gd name="connsiteY225" fmla="*/ 1125809 h 1389888"/>
                <a:gd name="connsiteX226" fmla="*/ 1017910 w 2596896"/>
                <a:gd name="connsiteY226" fmla="*/ 1111179 h 1389888"/>
                <a:gd name="connsiteX227" fmla="*/ 1027664 w 2596896"/>
                <a:gd name="connsiteY227" fmla="*/ 1111179 h 1389888"/>
                <a:gd name="connsiteX228" fmla="*/ 1022787 w 2596896"/>
                <a:gd name="connsiteY228" fmla="*/ 1131905 h 1389888"/>
                <a:gd name="connsiteX229" fmla="*/ 1028883 w 2596896"/>
                <a:gd name="connsiteY229" fmla="*/ 1138001 h 1389888"/>
                <a:gd name="connsiteX230" fmla="*/ 1048390 w 2596896"/>
                <a:gd name="connsiteY230" fmla="*/ 1140440 h 1389888"/>
                <a:gd name="connsiteX231" fmla="*/ 1076432 w 2596896"/>
                <a:gd name="connsiteY231" fmla="*/ 1146536 h 1389888"/>
                <a:gd name="connsiteX232" fmla="*/ 1099597 w 2596896"/>
                <a:gd name="connsiteY232" fmla="*/ 1158118 h 1389888"/>
                <a:gd name="connsiteX233" fmla="*/ 1126419 w 2596896"/>
                <a:gd name="connsiteY233" fmla="*/ 1153241 h 1389888"/>
                <a:gd name="connsiteX234" fmla="*/ 1158728 w 2596896"/>
                <a:gd name="connsiteY234" fmla="*/ 1162995 h 1389888"/>
                <a:gd name="connsiteX235" fmla="*/ 1158728 w 2596896"/>
                <a:gd name="connsiteY235" fmla="*/ 1162995 h 1389888"/>
                <a:gd name="connsiteX236" fmla="*/ 1178235 w 2596896"/>
                <a:gd name="connsiteY236" fmla="*/ 1148365 h 1389888"/>
                <a:gd name="connsiteX237" fmla="*/ 1197742 w 2596896"/>
                <a:gd name="connsiteY237" fmla="*/ 1142269 h 1389888"/>
                <a:gd name="connsiteX238" fmla="*/ 1208715 w 2596896"/>
                <a:gd name="connsiteY238" fmla="*/ 1133125 h 1389888"/>
                <a:gd name="connsiteX239" fmla="*/ 1217859 w 2596896"/>
                <a:gd name="connsiteY239" fmla="*/ 1128248 h 1389888"/>
                <a:gd name="connsiteX240" fmla="*/ 1242243 w 2596896"/>
                <a:gd name="connsiteY240" fmla="*/ 1135563 h 1389888"/>
                <a:gd name="connsiteX241" fmla="*/ 1262360 w 2596896"/>
                <a:gd name="connsiteY241" fmla="*/ 1136782 h 1389888"/>
                <a:gd name="connsiteX242" fmla="*/ 1267237 w 2596896"/>
                <a:gd name="connsiteY242" fmla="*/ 1141659 h 1389888"/>
                <a:gd name="connsiteX243" fmla="*/ 1267846 w 2596896"/>
                <a:gd name="connsiteY243" fmla="*/ 1162995 h 1389888"/>
                <a:gd name="connsiteX244" fmla="*/ 1299545 w 2596896"/>
                <a:gd name="connsiteY244" fmla="*/ 1169091 h 1389888"/>
                <a:gd name="connsiteX245" fmla="*/ 1289182 w 2596896"/>
                <a:gd name="connsiteY245" fmla="*/ 1179454 h 1389888"/>
                <a:gd name="connsiteX246" fmla="*/ 1296497 w 2596896"/>
                <a:gd name="connsiteY246" fmla="*/ 1191037 h 1389888"/>
                <a:gd name="connsiteX247" fmla="*/ 1284915 w 2596896"/>
                <a:gd name="connsiteY247" fmla="*/ 1205057 h 1389888"/>
                <a:gd name="connsiteX248" fmla="*/ 1295888 w 2596896"/>
                <a:gd name="connsiteY248" fmla="*/ 1209934 h 1389888"/>
                <a:gd name="connsiteX249" fmla="*/ 1284305 w 2596896"/>
                <a:gd name="connsiteY249" fmla="*/ 1222736 h 1389888"/>
                <a:gd name="connsiteX250" fmla="*/ 1284305 w 2596896"/>
                <a:gd name="connsiteY250" fmla="*/ 1222736 h 1389888"/>
                <a:gd name="connsiteX251" fmla="*/ 1291621 w 2596896"/>
                <a:gd name="connsiteY251" fmla="*/ 1223955 h 1389888"/>
                <a:gd name="connsiteX252" fmla="*/ 1299545 w 2596896"/>
                <a:gd name="connsiteY252" fmla="*/ 1218469 h 1389888"/>
                <a:gd name="connsiteX253" fmla="*/ 1302593 w 2596896"/>
                <a:gd name="connsiteY253" fmla="*/ 1227003 h 1389888"/>
                <a:gd name="connsiteX254" fmla="*/ 1323320 w 2596896"/>
                <a:gd name="connsiteY254" fmla="*/ 1231270 h 1389888"/>
                <a:gd name="connsiteX255" fmla="*/ 1346485 w 2596896"/>
                <a:gd name="connsiteY255" fmla="*/ 1231880 h 1389888"/>
                <a:gd name="connsiteX256" fmla="*/ 1369649 w 2596896"/>
                <a:gd name="connsiteY256" fmla="*/ 1235537 h 1389888"/>
                <a:gd name="connsiteX257" fmla="*/ 1394033 w 2596896"/>
                <a:gd name="connsiteY257" fmla="*/ 1242853 h 1389888"/>
                <a:gd name="connsiteX258" fmla="*/ 1398910 w 2596896"/>
                <a:gd name="connsiteY258" fmla="*/ 1255045 h 1389888"/>
                <a:gd name="connsiteX259" fmla="*/ 1407445 w 2596896"/>
                <a:gd name="connsiteY259" fmla="*/ 1283696 h 1389888"/>
                <a:gd name="connsiteX260" fmla="*/ 1392814 w 2596896"/>
                <a:gd name="connsiteY260" fmla="*/ 1295888 h 1389888"/>
                <a:gd name="connsiteX261" fmla="*/ 1369649 w 2596896"/>
                <a:gd name="connsiteY261" fmla="*/ 1291011 h 1389888"/>
                <a:gd name="connsiteX262" fmla="*/ 1363553 w 2596896"/>
                <a:gd name="connsiteY262" fmla="*/ 1267846 h 1389888"/>
                <a:gd name="connsiteX263" fmla="*/ 1358067 w 2596896"/>
                <a:gd name="connsiteY263" fmla="*/ 1291621 h 1389888"/>
                <a:gd name="connsiteX264" fmla="*/ 1334902 w 2596896"/>
                <a:gd name="connsiteY264" fmla="*/ 1312347 h 1389888"/>
                <a:gd name="connsiteX265" fmla="*/ 1330025 w 2596896"/>
                <a:gd name="connsiteY265" fmla="*/ 1330025 h 1389888"/>
                <a:gd name="connsiteX266" fmla="*/ 1323320 w 2596896"/>
                <a:gd name="connsiteY266" fmla="*/ 1340389 h 1389888"/>
                <a:gd name="connsiteX267" fmla="*/ 1298326 w 2596896"/>
                <a:gd name="connsiteY267" fmla="*/ 1352581 h 1389888"/>
                <a:gd name="connsiteX268" fmla="*/ 1298326 w 2596896"/>
                <a:gd name="connsiteY268" fmla="*/ 1352581 h 1389888"/>
                <a:gd name="connsiteX269" fmla="*/ 1275771 w 2596896"/>
                <a:gd name="connsiteY269" fmla="*/ 1373307 h 1389888"/>
                <a:gd name="connsiteX270" fmla="*/ 1263579 w 2596896"/>
                <a:gd name="connsiteY270" fmla="*/ 1386718 h 1389888"/>
                <a:gd name="connsiteX271" fmla="*/ 1280038 w 2596896"/>
                <a:gd name="connsiteY271" fmla="*/ 1389157 h 1389888"/>
                <a:gd name="connsiteX272" fmla="*/ 1307470 w 2596896"/>
                <a:gd name="connsiteY272" fmla="*/ 1376965 h 1389888"/>
                <a:gd name="connsiteX273" fmla="*/ 1325149 w 2596896"/>
                <a:gd name="connsiteY273" fmla="*/ 1366601 h 1389888"/>
                <a:gd name="connsiteX274" fmla="*/ 1334902 w 2596896"/>
                <a:gd name="connsiteY274" fmla="*/ 1364773 h 1389888"/>
                <a:gd name="connsiteX275" fmla="*/ 1350752 w 2596896"/>
                <a:gd name="connsiteY275" fmla="*/ 1368430 h 1389888"/>
                <a:gd name="connsiteX276" fmla="*/ 1361115 w 2596896"/>
                <a:gd name="connsiteY276" fmla="*/ 1362944 h 1389888"/>
                <a:gd name="connsiteX277" fmla="*/ 1378184 w 2596896"/>
                <a:gd name="connsiteY277" fmla="*/ 1358067 h 1389888"/>
                <a:gd name="connsiteX278" fmla="*/ 1406835 w 2596896"/>
                <a:gd name="connsiteY278" fmla="*/ 1353190 h 1389888"/>
                <a:gd name="connsiteX279" fmla="*/ 1406835 w 2596896"/>
                <a:gd name="connsiteY279" fmla="*/ 1353190 h 1389888"/>
                <a:gd name="connsiteX280" fmla="*/ 1406835 w 2596896"/>
                <a:gd name="connsiteY280" fmla="*/ 1353190 h 1389888"/>
                <a:gd name="connsiteX281" fmla="*/ 1408664 w 2596896"/>
                <a:gd name="connsiteY281" fmla="*/ 1342217 h 1389888"/>
                <a:gd name="connsiteX282" fmla="*/ 1406835 w 2596896"/>
                <a:gd name="connsiteY282" fmla="*/ 1342827 h 1389888"/>
                <a:gd name="connsiteX283" fmla="*/ 1396472 w 2596896"/>
                <a:gd name="connsiteY283" fmla="*/ 1344656 h 1389888"/>
                <a:gd name="connsiteX284" fmla="*/ 1385499 w 2596896"/>
                <a:gd name="connsiteY284" fmla="*/ 1340998 h 1389888"/>
                <a:gd name="connsiteX285" fmla="*/ 1399520 w 2596896"/>
                <a:gd name="connsiteY285" fmla="*/ 1328197 h 1389888"/>
                <a:gd name="connsiteX286" fmla="*/ 1411102 w 2596896"/>
                <a:gd name="connsiteY286" fmla="*/ 1323929 h 1389888"/>
                <a:gd name="connsiteX287" fmla="*/ 1434877 w 2596896"/>
                <a:gd name="connsiteY287" fmla="*/ 1318443 h 1389888"/>
                <a:gd name="connsiteX288" fmla="*/ 1462918 w 2596896"/>
                <a:gd name="connsiteY288" fmla="*/ 1312957 h 1389888"/>
                <a:gd name="connsiteX289" fmla="*/ 1473891 w 2596896"/>
                <a:gd name="connsiteY289" fmla="*/ 1320272 h 1389888"/>
                <a:gd name="connsiteX290" fmla="*/ 1485473 w 2596896"/>
                <a:gd name="connsiteY290" fmla="*/ 1311737 h 1389888"/>
                <a:gd name="connsiteX291" fmla="*/ 1497056 w 2596896"/>
                <a:gd name="connsiteY291" fmla="*/ 1306861 h 1389888"/>
                <a:gd name="connsiteX292" fmla="*/ 1502542 w 2596896"/>
                <a:gd name="connsiteY292" fmla="*/ 1309299 h 1389888"/>
                <a:gd name="connsiteX293" fmla="*/ 1503152 w 2596896"/>
                <a:gd name="connsiteY293" fmla="*/ 1309909 h 1389888"/>
                <a:gd name="connsiteX294" fmla="*/ 1543995 w 2596896"/>
                <a:gd name="connsiteY294" fmla="*/ 1284305 h 1389888"/>
                <a:gd name="connsiteX295" fmla="*/ 1560454 w 2596896"/>
                <a:gd name="connsiteY295" fmla="*/ 1276990 h 1389888"/>
                <a:gd name="connsiteX296" fmla="*/ 1607393 w 2596896"/>
                <a:gd name="connsiteY296" fmla="*/ 1276990 h 1389888"/>
                <a:gd name="connsiteX297" fmla="*/ 1664086 w 2596896"/>
                <a:gd name="connsiteY297" fmla="*/ 1276990 h 1389888"/>
                <a:gd name="connsiteX298" fmla="*/ 1670182 w 2596896"/>
                <a:gd name="connsiteY298" fmla="*/ 1267237 h 1389888"/>
                <a:gd name="connsiteX299" fmla="*/ 1680545 w 2596896"/>
                <a:gd name="connsiteY299" fmla="*/ 1265408 h 1389888"/>
                <a:gd name="connsiteX300" fmla="*/ 1695785 w 2596896"/>
                <a:gd name="connsiteY300" fmla="*/ 1259921 h 1389888"/>
                <a:gd name="connsiteX301" fmla="*/ 1712245 w 2596896"/>
                <a:gd name="connsiteY301" fmla="*/ 1242853 h 1389888"/>
                <a:gd name="connsiteX302" fmla="*/ 1731752 w 2596896"/>
                <a:gd name="connsiteY302" fmla="*/ 1212982 h 1389888"/>
                <a:gd name="connsiteX303" fmla="*/ 1765280 w 2596896"/>
                <a:gd name="connsiteY303" fmla="*/ 1184331 h 1389888"/>
                <a:gd name="connsiteX304" fmla="*/ 1771985 w 2596896"/>
                <a:gd name="connsiteY304" fmla="*/ 1194694 h 1389888"/>
                <a:gd name="connsiteX305" fmla="*/ 1794541 w 2596896"/>
                <a:gd name="connsiteY305" fmla="*/ 1187989 h 1389888"/>
                <a:gd name="connsiteX306" fmla="*/ 1803685 w 2596896"/>
                <a:gd name="connsiteY306" fmla="*/ 1198961 h 1389888"/>
                <a:gd name="connsiteX307" fmla="*/ 1786616 w 2596896"/>
                <a:gd name="connsiteY307" fmla="*/ 1250777 h 1389888"/>
                <a:gd name="connsiteX308" fmla="*/ 1799417 w 2596896"/>
                <a:gd name="connsiteY308" fmla="*/ 1272113 h 1389888"/>
                <a:gd name="connsiteX309" fmla="*/ 1835384 w 2596896"/>
                <a:gd name="connsiteY309" fmla="*/ 1267237 h 1389888"/>
                <a:gd name="connsiteX310" fmla="*/ 1884761 w 2596896"/>
                <a:gd name="connsiteY310" fmla="*/ 1266017 h 1389888"/>
                <a:gd name="connsiteX311" fmla="*/ 1821363 w 2596896"/>
                <a:gd name="connsiteY311" fmla="*/ 1297107 h 1389888"/>
                <a:gd name="connsiteX312" fmla="*/ 1812219 w 2596896"/>
                <a:gd name="connsiteY312" fmla="*/ 1328806 h 1389888"/>
                <a:gd name="connsiteX313" fmla="*/ 1834774 w 2596896"/>
                <a:gd name="connsiteY313" fmla="*/ 1331854 h 1389888"/>
                <a:gd name="connsiteX314" fmla="*/ 1878056 w 2596896"/>
                <a:gd name="connsiteY314" fmla="*/ 1304422 h 1389888"/>
                <a:gd name="connsiteX315" fmla="*/ 1913413 w 2596896"/>
                <a:gd name="connsiteY315" fmla="*/ 1289792 h 1389888"/>
                <a:gd name="connsiteX316" fmla="*/ 1987784 w 2596896"/>
                <a:gd name="connsiteY316" fmla="*/ 1267237 h 1389888"/>
                <a:gd name="connsiteX317" fmla="*/ 2033504 w 2596896"/>
                <a:gd name="connsiteY317" fmla="*/ 1242243 h 1389888"/>
                <a:gd name="connsiteX318" fmla="*/ 2017654 w 2596896"/>
                <a:gd name="connsiteY318" fmla="*/ 1228832 h 1389888"/>
                <a:gd name="connsiteX319" fmla="*/ 2023750 w 2596896"/>
                <a:gd name="connsiteY319" fmla="*/ 1201400 h 1389888"/>
                <a:gd name="connsiteX320" fmla="*/ 1980469 w 2596896"/>
                <a:gd name="connsiteY320" fmla="*/ 1244072 h 1389888"/>
                <a:gd name="connsiteX321" fmla="*/ 1928043 w 2596896"/>
                <a:gd name="connsiteY321" fmla="*/ 1248949 h 1389888"/>
                <a:gd name="connsiteX322" fmla="*/ 1894515 w 2596896"/>
                <a:gd name="connsiteY322" fmla="*/ 1230051 h 1389888"/>
                <a:gd name="connsiteX323" fmla="*/ 1893905 w 2596896"/>
                <a:gd name="connsiteY323" fmla="*/ 1202009 h 1389888"/>
                <a:gd name="connsiteX324" fmla="*/ 1897563 w 2596896"/>
                <a:gd name="connsiteY324" fmla="*/ 1160557 h 1389888"/>
                <a:gd name="connsiteX325" fmla="*/ 1934749 w 2596896"/>
                <a:gd name="connsiteY325" fmla="*/ 1135563 h 1389888"/>
                <a:gd name="connsiteX326" fmla="*/ 1914632 w 2596896"/>
                <a:gd name="connsiteY326" fmla="*/ 1116665 h 1389888"/>
                <a:gd name="connsiteX327" fmla="*/ 1868302 w 2596896"/>
                <a:gd name="connsiteY327" fmla="*/ 1120323 h 1389888"/>
                <a:gd name="connsiteX328" fmla="*/ 1794541 w 2596896"/>
                <a:gd name="connsiteY328" fmla="*/ 1152022 h 1389888"/>
                <a:gd name="connsiteX329" fmla="*/ 1728094 w 2596896"/>
                <a:gd name="connsiteY329" fmla="*/ 1202009 h 1389888"/>
                <a:gd name="connsiteX330" fmla="*/ 1700053 w 2596896"/>
                <a:gd name="connsiteY330" fmla="*/ 1208105 h 1389888"/>
                <a:gd name="connsiteX331" fmla="*/ 1747601 w 2596896"/>
                <a:gd name="connsiteY331" fmla="*/ 1173358 h 1389888"/>
                <a:gd name="connsiteX332" fmla="*/ 1809171 w 2596896"/>
                <a:gd name="connsiteY332" fmla="*/ 1122761 h 1389888"/>
                <a:gd name="connsiteX333" fmla="*/ 1853062 w 2596896"/>
                <a:gd name="connsiteY333" fmla="*/ 1106302 h 1389888"/>
                <a:gd name="connsiteX334" fmla="*/ 1887809 w 2596896"/>
                <a:gd name="connsiteY334" fmla="*/ 1079480 h 1389888"/>
                <a:gd name="connsiteX335" fmla="*/ 1919509 w 2596896"/>
                <a:gd name="connsiteY335" fmla="*/ 1076432 h 1389888"/>
                <a:gd name="connsiteX336" fmla="*/ 1964009 w 2596896"/>
                <a:gd name="connsiteY336" fmla="*/ 1077041 h 1389888"/>
                <a:gd name="connsiteX337" fmla="*/ 2024969 w 2596896"/>
                <a:gd name="connsiteY337" fmla="*/ 1084966 h 1389888"/>
                <a:gd name="connsiteX338" fmla="*/ 2077395 w 2596896"/>
                <a:gd name="connsiteY338" fmla="*/ 1078870 h 1389888"/>
                <a:gd name="connsiteX339" fmla="*/ 2124944 w 2596896"/>
                <a:gd name="connsiteY339" fmla="*/ 1047780 h 1389888"/>
                <a:gd name="connsiteX340" fmla="*/ 2177979 w 2596896"/>
                <a:gd name="connsiteY340" fmla="*/ 1034369 h 1389888"/>
                <a:gd name="connsiteX341" fmla="*/ 2203582 w 2596896"/>
                <a:gd name="connsiteY341" fmla="*/ 1021568 h 1389888"/>
                <a:gd name="connsiteX342" fmla="*/ 2229185 w 2596896"/>
                <a:gd name="connsiteY342" fmla="*/ 1007547 h 1389888"/>
                <a:gd name="connsiteX343" fmla="*/ 2241377 w 2596896"/>
                <a:gd name="connsiteY343" fmla="*/ 966094 h 1389888"/>
                <a:gd name="connsiteX344" fmla="*/ 2234672 w 2596896"/>
                <a:gd name="connsiteY344" fmla="*/ 952073 h 1389888"/>
                <a:gd name="connsiteX345" fmla="*/ 2213945 w 2596896"/>
                <a:gd name="connsiteY345" fmla="*/ 947196 h 1389888"/>
                <a:gd name="connsiteX346" fmla="*/ 2213945 w 2596896"/>
                <a:gd name="connsiteY346" fmla="*/ 916107 h 1389888"/>
                <a:gd name="connsiteX347" fmla="*/ 2199925 w 2596896"/>
                <a:gd name="connsiteY347" fmla="*/ 904524 h 1389888"/>
                <a:gd name="connsiteX348" fmla="*/ 2157862 w 2596896"/>
                <a:gd name="connsiteY348" fmla="*/ 894771 h 1389888"/>
                <a:gd name="connsiteX349" fmla="*/ 2140793 w 2596896"/>
                <a:gd name="connsiteY349" fmla="*/ 874044 h 1389888"/>
                <a:gd name="connsiteX350" fmla="*/ 2111533 w 2596896"/>
                <a:gd name="connsiteY350" fmla="*/ 853318 h 1389888"/>
                <a:gd name="connsiteX351" fmla="*/ 2132259 w 2596896"/>
                <a:gd name="connsiteY351" fmla="*/ 830763 h 1389888"/>
                <a:gd name="connsiteX352" fmla="*/ 2120067 w 2596896"/>
                <a:gd name="connsiteY352" fmla="*/ 787481 h 1389888"/>
                <a:gd name="connsiteX353" fmla="*/ 2104217 w 2596896"/>
                <a:gd name="connsiteY353" fmla="*/ 741761 h 1389888"/>
                <a:gd name="connsiteX354" fmla="*/ 2098121 w 2596896"/>
                <a:gd name="connsiteY354" fmla="*/ 710062 h 1389888"/>
                <a:gd name="connsiteX355" fmla="*/ 2071909 w 2596896"/>
                <a:gd name="connsiteY355" fmla="*/ 726521 h 1389888"/>
                <a:gd name="connsiteX356" fmla="*/ 2026798 w 2596896"/>
                <a:gd name="connsiteY356" fmla="*/ 766145 h 1389888"/>
                <a:gd name="connsiteX357" fmla="*/ 1977421 w 2596896"/>
                <a:gd name="connsiteY357" fmla="*/ 785652 h 1389888"/>
                <a:gd name="connsiteX358" fmla="*/ 1967667 w 2596896"/>
                <a:gd name="connsiteY358" fmla="*/ 764926 h 1389888"/>
                <a:gd name="connsiteX359" fmla="*/ 1945112 w 2596896"/>
                <a:gd name="connsiteY359" fmla="*/ 758830 h 1389888"/>
                <a:gd name="connsiteX360" fmla="*/ 1958523 w 2596896"/>
                <a:gd name="connsiteY360" fmla="*/ 714329 h 1389888"/>
                <a:gd name="connsiteX361" fmla="*/ 1974373 w 2596896"/>
                <a:gd name="connsiteY361" fmla="*/ 684459 h 1389888"/>
                <a:gd name="connsiteX362" fmla="*/ 1927433 w 2596896"/>
                <a:gd name="connsiteY362" fmla="*/ 681411 h 1389888"/>
                <a:gd name="connsiteX363" fmla="*/ 1926824 w 2596896"/>
                <a:gd name="connsiteY363" fmla="*/ 668000 h 1389888"/>
                <a:gd name="connsiteX364" fmla="*/ 1904878 w 2596896"/>
                <a:gd name="connsiteY364" fmla="*/ 647883 h 1389888"/>
                <a:gd name="connsiteX365" fmla="*/ 1886590 w 2596896"/>
                <a:gd name="connsiteY365" fmla="*/ 635691 h 1389888"/>
                <a:gd name="connsiteX366" fmla="*/ 1859158 w 2596896"/>
                <a:gd name="connsiteY366" fmla="*/ 644835 h 1389888"/>
                <a:gd name="connsiteX367" fmla="*/ 1833555 w 2596896"/>
                <a:gd name="connsiteY367" fmla="*/ 641787 h 1389888"/>
                <a:gd name="connsiteX368" fmla="*/ 1793321 w 2596896"/>
                <a:gd name="connsiteY368" fmla="*/ 632033 h 1389888"/>
                <a:gd name="connsiteX369" fmla="*/ 1769547 w 2596896"/>
                <a:gd name="connsiteY369" fmla="*/ 639958 h 1389888"/>
                <a:gd name="connsiteX370" fmla="*/ 1746382 w 2596896"/>
                <a:gd name="connsiteY370" fmla="*/ 694822 h 1389888"/>
                <a:gd name="connsiteX371" fmla="*/ 1740286 w 2596896"/>
                <a:gd name="connsiteY371" fmla="*/ 727131 h 1389888"/>
                <a:gd name="connsiteX372" fmla="*/ 1686641 w 2596896"/>
                <a:gd name="connsiteY372" fmla="*/ 764316 h 1389888"/>
                <a:gd name="connsiteX373" fmla="*/ 1705539 w 2596896"/>
                <a:gd name="connsiteY373" fmla="*/ 791748 h 1389888"/>
                <a:gd name="connsiteX374" fmla="*/ 1708587 w 2596896"/>
                <a:gd name="connsiteY374" fmla="*/ 822228 h 1389888"/>
                <a:gd name="connsiteX375" fmla="*/ 1698224 w 2596896"/>
                <a:gd name="connsiteY375" fmla="*/ 846612 h 1389888"/>
                <a:gd name="connsiteX376" fmla="*/ 1669573 w 2596896"/>
                <a:gd name="connsiteY376" fmla="*/ 871606 h 1389888"/>
                <a:gd name="connsiteX377" fmla="*/ 1623853 w 2596896"/>
                <a:gd name="connsiteY377" fmla="*/ 897209 h 1389888"/>
                <a:gd name="connsiteX378" fmla="*/ 1568989 w 2596896"/>
                <a:gd name="connsiteY378" fmla="*/ 914278 h 1389888"/>
                <a:gd name="connsiteX379" fmla="*/ 1579352 w 2596896"/>
                <a:gd name="connsiteY379" fmla="*/ 933785 h 1389888"/>
                <a:gd name="connsiteX380" fmla="*/ 1565941 w 2596896"/>
                <a:gd name="connsiteY380" fmla="*/ 992307 h 1389888"/>
                <a:gd name="connsiteX381" fmla="*/ 1531803 w 2596896"/>
                <a:gd name="connsiteY381" fmla="*/ 1030712 h 1389888"/>
                <a:gd name="connsiteX382" fmla="*/ 1503761 w 2596896"/>
                <a:gd name="connsiteY382" fmla="*/ 1042294 h 1389888"/>
                <a:gd name="connsiteX383" fmla="*/ 1476939 w 2596896"/>
                <a:gd name="connsiteY383" fmla="*/ 1006937 h 1389888"/>
                <a:gd name="connsiteX384" fmla="*/ 1476329 w 2596896"/>
                <a:gd name="connsiteY384" fmla="*/ 965484 h 1389888"/>
                <a:gd name="connsiteX385" fmla="*/ 1486693 w 2596896"/>
                <a:gd name="connsiteY385" fmla="*/ 928908 h 1389888"/>
                <a:gd name="connsiteX386" fmla="*/ 1508638 w 2596896"/>
                <a:gd name="connsiteY386" fmla="*/ 897209 h 1389888"/>
                <a:gd name="connsiteX387" fmla="*/ 1479377 w 2596896"/>
                <a:gd name="connsiteY387" fmla="*/ 893552 h 1389888"/>
                <a:gd name="connsiteX388" fmla="*/ 1433657 w 2596896"/>
                <a:gd name="connsiteY388" fmla="*/ 891113 h 1389888"/>
                <a:gd name="connsiteX389" fmla="*/ 1411712 w 2596896"/>
                <a:gd name="connsiteY389" fmla="*/ 875873 h 1389888"/>
                <a:gd name="connsiteX390" fmla="*/ 1382451 w 2596896"/>
                <a:gd name="connsiteY390" fmla="*/ 866120 h 1389888"/>
                <a:gd name="connsiteX391" fmla="*/ 1372088 w 2596896"/>
                <a:gd name="connsiteY391" fmla="*/ 848441 h 1389888"/>
                <a:gd name="connsiteX392" fmla="*/ 1351971 w 2596896"/>
                <a:gd name="connsiteY392" fmla="*/ 835030 h 1389888"/>
                <a:gd name="connsiteX393" fmla="*/ 1309299 w 2596896"/>
                <a:gd name="connsiteY393" fmla="*/ 819180 h 1389888"/>
                <a:gd name="connsiteX394" fmla="*/ 1266017 w 2596896"/>
                <a:gd name="connsiteY394" fmla="*/ 826496 h 1389888"/>
                <a:gd name="connsiteX395" fmla="*/ 1270285 w 2596896"/>
                <a:gd name="connsiteY395" fmla="*/ 799064 h 1389888"/>
                <a:gd name="connsiteX396" fmla="*/ 1279429 w 2596896"/>
                <a:gd name="connsiteY396" fmla="*/ 765536 h 1389888"/>
                <a:gd name="connsiteX397" fmla="*/ 1242853 w 2596896"/>
                <a:gd name="connsiteY397" fmla="*/ 759440 h 1389888"/>
                <a:gd name="connsiteX398" fmla="*/ 1272723 w 2596896"/>
                <a:gd name="connsiteY398" fmla="*/ 717987 h 1389888"/>
                <a:gd name="connsiteX399" fmla="*/ 1302593 w 2596896"/>
                <a:gd name="connsiteY399" fmla="*/ 689945 h 1389888"/>
                <a:gd name="connsiteX400" fmla="*/ 1359896 w 2596896"/>
                <a:gd name="connsiteY400" fmla="*/ 650321 h 1389888"/>
                <a:gd name="connsiteX401" fmla="*/ 1412321 w 2596896"/>
                <a:gd name="connsiteY401" fmla="*/ 622280 h 1389888"/>
                <a:gd name="connsiteX402" fmla="*/ 1446459 w 2596896"/>
                <a:gd name="connsiteY402" fmla="*/ 618012 h 1389888"/>
                <a:gd name="connsiteX403" fmla="*/ 1464137 w 2596896"/>
                <a:gd name="connsiteY403" fmla="*/ 595457 h 1389888"/>
                <a:gd name="connsiteX404" fmla="*/ 1495227 w 2596896"/>
                <a:gd name="connsiteY404" fmla="*/ 580827 h 1389888"/>
                <a:gd name="connsiteX405" fmla="*/ 1534241 w 2596896"/>
                <a:gd name="connsiteY405" fmla="*/ 578388 h 1389888"/>
                <a:gd name="connsiteX406" fmla="*/ 1581181 w 2596896"/>
                <a:gd name="connsiteY406" fmla="*/ 555224 h 1389888"/>
                <a:gd name="connsiteX407" fmla="*/ 1598859 w 2596896"/>
                <a:gd name="connsiteY407" fmla="*/ 540593 h 1389888"/>
                <a:gd name="connsiteX408" fmla="*/ 1643969 w 2596896"/>
                <a:gd name="connsiteY408" fmla="*/ 511942 h 1389888"/>
                <a:gd name="connsiteX409" fmla="*/ 1663477 w 2596896"/>
                <a:gd name="connsiteY409" fmla="*/ 494873 h 1389888"/>
                <a:gd name="connsiteX410" fmla="*/ 1682984 w 2596896"/>
                <a:gd name="connsiteY410" fmla="*/ 505236 h 1389888"/>
                <a:gd name="connsiteX411" fmla="*/ 1722608 w 2596896"/>
                <a:gd name="connsiteY411" fmla="*/ 499750 h 1389888"/>
                <a:gd name="connsiteX412" fmla="*/ 1788445 w 2596896"/>
                <a:gd name="connsiteY412" fmla="*/ 476585 h 1389888"/>
                <a:gd name="connsiteX413" fmla="*/ 1802465 w 2596896"/>
                <a:gd name="connsiteY413" fmla="*/ 460126 h 1389888"/>
                <a:gd name="connsiteX414" fmla="*/ 1797589 w 2596896"/>
                <a:gd name="connsiteY414" fmla="*/ 442448 h 1389888"/>
                <a:gd name="connsiteX415" fmla="*/ 1828069 w 2596896"/>
                <a:gd name="connsiteY415" fmla="*/ 424769 h 1389888"/>
                <a:gd name="connsiteX416" fmla="*/ 1838432 w 2596896"/>
                <a:gd name="connsiteY416" fmla="*/ 408310 h 1389888"/>
                <a:gd name="connsiteX417" fmla="*/ 1817096 w 2596896"/>
                <a:gd name="connsiteY417" fmla="*/ 392460 h 1389888"/>
                <a:gd name="connsiteX418" fmla="*/ 1784177 w 2596896"/>
                <a:gd name="connsiteY418" fmla="*/ 387584 h 1389888"/>
                <a:gd name="connsiteX419" fmla="*/ 1750649 w 2596896"/>
                <a:gd name="connsiteY419" fmla="*/ 385145 h 1389888"/>
                <a:gd name="connsiteX420" fmla="*/ 1722608 w 2596896"/>
                <a:gd name="connsiteY420" fmla="*/ 421112 h 1389888"/>
                <a:gd name="connsiteX421" fmla="*/ 1682984 w 2596896"/>
                <a:gd name="connsiteY421" fmla="*/ 449153 h 1389888"/>
                <a:gd name="connsiteX422" fmla="*/ 1639093 w 2596896"/>
                <a:gd name="connsiteY422" fmla="*/ 473537 h 1389888"/>
                <a:gd name="connsiteX423" fmla="*/ 1631168 w 2596896"/>
                <a:gd name="connsiteY423" fmla="*/ 450982 h 1389888"/>
                <a:gd name="connsiteX424" fmla="*/ 1656771 w 2596896"/>
                <a:gd name="connsiteY424" fmla="*/ 426598 h 1389888"/>
                <a:gd name="connsiteX425" fmla="*/ 1643360 w 2596896"/>
                <a:gd name="connsiteY425" fmla="*/ 405262 h 1389888"/>
                <a:gd name="connsiteX426" fmla="*/ 1590325 w 2596896"/>
                <a:gd name="connsiteY426" fmla="*/ 430865 h 1389888"/>
                <a:gd name="connsiteX427" fmla="*/ 1616537 w 2596896"/>
                <a:gd name="connsiteY427" fmla="*/ 397337 h 1389888"/>
                <a:gd name="connsiteX428" fmla="*/ 1156289 w 2596896"/>
                <a:gd name="connsiteY428" fmla="*/ 282123 h 1389888"/>
                <a:gd name="connsiteX429" fmla="*/ 1139221 w 2596896"/>
                <a:gd name="connsiteY429" fmla="*/ 276027 h 1389888"/>
                <a:gd name="connsiteX430" fmla="*/ 1053267 w 2596896"/>
                <a:gd name="connsiteY430" fmla="*/ 295534 h 1389888"/>
                <a:gd name="connsiteX431" fmla="*/ 1022177 w 2596896"/>
                <a:gd name="connsiteY431" fmla="*/ 307726 h 1389888"/>
                <a:gd name="connsiteX432" fmla="*/ 974628 w 2596896"/>
                <a:gd name="connsiteY432" fmla="*/ 331500 h 1389888"/>
                <a:gd name="connsiteX433" fmla="*/ 1007547 w 2596896"/>
                <a:gd name="connsiteY433" fmla="*/ 340035 h 1389888"/>
                <a:gd name="connsiteX434" fmla="*/ 1045342 w 2596896"/>
                <a:gd name="connsiteY434" fmla="*/ 339425 h 1389888"/>
                <a:gd name="connsiteX435" fmla="*/ 975238 w 2596896"/>
                <a:gd name="connsiteY435" fmla="*/ 352227 h 1389888"/>
                <a:gd name="connsiteX436" fmla="*/ 975238 w 2596896"/>
                <a:gd name="connsiteY436" fmla="*/ 363809 h 1389888"/>
                <a:gd name="connsiteX437" fmla="*/ 1009376 w 2596896"/>
                <a:gd name="connsiteY437" fmla="*/ 364419 h 1389888"/>
                <a:gd name="connsiteX438" fmla="*/ 1064240 w 2596896"/>
                <a:gd name="connsiteY438" fmla="*/ 361980 h 1389888"/>
                <a:gd name="connsiteX439" fmla="*/ 1103864 w 2596896"/>
                <a:gd name="connsiteY439" fmla="*/ 369296 h 1389888"/>
                <a:gd name="connsiteX440" fmla="*/ 1066069 w 2596896"/>
                <a:gd name="connsiteY440" fmla="*/ 375392 h 1389888"/>
                <a:gd name="connsiteX441" fmla="*/ 1032540 w 2596896"/>
                <a:gd name="connsiteY441" fmla="*/ 373563 h 1389888"/>
                <a:gd name="connsiteX442" fmla="*/ 989259 w 2596896"/>
                <a:gd name="connsiteY442" fmla="*/ 379049 h 1389888"/>
                <a:gd name="connsiteX443" fmla="*/ 969142 w 2596896"/>
                <a:gd name="connsiteY443" fmla="*/ 382707 h 1389888"/>
                <a:gd name="connsiteX444" fmla="*/ 972800 w 2596896"/>
                <a:gd name="connsiteY444" fmla="*/ 408310 h 1389888"/>
                <a:gd name="connsiteX445" fmla="*/ 998403 w 2596896"/>
                <a:gd name="connsiteY445" fmla="*/ 404652 h 1389888"/>
                <a:gd name="connsiteX446" fmla="*/ 1023396 w 2596896"/>
                <a:gd name="connsiteY446" fmla="*/ 413796 h 1389888"/>
                <a:gd name="connsiteX447" fmla="*/ 1021568 w 2596896"/>
                <a:gd name="connsiteY447" fmla="*/ 429036 h 1389888"/>
                <a:gd name="connsiteX448" fmla="*/ 1069117 w 2596896"/>
                <a:gd name="connsiteY448" fmla="*/ 425988 h 1389888"/>
                <a:gd name="connsiteX449" fmla="*/ 1137392 w 2596896"/>
                <a:gd name="connsiteY449" fmla="*/ 421112 h 1389888"/>
                <a:gd name="connsiteX450" fmla="*/ 1194694 w 2596896"/>
                <a:gd name="connsiteY450" fmla="*/ 410139 h 1389888"/>
                <a:gd name="connsiteX451" fmla="*/ 1225174 w 2596896"/>
                <a:gd name="connsiteY451" fmla="*/ 407700 h 1389888"/>
                <a:gd name="connsiteX452" fmla="*/ 1259921 w 2596896"/>
                <a:gd name="connsiteY452" fmla="*/ 416844 h 1389888"/>
                <a:gd name="connsiteX453" fmla="*/ 1300765 w 2596896"/>
                <a:gd name="connsiteY453" fmla="*/ 421721 h 1389888"/>
                <a:gd name="connsiteX454" fmla="*/ 1319662 w 2596896"/>
                <a:gd name="connsiteY454" fmla="*/ 410139 h 1389888"/>
                <a:gd name="connsiteX455" fmla="*/ 1315395 w 2596896"/>
                <a:gd name="connsiteY455" fmla="*/ 397337 h 1389888"/>
                <a:gd name="connsiteX456" fmla="*/ 1358067 w 2596896"/>
                <a:gd name="connsiteY456" fmla="*/ 394899 h 1389888"/>
                <a:gd name="connsiteX457" fmla="*/ 1373917 w 2596896"/>
                <a:gd name="connsiteY457" fmla="*/ 380268 h 1389888"/>
                <a:gd name="connsiteX458" fmla="*/ 1343437 w 2596896"/>
                <a:gd name="connsiteY458" fmla="*/ 365028 h 1389888"/>
                <a:gd name="connsiteX459" fmla="*/ 1317833 w 2596896"/>
                <a:gd name="connsiteY459" fmla="*/ 349179 h 1389888"/>
                <a:gd name="connsiteX460" fmla="*/ 1332464 w 2596896"/>
                <a:gd name="connsiteY460" fmla="*/ 327233 h 1389888"/>
                <a:gd name="connsiteX461" fmla="*/ 1348923 w 2596896"/>
                <a:gd name="connsiteY461" fmla="*/ 296144 h 1389888"/>
                <a:gd name="connsiteX462" fmla="*/ 1335512 w 2596896"/>
                <a:gd name="connsiteY462" fmla="*/ 283952 h 1389888"/>
                <a:gd name="connsiteX463" fmla="*/ 1317224 w 2596896"/>
                <a:gd name="connsiteY463" fmla="*/ 278465 h 1389888"/>
                <a:gd name="connsiteX464" fmla="*/ 1291621 w 2596896"/>
                <a:gd name="connsiteY464" fmla="*/ 283342 h 1389888"/>
                <a:gd name="connsiteX465" fmla="*/ 1274552 w 2596896"/>
                <a:gd name="connsiteY465" fmla="*/ 315651 h 1389888"/>
                <a:gd name="connsiteX466" fmla="*/ 1248339 w 2596896"/>
                <a:gd name="connsiteY466" fmla="*/ 328452 h 1389888"/>
                <a:gd name="connsiteX467" fmla="*/ 1261750 w 2596896"/>
                <a:gd name="connsiteY467" fmla="*/ 297363 h 1389888"/>
                <a:gd name="connsiteX468" fmla="*/ 1251387 w 2596896"/>
                <a:gd name="connsiteY468" fmla="*/ 287000 h 1389888"/>
                <a:gd name="connsiteX469" fmla="*/ 1206886 w 2596896"/>
                <a:gd name="connsiteY469" fmla="*/ 303459 h 1389888"/>
                <a:gd name="connsiteX470" fmla="*/ 1191037 w 2596896"/>
                <a:gd name="connsiteY470" fmla="*/ 287609 h 1389888"/>
                <a:gd name="connsiteX471" fmla="*/ 1127638 w 2596896"/>
                <a:gd name="connsiteY471" fmla="*/ 296753 h 1389888"/>
                <a:gd name="connsiteX472" fmla="*/ 1156289 w 2596896"/>
                <a:gd name="connsiteY472" fmla="*/ 282123 h 1389888"/>
                <a:gd name="connsiteX473" fmla="*/ 1394643 w 2596896"/>
                <a:gd name="connsiteY473" fmla="*/ 272979 h 1389888"/>
                <a:gd name="connsiteX474" fmla="*/ 1384280 w 2596896"/>
                <a:gd name="connsiteY474" fmla="*/ 266273 h 1389888"/>
                <a:gd name="connsiteX475" fmla="*/ 1351361 w 2596896"/>
                <a:gd name="connsiteY475" fmla="*/ 267492 h 1389888"/>
                <a:gd name="connsiteX476" fmla="*/ 1338560 w 2596896"/>
                <a:gd name="connsiteY476" fmla="*/ 271760 h 1389888"/>
                <a:gd name="connsiteX477" fmla="*/ 1351971 w 2596896"/>
                <a:gd name="connsiteY477" fmla="*/ 293705 h 1389888"/>
                <a:gd name="connsiteX478" fmla="*/ 1394643 w 2596896"/>
                <a:gd name="connsiteY478" fmla="*/ 272979 h 1389888"/>
                <a:gd name="connsiteX479" fmla="*/ 2051182 w 2596896"/>
                <a:gd name="connsiteY479" fmla="*/ 282732 h 1389888"/>
                <a:gd name="connsiteX480" fmla="*/ 2024360 w 2596896"/>
                <a:gd name="connsiteY480" fmla="*/ 265664 h 1389888"/>
                <a:gd name="connsiteX481" fmla="*/ 1973153 w 2596896"/>
                <a:gd name="connsiteY481" fmla="*/ 262616 h 1389888"/>
                <a:gd name="connsiteX482" fmla="*/ 1960352 w 2596896"/>
                <a:gd name="connsiteY482" fmla="*/ 264444 h 1389888"/>
                <a:gd name="connsiteX483" fmla="*/ 1949989 w 2596896"/>
                <a:gd name="connsiteY483" fmla="*/ 275417 h 1389888"/>
                <a:gd name="connsiteX484" fmla="*/ 1962181 w 2596896"/>
                <a:gd name="connsiteY484" fmla="*/ 292486 h 1389888"/>
                <a:gd name="connsiteX485" fmla="*/ 1967667 w 2596896"/>
                <a:gd name="connsiteY485" fmla="*/ 294315 h 1389888"/>
                <a:gd name="connsiteX486" fmla="*/ 1996928 w 2596896"/>
                <a:gd name="connsiteY486" fmla="*/ 290048 h 1389888"/>
                <a:gd name="connsiteX487" fmla="*/ 2021921 w 2596896"/>
                <a:gd name="connsiteY487" fmla="*/ 290657 h 1389888"/>
                <a:gd name="connsiteX488" fmla="*/ 2046915 w 2596896"/>
                <a:gd name="connsiteY488" fmla="*/ 291267 h 1389888"/>
                <a:gd name="connsiteX489" fmla="*/ 2051182 w 2596896"/>
                <a:gd name="connsiteY489" fmla="*/ 282732 h 1389888"/>
                <a:gd name="connsiteX490" fmla="*/ 1811000 w 2596896"/>
                <a:gd name="connsiteY490" fmla="*/ 280904 h 1389888"/>
                <a:gd name="connsiteX491" fmla="*/ 1845747 w 2596896"/>
                <a:gd name="connsiteY491" fmla="*/ 261396 h 1389888"/>
                <a:gd name="connsiteX492" fmla="*/ 1777472 w 2596896"/>
                <a:gd name="connsiteY492" fmla="*/ 269321 h 1389888"/>
                <a:gd name="connsiteX493" fmla="*/ 1742115 w 2596896"/>
                <a:gd name="connsiteY493" fmla="*/ 282123 h 1389888"/>
                <a:gd name="connsiteX494" fmla="*/ 1698833 w 2596896"/>
                <a:gd name="connsiteY494" fmla="*/ 310164 h 1389888"/>
                <a:gd name="connsiteX495" fmla="*/ 1678717 w 2596896"/>
                <a:gd name="connsiteY495" fmla="*/ 341864 h 1389888"/>
                <a:gd name="connsiteX496" fmla="*/ 1712854 w 2596896"/>
                <a:gd name="connsiteY496" fmla="*/ 342473 h 1389888"/>
                <a:gd name="connsiteX497" fmla="*/ 1675669 w 2596896"/>
                <a:gd name="connsiteY497" fmla="*/ 356494 h 1389888"/>
                <a:gd name="connsiteX498" fmla="*/ 1686641 w 2596896"/>
                <a:gd name="connsiteY498" fmla="*/ 368076 h 1389888"/>
                <a:gd name="connsiteX499" fmla="*/ 1722608 w 2596896"/>
                <a:gd name="connsiteY499" fmla="*/ 372953 h 1389888"/>
                <a:gd name="connsiteX500" fmla="*/ 1767109 w 2596896"/>
                <a:gd name="connsiteY500" fmla="*/ 382097 h 1389888"/>
                <a:gd name="connsiteX501" fmla="*/ 1851233 w 2596896"/>
                <a:gd name="connsiteY501" fmla="*/ 389412 h 1389888"/>
                <a:gd name="connsiteX502" fmla="*/ 1899392 w 2596896"/>
                <a:gd name="connsiteY502" fmla="*/ 385755 h 1389888"/>
                <a:gd name="connsiteX503" fmla="*/ 1918899 w 2596896"/>
                <a:gd name="connsiteY503" fmla="*/ 376001 h 1389888"/>
                <a:gd name="connsiteX504" fmla="*/ 1931091 w 2596896"/>
                <a:gd name="connsiteY504" fmla="*/ 386974 h 1389888"/>
                <a:gd name="connsiteX505" fmla="*/ 1951208 w 2596896"/>
                <a:gd name="connsiteY505" fmla="*/ 388803 h 1389888"/>
                <a:gd name="connsiteX506" fmla="*/ 1963400 w 2596896"/>
                <a:gd name="connsiteY506" fmla="*/ 408920 h 1389888"/>
                <a:gd name="connsiteX507" fmla="*/ 1942064 w 2596896"/>
                <a:gd name="connsiteY507" fmla="*/ 417454 h 1389888"/>
                <a:gd name="connsiteX508" fmla="*/ 1985345 w 2596896"/>
                <a:gd name="connsiteY508" fmla="*/ 428427 h 1389888"/>
                <a:gd name="connsiteX509" fmla="*/ 2013387 w 2596896"/>
                <a:gd name="connsiteY509" fmla="*/ 444276 h 1389888"/>
                <a:gd name="connsiteX510" fmla="*/ 2016435 w 2596896"/>
                <a:gd name="connsiteY510" fmla="*/ 455859 h 1389888"/>
                <a:gd name="connsiteX511" fmla="*/ 2013997 w 2596896"/>
                <a:gd name="connsiteY511" fmla="*/ 470489 h 1389888"/>
                <a:gd name="connsiteX512" fmla="*/ 1961571 w 2596896"/>
                <a:gd name="connsiteY512" fmla="*/ 503408 h 1389888"/>
                <a:gd name="connsiteX513" fmla="*/ 1942064 w 2596896"/>
                <a:gd name="connsiteY513" fmla="*/ 519867 h 1389888"/>
                <a:gd name="connsiteX514" fmla="*/ 1943283 w 2596896"/>
                <a:gd name="connsiteY514" fmla="*/ 532059 h 1389888"/>
                <a:gd name="connsiteX515" fmla="*/ 1887200 w 2596896"/>
                <a:gd name="connsiteY515" fmla="*/ 536326 h 1389888"/>
                <a:gd name="connsiteX516" fmla="*/ 1838432 w 2596896"/>
                <a:gd name="connsiteY516" fmla="*/ 536936 h 1389888"/>
                <a:gd name="connsiteX517" fmla="*/ 1805513 w 2596896"/>
                <a:gd name="connsiteY517" fmla="*/ 562539 h 1389888"/>
                <a:gd name="connsiteX518" fmla="*/ 1820144 w 2596896"/>
                <a:gd name="connsiteY518" fmla="*/ 574121 h 1389888"/>
                <a:gd name="connsiteX519" fmla="*/ 1899392 w 2596896"/>
                <a:gd name="connsiteY519" fmla="*/ 568635 h 1389888"/>
                <a:gd name="connsiteX520" fmla="*/ 1904878 w 2596896"/>
                <a:gd name="connsiteY520" fmla="*/ 558881 h 1389888"/>
                <a:gd name="connsiteX521" fmla="*/ 1933529 w 2596896"/>
                <a:gd name="connsiteY521" fmla="*/ 575340 h 1389888"/>
                <a:gd name="connsiteX522" fmla="*/ 1962181 w 2596896"/>
                <a:gd name="connsiteY522" fmla="*/ 593019 h 1389888"/>
                <a:gd name="connsiteX523" fmla="*/ 1947550 w 2596896"/>
                <a:gd name="connsiteY523" fmla="*/ 602772 h 1389888"/>
                <a:gd name="connsiteX524" fmla="*/ 1970715 w 2596896"/>
                <a:gd name="connsiteY524" fmla="*/ 619841 h 1389888"/>
                <a:gd name="connsiteX525" fmla="*/ 2017045 w 2596896"/>
                <a:gd name="connsiteY525" fmla="*/ 639958 h 1389888"/>
                <a:gd name="connsiteX526" fmla="*/ 2082272 w 2596896"/>
                <a:gd name="connsiteY526" fmla="*/ 653979 h 1389888"/>
                <a:gd name="connsiteX527" fmla="*/ 2084101 w 2596896"/>
                <a:gd name="connsiteY527" fmla="*/ 641787 h 1389888"/>
                <a:gd name="connsiteX528" fmla="*/ 2067032 w 2596896"/>
                <a:gd name="connsiteY528" fmla="*/ 620451 h 1389888"/>
                <a:gd name="connsiteX529" fmla="*/ 2045696 w 2596896"/>
                <a:gd name="connsiteY529" fmla="*/ 590580 h 1389888"/>
                <a:gd name="connsiteX530" fmla="*/ 2097512 w 2596896"/>
                <a:gd name="connsiteY530" fmla="*/ 618622 h 1389888"/>
                <a:gd name="connsiteX531" fmla="*/ 2126163 w 2596896"/>
                <a:gd name="connsiteY531" fmla="*/ 627766 h 1389888"/>
                <a:gd name="connsiteX532" fmla="*/ 2148109 w 2596896"/>
                <a:gd name="connsiteY532" fmla="*/ 602772 h 1389888"/>
                <a:gd name="connsiteX533" fmla="*/ 2148109 w 2596896"/>
                <a:gd name="connsiteY533" fmla="*/ 568635 h 1389888"/>
                <a:gd name="connsiteX534" fmla="*/ 2142013 w 2596896"/>
                <a:gd name="connsiteY534" fmla="*/ 559491 h 1389888"/>
                <a:gd name="connsiteX535" fmla="*/ 2115190 w 2596896"/>
                <a:gd name="connsiteY535" fmla="*/ 544251 h 1389888"/>
                <a:gd name="connsiteX536" fmla="*/ 2098731 w 2596896"/>
                <a:gd name="connsiteY536" fmla="*/ 524134 h 1389888"/>
                <a:gd name="connsiteX537" fmla="*/ 2112752 w 2596896"/>
                <a:gd name="connsiteY537" fmla="*/ 504627 h 1389888"/>
                <a:gd name="connsiteX538" fmla="*/ 2148109 w 2596896"/>
                <a:gd name="connsiteY538" fmla="*/ 500360 h 1389888"/>
                <a:gd name="connsiteX539" fmla="*/ 2171273 w 2596896"/>
                <a:gd name="connsiteY539" fmla="*/ 533278 h 1389888"/>
                <a:gd name="connsiteX540" fmla="*/ 2195657 w 2596896"/>
                <a:gd name="connsiteY540" fmla="*/ 547908 h 1389888"/>
                <a:gd name="connsiteX541" fmla="*/ 2260885 w 2596896"/>
                <a:gd name="connsiteY541" fmla="*/ 508284 h 1389888"/>
                <a:gd name="connsiteX542" fmla="*/ 2281001 w 2596896"/>
                <a:gd name="connsiteY542" fmla="*/ 484510 h 1389888"/>
                <a:gd name="connsiteX543" fmla="*/ 2241987 w 2596896"/>
                <a:gd name="connsiteY543" fmla="*/ 482681 h 1389888"/>
                <a:gd name="connsiteX544" fmla="*/ 2222480 w 2596896"/>
                <a:gd name="connsiteY544" fmla="*/ 451592 h 1389888"/>
                <a:gd name="connsiteX545" fmla="*/ 2186513 w 2596896"/>
                <a:gd name="connsiteY545" fmla="*/ 444276 h 1389888"/>
                <a:gd name="connsiteX546" fmla="*/ 2139574 w 2596896"/>
                <a:gd name="connsiteY546" fmla="*/ 422940 h 1389888"/>
                <a:gd name="connsiteX547" fmla="*/ 2194438 w 2596896"/>
                <a:gd name="connsiteY547" fmla="*/ 407700 h 1389888"/>
                <a:gd name="connsiteX548" fmla="*/ 2189561 w 2596896"/>
                <a:gd name="connsiteY548" fmla="*/ 377220 h 1389888"/>
                <a:gd name="connsiteX549" fmla="*/ 2176150 w 2596896"/>
                <a:gd name="connsiteY549" fmla="*/ 364419 h 1389888"/>
                <a:gd name="connsiteX550" fmla="*/ 2125553 w 2596896"/>
                <a:gd name="connsiteY550" fmla="*/ 351617 h 1389888"/>
                <a:gd name="connsiteX551" fmla="*/ 2113971 w 2596896"/>
                <a:gd name="connsiteY551" fmla="*/ 331500 h 1389888"/>
                <a:gd name="connsiteX552" fmla="*/ 2063984 w 2596896"/>
                <a:gd name="connsiteY552" fmla="*/ 338816 h 1389888"/>
                <a:gd name="connsiteX553" fmla="*/ 2070689 w 2596896"/>
                <a:gd name="connsiteY553" fmla="*/ 324795 h 1389888"/>
                <a:gd name="connsiteX554" fmla="*/ 2048744 w 2596896"/>
                <a:gd name="connsiteY554" fmla="*/ 309555 h 1389888"/>
                <a:gd name="connsiteX555" fmla="*/ 2007291 w 2596896"/>
                <a:gd name="connsiteY555" fmla="*/ 293705 h 1389888"/>
                <a:gd name="connsiteX556" fmla="*/ 1975592 w 2596896"/>
                <a:gd name="connsiteY556" fmla="*/ 306507 h 1389888"/>
                <a:gd name="connsiteX557" fmla="*/ 1920728 w 2596896"/>
                <a:gd name="connsiteY557" fmla="*/ 315651 h 1389888"/>
                <a:gd name="connsiteX558" fmla="*/ 1940845 w 2596896"/>
                <a:gd name="connsiteY558" fmla="*/ 294924 h 1389888"/>
                <a:gd name="connsiteX559" fmla="*/ 1926824 w 2596896"/>
                <a:gd name="connsiteY559" fmla="*/ 262616 h 1389888"/>
                <a:gd name="connsiteX560" fmla="*/ 1856110 w 2596896"/>
                <a:gd name="connsiteY560" fmla="*/ 275417 h 1389888"/>
                <a:gd name="connsiteX561" fmla="*/ 1812829 w 2596896"/>
                <a:gd name="connsiteY561" fmla="*/ 300411 h 1389888"/>
                <a:gd name="connsiteX562" fmla="*/ 1811000 w 2596896"/>
                <a:gd name="connsiteY562" fmla="*/ 280904 h 1389888"/>
                <a:gd name="connsiteX563" fmla="*/ 1506200 w 2596896"/>
                <a:gd name="connsiteY563" fmla="*/ 260177 h 1389888"/>
                <a:gd name="connsiteX564" fmla="*/ 1462918 w 2596896"/>
                <a:gd name="connsiteY564" fmla="*/ 274808 h 1389888"/>
                <a:gd name="connsiteX565" fmla="*/ 1468405 w 2596896"/>
                <a:gd name="connsiteY565" fmla="*/ 295534 h 1389888"/>
                <a:gd name="connsiteX566" fmla="*/ 1423294 w 2596896"/>
                <a:gd name="connsiteY566" fmla="*/ 291267 h 1389888"/>
                <a:gd name="connsiteX567" fmla="*/ 1412931 w 2596896"/>
                <a:gd name="connsiteY567" fmla="*/ 301630 h 1389888"/>
                <a:gd name="connsiteX568" fmla="*/ 1448288 w 2596896"/>
                <a:gd name="connsiteY568" fmla="*/ 325404 h 1389888"/>
                <a:gd name="connsiteX569" fmla="*/ 1453774 w 2596896"/>
                <a:gd name="connsiteY569" fmla="*/ 337596 h 1389888"/>
                <a:gd name="connsiteX570" fmla="*/ 1474501 w 2596896"/>
                <a:gd name="connsiteY570" fmla="*/ 340644 h 1389888"/>
                <a:gd name="connsiteX571" fmla="*/ 1525707 w 2596896"/>
                <a:gd name="connsiteY571" fmla="*/ 328452 h 1389888"/>
                <a:gd name="connsiteX572" fmla="*/ 1556797 w 2596896"/>
                <a:gd name="connsiteY572" fmla="*/ 299801 h 1389888"/>
                <a:gd name="connsiteX573" fmla="*/ 1533632 w 2596896"/>
                <a:gd name="connsiteY573" fmla="*/ 286390 h 1389888"/>
                <a:gd name="connsiteX574" fmla="*/ 1570208 w 2596896"/>
                <a:gd name="connsiteY574" fmla="*/ 271760 h 1389888"/>
                <a:gd name="connsiteX575" fmla="*/ 1573256 w 2596896"/>
                <a:gd name="connsiteY575" fmla="*/ 262616 h 1389888"/>
                <a:gd name="connsiteX576" fmla="*/ 1527536 w 2596896"/>
                <a:gd name="connsiteY576" fmla="*/ 266273 h 1389888"/>
                <a:gd name="connsiteX577" fmla="*/ 1506200 w 2596896"/>
                <a:gd name="connsiteY577" fmla="*/ 260177 h 1389888"/>
                <a:gd name="connsiteX578" fmla="*/ 1642141 w 2596896"/>
                <a:gd name="connsiteY578" fmla="*/ 293096 h 1389888"/>
                <a:gd name="connsiteX579" fmla="*/ 1676278 w 2596896"/>
                <a:gd name="connsiteY579" fmla="*/ 287000 h 1389888"/>
                <a:gd name="connsiteX580" fmla="*/ 1737238 w 2596896"/>
                <a:gd name="connsiteY580" fmla="*/ 259568 h 1389888"/>
                <a:gd name="connsiteX581" fmla="*/ 1700053 w 2596896"/>
                <a:gd name="connsiteY581" fmla="*/ 252252 h 1389888"/>
                <a:gd name="connsiteX582" fmla="*/ 1652504 w 2596896"/>
                <a:gd name="connsiteY582" fmla="*/ 251033 h 1389888"/>
                <a:gd name="connsiteX583" fmla="*/ 1620805 w 2596896"/>
                <a:gd name="connsiteY583" fmla="*/ 259568 h 1389888"/>
                <a:gd name="connsiteX584" fmla="*/ 1595201 w 2596896"/>
                <a:gd name="connsiteY584" fmla="*/ 272369 h 1389888"/>
                <a:gd name="connsiteX585" fmla="*/ 1579961 w 2596896"/>
                <a:gd name="connsiteY585" fmla="*/ 288219 h 1389888"/>
                <a:gd name="connsiteX586" fmla="*/ 1568989 w 2596896"/>
                <a:gd name="connsiteY586" fmla="*/ 315651 h 1389888"/>
                <a:gd name="connsiteX587" fmla="*/ 1595201 w 2596896"/>
                <a:gd name="connsiteY587" fmla="*/ 316870 h 1389888"/>
                <a:gd name="connsiteX588" fmla="*/ 1642141 w 2596896"/>
                <a:gd name="connsiteY588" fmla="*/ 293096 h 1389888"/>
                <a:gd name="connsiteX589" fmla="*/ 942929 w 2596896"/>
                <a:gd name="connsiteY589" fmla="*/ 336987 h 1389888"/>
                <a:gd name="connsiteX590" fmla="*/ 958779 w 2596896"/>
                <a:gd name="connsiteY590" fmla="*/ 322966 h 1389888"/>
                <a:gd name="connsiteX591" fmla="*/ 1014252 w 2596896"/>
                <a:gd name="connsiteY591" fmla="*/ 301020 h 1389888"/>
                <a:gd name="connsiteX592" fmla="*/ 1098377 w 2596896"/>
                <a:gd name="connsiteY592" fmla="*/ 279075 h 1389888"/>
                <a:gd name="connsiteX593" fmla="*/ 1137392 w 2596896"/>
                <a:gd name="connsiteY593" fmla="*/ 271150 h 1389888"/>
                <a:gd name="connsiteX594" fmla="*/ 1127638 w 2596896"/>
                <a:gd name="connsiteY594" fmla="*/ 258348 h 1389888"/>
                <a:gd name="connsiteX595" fmla="*/ 1116056 w 2596896"/>
                <a:gd name="connsiteY595" fmla="*/ 249204 h 1389888"/>
                <a:gd name="connsiteX596" fmla="*/ 1058753 w 2596896"/>
                <a:gd name="connsiteY596" fmla="*/ 247985 h 1389888"/>
                <a:gd name="connsiteX597" fmla="*/ 1033760 w 2596896"/>
                <a:gd name="connsiteY597" fmla="*/ 241280 h 1389888"/>
                <a:gd name="connsiteX598" fmla="*/ 948416 w 2596896"/>
                <a:gd name="connsiteY598" fmla="*/ 246156 h 1389888"/>
                <a:gd name="connsiteX599" fmla="*/ 946587 w 2596896"/>
                <a:gd name="connsiteY599" fmla="*/ 265054 h 1389888"/>
                <a:gd name="connsiteX600" fmla="*/ 900257 w 2596896"/>
                <a:gd name="connsiteY600" fmla="*/ 285171 h 1389888"/>
                <a:gd name="connsiteX601" fmla="*/ 855147 w 2596896"/>
                <a:gd name="connsiteY601" fmla="*/ 308336 h 1389888"/>
                <a:gd name="connsiteX602" fmla="*/ 828934 w 2596896"/>
                <a:gd name="connsiteY602" fmla="*/ 321747 h 1389888"/>
                <a:gd name="connsiteX603" fmla="*/ 864900 w 2596896"/>
                <a:gd name="connsiteY603" fmla="*/ 338206 h 1389888"/>
                <a:gd name="connsiteX604" fmla="*/ 861243 w 2596896"/>
                <a:gd name="connsiteY604" fmla="*/ 352227 h 1389888"/>
                <a:gd name="connsiteX605" fmla="*/ 942929 w 2596896"/>
                <a:gd name="connsiteY605" fmla="*/ 336987 h 1389888"/>
                <a:gd name="connsiteX606" fmla="*/ 1699443 w 2596896"/>
                <a:gd name="connsiteY606" fmla="*/ 225430 h 1389888"/>
                <a:gd name="connsiteX607" fmla="*/ 1701272 w 2596896"/>
                <a:gd name="connsiteY607" fmla="*/ 215676 h 1389888"/>
                <a:gd name="connsiteX608" fmla="*/ 1692737 w 2596896"/>
                <a:gd name="connsiteY608" fmla="*/ 205313 h 1389888"/>
                <a:gd name="connsiteX609" fmla="*/ 1650675 w 2596896"/>
                <a:gd name="connsiteY609" fmla="*/ 213238 h 1389888"/>
                <a:gd name="connsiteX610" fmla="*/ 1623853 w 2596896"/>
                <a:gd name="connsiteY610" fmla="*/ 226649 h 1389888"/>
                <a:gd name="connsiteX611" fmla="*/ 1643360 w 2596896"/>
                <a:gd name="connsiteY611" fmla="*/ 234574 h 1389888"/>
                <a:gd name="connsiteX612" fmla="*/ 1674449 w 2596896"/>
                <a:gd name="connsiteY612" fmla="*/ 237012 h 1389888"/>
                <a:gd name="connsiteX613" fmla="*/ 1699443 w 2596896"/>
                <a:gd name="connsiteY613" fmla="*/ 225430 h 1389888"/>
                <a:gd name="connsiteX614" fmla="*/ 1646408 w 2596896"/>
                <a:gd name="connsiteY614" fmla="*/ 173004 h 1389888"/>
                <a:gd name="connsiteX615" fmla="*/ 1639702 w 2596896"/>
                <a:gd name="connsiteY615" fmla="*/ 177272 h 1389888"/>
                <a:gd name="connsiteX616" fmla="*/ 1610441 w 2596896"/>
                <a:gd name="connsiteY616" fmla="*/ 175443 h 1389888"/>
                <a:gd name="connsiteX617" fmla="*/ 1564112 w 2596896"/>
                <a:gd name="connsiteY617" fmla="*/ 185196 h 1389888"/>
                <a:gd name="connsiteX618" fmla="*/ 1540947 w 2596896"/>
                <a:gd name="connsiteY618" fmla="*/ 184587 h 1389888"/>
                <a:gd name="connsiteX619" fmla="*/ 1514734 w 2596896"/>
                <a:gd name="connsiteY619" fmla="*/ 207752 h 1389888"/>
                <a:gd name="connsiteX620" fmla="*/ 1554968 w 2596896"/>
                <a:gd name="connsiteY620" fmla="*/ 205313 h 1389888"/>
                <a:gd name="connsiteX621" fmla="*/ 1534241 w 2596896"/>
                <a:gd name="connsiteY621" fmla="*/ 222992 h 1389888"/>
                <a:gd name="connsiteX622" fmla="*/ 1553749 w 2596896"/>
                <a:gd name="connsiteY622" fmla="*/ 227868 h 1389888"/>
                <a:gd name="connsiteX623" fmla="*/ 1595201 w 2596896"/>
                <a:gd name="connsiteY623" fmla="*/ 224820 h 1389888"/>
                <a:gd name="connsiteX624" fmla="*/ 1630558 w 2596896"/>
                <a:gd name="connsiteY624" fmla="*/ 202265 h 1389888"/>
                <a:gd name="connsiteX625" fmla="*/ 1647627 w 2596896"/>
                <a:gd name="connsiteY625" fmla="*/ 187025 h 1389888"/>
                <a:gd name="connsiteX626" fmla="*/ 1646408 w 2596896"/>
                <a:gd name="connsiteY626" fmla="*/ 173004 h 1389888"/>
                <a:gd name="connsiteX627" fmla="*/ 1408054 w 2596896"/>
                <a:gd name="connsiteY627" fmla="*/ 188244 h 1389888"/>
                <a:gd name="connsiteX628" fmla="*/ 1419027 w 2596896"/>
                <a:gd name="connsiteY628" fmla="*/ 174224 h 1389888"/>
                <a:gd name="connsiteX629" fmla="*/ 1400129 w 2596896"/>
                <a:gd name="connsiteY629" fmla="*/ 171176 h 1389888"/>
                <a:gd name="connsiteX630" fmla="*/ 1365382 w 2596896"/>
                <a:gd name="connsiteY630" fmla="*/ 181539 h 1389888"/>
                <a:gd name="connsiteX631" fmla="*/ 1361115 w 2596896"/>
                <a:gd name="connsiteY631" fmla="*/ 210190 h 1389888"/>
                <a:gd name="connsiteX632" fmla="*/ 1323929 w 2596896"/>
                <a:gd name="connsiteY632" fmla="*/ 207752 h 1389888"/>
                <a:gd name="connsiteX633" fmla="*/ 1306861 w 2596896"/>
                <a:gd name="connsiteY633" fmla="*/ 190073 h 1389888"/>
                <a:gd name="connsiteX634" fmla="*/ 1256873 w 2596896"/>
                <a:gd name="connsiteY634" fmla="*/ 180320 h 1389888"/>
                <a:gd name="connsiteX635" fmla="*/ 1223955 w 2596896"/>
                <a:gd name="connsiteY635" fmla="*/ 188854 h 1389888"/>
                <a:gd name="connsiteX636" fmla="*/ 1153241 w 2596896"/>
                <a:gd name="connsiteY636" fmla="*/ 218115 h 1389888"/>
                <a:gd name="connsiteX637" fmla="*/ 1178235 w 2596896"/>
                <a:gd name="connsiteY637" fmla="*/ 222992 h 1389888"/>
                <a:gd name="connsiteX638" fmla="*/ 1286744 w 2596896"/>
                <a:gd name="connsiteY638" fmla="*/ 219944 h 1389888"/>
                <a:gd name="connsiteX639" fmla="*/ 1222126 w 2596896"/>
                <a:gd name="connsiteY639" fmla="*/ 233355 h 1389888"/>
                <a:gd name="connsiteX640" fmla="*/ 1212982 w 2596896"/>
                <a:gd name="connsiteY640" fmla="*/ 243108 h 1389888"/>
                <a:gd name="connsiteX641" fmla="*/ 1248949 w 2596896"/>
                <a:gd name="connsiteY641" fmla="*/ 242499 h 1389888"/>
                <a:gd name="connsiteX642" fmla="*/ 1323320 w 2596896"/>
                <a:gd name="connsiteY642" fmla="*/ 229088 h 1389888"/>
                <a:gd name="connsiteX643" fmla="*/ 1407445 w 2596896"/>
                <a:gd name="connsiteY643" fmla="*/ 224211 h 1389888"/>
                <a:gd name="connsiteX644" fmla="*/ 1438534 w 2596896"/>
                <a:gd name="connsiteY644" fmla="*/ 210190 h 1389888"/>
                <a:gd name="connsiteX645" fmla="*/ 1452555 w 2596896"/>
                <a:gd name="connsiteY645" fmla="*/ 195560 h 1389888"/>
                <a:gd name="connsiteX646" fmla="*/ 1430000 w 2596896"/>
                <a:gd name="connsiteY646" fmla="*/ 194340 h 1389888"/>
                <a:gd name="connsiteX647" fmla="*/ 1403787 w 2596896"/>
                <a:gd name="connsiteY647" fmla="*/ 199217 h 1389888"/>
                <a:gd name="connsiteX648" fmla="*/ 1408054 w 2596896"/>
                <a:gd name="connsiteY648" fmla="*/ 188244 h 1389888"/>
                <a:gd name="connsiteX649" fmla="*/ 1744553 w 2596896"/>
                <a:gd name="connsiteY649" fmla="*/ 162032 h 1389888"/>
                <a:gd name="connsiteX650" fmla="*/ 1701272 w 2596896"/>
                <a:gd name="connsiteY650" fmla="*/ 160203 h 1389888"/>
                <a:gd name="connsiteX651" fmla="*/ 1678107 w 2596896"/>
                <a:gd name="connsiteY651" fmla="*/ 172395 h 1389888"/>
                <a:gd name="connsiteX652" fmla="*/ 1693957 w 2596896"/>
                <a:gd name="connsiteY652" fmla="*/ 181539 h 1389888"/>
                <a:gd name="connsiteX653" fmla="*/ 1736629 w 2596896"/>
                <a:gd name="connsiteY653" fmla="*/ 185196 h 1389888"/>
                <a:gd name="connsiteX654" fmla="*/ 1745163 w 2596896"/>
                <a:gd name="connsiteY654" fmla="*/ 197998 h 1389888"/>
                <a:gd name="connsiteX655" fmla="*/ 1731752 w 2596896"/>
                <a:gd name="connsiteY655" fmla="*/ 212628 h 1389888"/>
                <a:gd name="connsiteX656" fmla="*/ 1722608 w 2596896"/>
                <a:gd name="connsiteY656" fmla="*/ 229697 h 1389888"/>
                <a:gd name="connsiteX657" fmla="*/ 1774424 w 2596896"/>
                <a:gd name="connsiteY657" fmla="*/ 239451 h 1389888"/>
                <a:gd name="connsiteX658" fmla="*/ 1807952 w 2596896"/>
                <a:gd name="connsiteY658" fmla="*/ 243108 h 1389888"/>
                <a:gd name="connsiteX659" fmla="*/ 1856720 w 2596896"/>
                <a:gd name="connsiteY659" fmla="*/ 242499 h 1389888"/>
                <a:gd name="connsiteX660" fmla="*/ 1927433 w 2596896"/>
                <a:gd name="connsiteY660" fmla="*/ 237622 h 1389888"/>
                <a:gd name="connsiteX661" fmla="*/ 1953646 w 2596896"/>
                <a:gd name="connsiteY661" fmla="*/ 241280 h 1389888"/>
                <a:gd name="connsiteX662" fmla="*/ 1994489 w 2596896"/>
                <a:gd name="connsiteY662" fmla="*/ 235184 h 1389888"/>
                <a:gd name="connsiteX663" fmla="*/ 2015825 w 2596896"/>
                <a:gd name="connsiteY663" fmla="*/ 226649 h 1389888"/>
                <a:gd name="connsiteX664" fmla="*/ 2021921 w 2596896"/>
                <a:gd name="connsiteY664" fmla="*/ 214457 h 1389888"/>
                <a:gd name="connsiteX665" fmla="*/ 2007901 w 2596896"/>
                <a:gd name="connsiteY665" fmla="*/ 202875 h 1389888"/>
                <a:gd name="connsiteX666" fmla="*/ 1972544 w 2596896"/>
                <a:gd name="connsiteY666" fmla="*/ 201046 h 1389888"/>
                <a:gd name="connsiteX667" fmla="*/ 1923776 w 2596896"/>
                <a:gd name="connsiteY667" fmla="*/ 203484 h 1389888"/>
                <a:gd name="connsiteX668" fmla="*/ 1881104 w 2596896"/>
                <a:gd name="connsiteY668" fmla="*/ 210190 h 1389888"/>
                <a:gd name="connsiteX669" fmla="*/ 1850014 w 2596896"/>
                <a:gd name="connsiteY669" fmla="*/ 207752 h 1389888"/>
                <a:gd name="connsiteX670" fmla="*/ 1820753 w 2596896"/>
                <a:gd name="connsiteY670" fmla="*/ 205923 h 1389888"/>
                <a:gd name="connsiteX671" fmla="*/ 1813438 w 2596896"/>
                <a:gd name="connsiteY671" fmla="*/ 199217 h 1389888"/>
                <a:gd name="connsiteX672" fmla="*/ 1794541 w 2596896"/>
                <a:gd name="connsiteY672" fmla="*/ 192512 h 1389888"/>
                <a:gd name="connsiteX673" fmla="*/ 1811609 w 2596896"/>
                <a:gd name="connsiteY673" fmla="*/ 180929 h 1389888"/>
                <a:gd name="connsiteX674" fmla="*/ 1803075 w 2596896"/>
                <a:gd name="connsiteY674" fmla="*/ 171176 h 1389888"/>
                <a:gd name="connsiteX675" fmla="*/ 1758574 w 2596896"/>
                <a:gd name="connsiteY675" fmla="*/ 171785 h 1389888"/>
                <a:gd name="connsiteX676" fmla="*/ 1744553 w 2596896"/>
                <a:gd name="connsiteY676" fmla="*/ 162032 h 1389888"/>
                <a:gd name="connsiteX677" fmla="*/ 1287353 w 2596896"/>
                <a:gd name="connsiteY677" fmla="*/ 146182 h 1389888"/>
                <a:gd name="connsiteX678" fmla="*/ 1250777 w 2596896"/>
                <a:gd name="connsiteY678" fmla="*/ 150449 h 1389888"/>
                <a:gd name="connsiteX679" fmla="*/ 1217249 w 2596896"/>
                <a:gd name="connsiteY679" fmla="*/ 149840 h 1389888"/>
                <a:gd name="connsiteX680" fmla="*/ 1143488 w 2596896"/>
                <a:gd name="connsiteY680" fmla="*/ 168737 h 1389888"/>
                <a:gd name="connsiteX681" fmla="*/ 1072774 w 2596896"/>
                <a:gd name="connsiteY681" fmla="*/ 191292 h 1389888"/>
                <a:gd name="connsiteX682" fmla="*/ 1072774 w 2596896"/>
                <a:gd name="connsiteY682" fmla="*/ 191292 h 1389888"/>
                <a:gd name="connsiteX683" fmla="*/ 1094720 w 2596896"/>
                <a:gd name="connsiteY683" fmla="*/ 197388 h 1389888"/>
                <a:gd name="connsiteX684" fmla="*/ 1137392 w 2596896"/>
                <a:gd name="connsiteY684" fmla="*/ 193121 h 1389888"/>
                <a:gd name="connsiteX685" fmla="*/ 1197133 w 2596896"/>
                <a:gd name="connsiteY685" fmla="*/ 180320 h 1389888"/>
                <a:gd name="connsiteX686" fmla="*/ 1220297 w 2596896"/>
                <a:gd name="connsiteY686" fmla="*/ 178491 h 1389888"/>
                <a:gd name="connsiteX687" fmla="*/ 1251997 w 2596896"/>
                <a:gd name="connsiteY687" fmla="*/ 168737 h 1389888"/>
                <a:gd name="connsiteX688" fmla="*/ 1287353 w 2596896"/>
                <a:gd name="connsiteY688" fmla="*/ 146182 h 1389888"/>
                <a:gd name="connsiteX689" fmla="*/ 1778081 w 2596896"/>
                <a:gd name="connsiteY689" fmla="*/ 149840 h 1389888"/>
                <a:gd name="connsiteX690" fmla="*/ 1784177 w 2596896"/>
                <a:gd name="connsiteY690" fmla="*/ 146792 h 1389888"/>
                <a:gd name="connsiteX691" fmla="*/ 1775033 w 2596896"/>
                <a:gd name="connsiteY691" fmla="*/ 141305 h 1389888"/>
                <a:gd name="connsiteX692" fmla="*/ 1731142 w 2596896"/>
                <a:gd name="connsiteY692" fmla="*/ 140696 h 1389888"/>
                <a:gd name="connsiteX693" fmla="*/ 1727485 w 2596896"/>
                <a:gd name="connsiteY693" fmla="*/ 148620 h 1389888"/>
                <a:gd name="connsiteX694" fmla="*/ 1766499 w 2596896"/>
                <a:gd name="connsiteY694" fmla="*/ 150449 h 1389888"/>
                <a:gd name="connsiteX695" fmla="*/ 1778081 w 2596896"/>
                <a:gd name="connsiteY695" fmla="*/ 149840 h 1389888"/>
                <a:gd name="connsiteX696" fmla="*/ 1422075 w 2596896"/>
                <a:gd name="connsiteY696" fmla="*/ 144963 h 1389888"/>
                <a:gd name="connsiteX697" fmla="*/ 1441582 w 2596896"/>
                <a:gd name="connsiteY697" fmla="*/ 136428 h 1389888"/>
                <a:gd name="connsiteX698" fmla="*/ 1416589 w 2596896"/>
                <a:gd name="connsiteY698" fmla="*/ 131552 h 1389888"/>
                <a:gd name="connsiteX699" fmla="*/ 1380622 w 2596896"/>
                <a:gd name="connsiteY699" fmla="*/ 134600 h 1389888"/>
                <a:gd name="connsiteX700" fmla="*/ 1349533 w 2596896"/>
                <a:gd name="connsiteY700" fmla="*/ 143744 h 1389888"/>
                <a:gd name="connsiteX701" fmla="*/ 1369649 w 2596896"/>
                <a:gd name="connsiteY701" fmla="*/ 152888 h 1389888"/>
                <a:gd name="connsiteX702" fmla="*/ 1422075 w 2596896"/>
                <a:gd name="connsiteY702" fmla="*/ 144963 h 1389888"/>
                <a:gd name="connsiteX703" fmla="*/ 1469624 w 2596896"/>
                <a:gd name="connsiteY703" fmla="*/ 119360 h 1389888"/>
                <a:gd name="connsiteX704" fmla="*/ 1449507 w 2596896"/>
                <a:gd name="connsiteY704" fmla="*/ 113873 h 1389888"/>
                <a:gd name="connsiteX705" fmla="*/ 1439753 w 2596896"/>
                <a:gd name="connsiteY705" fmla="*/ 112654 h 1389888"/>
                <a:gd name="connsiteX706" fmla="*/ 1405006 w 2596896"/>
                <a:gd name="connsiteY706" fmla="*/ 120579 h 1389888"/>
                <a:gd name="connsiteX707" fmla="*/ 1398910 w 2596896"/>
                <a:gd name="connsiteY707" fmla="*/ 124846 h 1389888"/>
                <a:gd name="connsiteX708" fmla="*/ 1435486 w 2596896"/>
                <a:gd name="connsiteY708" fmla="*/ 124846 h 1389888"/>
                <a:gd name="connsiteX709" fmla="*/ 1469624 w 2596896"/>
                <a:gd name="connsiteY709" fmla="*/ 119360 h 1389888"/>
                <a:gd name="connsiteX710" fmla="*/ 1752478 w 2596896"/>
                <a:gd name="connsiteY710" fmla="*/ 134600 h 1389888"/>
                <a:gd name="connsiteX711" fmla="*/ 1770766 w 2596896"/>
                <a:gd name="connsiteY711" fmla="*/ 124236 h 1389888"/>
                <a:gd name="connsiteX712" fmla="*/ 1756745 w 2596896"/>
                <a:gd name="connsiteY712" fmla="*/ 114483 h 1389888"/>
                <a:gd name="connsiteX713" fmla="*/ 1746382 w 2596896"/>
                <a:gd name="connsiteY713" fmla="*/ 112654 h 1389888"/>
                <a:gd name="connsiteX714" fmla="*/ 1719560 w 2596896"/>
                <a:gd name="connsiteY714" fmla="*/ 112044 h 1389888"/>
                <a:gd name="connsiteX715" fmla="*/ 1706758 w 2596896"/>
                <a:gd name="connsiteY715" fmla="*/ 123017 h 1389888"/>
                <a:gd name="connsiteX716" fmla="*/ 1702491 w 2596896"/>
                <a:gd name="connsiteY716" fmla="*/ 133990 h 1389888"/>
                <a:gd name="connsiteX717" fmla="*/ 1712245 w 2596896"/>
                <a:gd name="connsiteY717" fmla="*/ 140696 h 1389888"/>
                <a:gd name="connsiteX718" fmla="*/ 1752478 w 2596896"/>
                <a:gd name="connsiteY718" fmla="*/ 134600 h 1389888"/>
                <a:gd name="connsiteX719" fmla="*/ 1668963 w 2596896"/>
                <a:gd name="connsiteY719" fmla="*/ 127284 h 1389888"/>
                <a:gd name="connsiteX720" fmla="*/ 1669573 w 2596896"/>
                <a:gd name="connsiteY720" fmla="*/ 113873 h 1389888"/>
                <a:gd name="connsiteX721" fmla="*/ 1624462 w 2596896"/>
                <a:gd name="connsiteY721" fmla="*/ 103510 h 1389888"/>
                <a:gd name="connsiteX722" fmla="*/ 1587277 w 2596896"/>
                <a:gd name="connsiteY722" fmla="*/ 99852 h 1389888"/>
                <a:gd name="connsiteX723" fmla="*/ 1574475 w 2596896"/>
                <a:gd name="connsiteY723" fmla="*/ 110216 h 1389888"/>
                <a:gd name="connsiteX724" fmla="*/ 1591544 w 2596896"/>
                <a:gd name="connsiteY724" fmla="*/ 116921 h 1389888"/>
                <a:gd name="connsiteX725" fmla="*/ 1559235 w 2596896"/>
                <a:gd name="connsiteY725" fmla="*/ 125456 h 1389888"/>
                <a:gd name="connsiteX726" fmla="*/ 1606174 w 2596896"/>
                <a:gd name="connsiteY726" fmla="*/ 126675 h 1389888"/>
                <a:gd name="connsiteX727" fmla="*/ 1630558 w 2596896"/>
                <a:gd name="connsiteY727" fmla="*/ 135819 h 1389888"/>
                <a:gd name="connsiteX728" fmla="*/ 1662257 w 2596896"/>
                <a:gd name="connsiteY728" fmla="*/ 138867 h 1389888"/>
                <a:gd name="connsiteX729" fmla="*/ 1668963 w 2596896"/>
                <a:gd name="connsiteY729" fmla="*/ 127284 h 1389888"/>
                <a:gd name="connsiteX730" fmla="*/ 1996318 w 2596896"/>
                <a:gd name="connsiteY730" fmla="*/ 90099 h 1389888"/>
                <a:gd name="connsiteX731" fmla="*/ 1999976 w 2596896"/>
                <a:gd name="connsiteY731" fmla="*/ 73030 h 1389888"/>
                <a:gd name="connsiteX732" fmla="*/ 1971325 w 2596896"/>
                <a:gd name="connsiteY732" fmla="*/ 68153 h 1389888"/>
                <a:gd name="connsiteX733" fmla="*/ 1942673 w 2596896"/>
                <a:gd name="connsiteY733" fmla="*/ 62667 h 1389888"/>
                <a:gd name="connsiteX734" fmla="*/ 1932920 w 2596896"/>
                <a:gd name="connsiteY734" fmla="*/ 49256 h 1389888"/>
                <a:gd name="connsiteX735" fmla="*/ 1882933 w 2596896"/>
                <a:gd name="connsiteY735" fmla="*/ 50475 h 1389888"/>
                <a:gd name="connsiteX736" fmla="*/ 1884761 w 2596896"/>
                <a:gd name="connsiteY736" fmla="*/ 55961 h 1389888"/>
                <a:gd name="connsiteX737" fmla="*/ 1860987 w 2596896"/>
                <a:gd name="connsiteY737" fmla="*/ 57790 h 1389888"/>
                <a:gd name="connsiteX738" fmla="*/ 1835993 w 2596896"/>
                <a:gd name="connsiteY738" fmla="*/ 65715 h 1389888"/>
                <a:gd name="connsiteX739" fmla="*/ 1806123 w 2596896"/>
                <a:gd name="connsiteY739" fmla="*/ 77297 h 1389888"/>
                <a:gd name="connsiteX740" fmla="*/ 1804294 w 2596896"/>
                <a:gd name="connsiteY740" fmla="*/ 88880 h 1389888"/>
                <a:gd name="connsiteX741" fmla="*/ 1816486 w 2596896"/>
                <a:gd name="connsiteY741" fmla="*/ 98024 h 1389888"/>
                <a:gd name="connsiteX742" fmla="*/ 1856110 w 2596896"/>
                <a:gd name="connsiteY742" fmla="*/ 98024 h 1389888"/>
                <a:gd name="connsiteX743" fmla="*/ 1829897 w 2596896"/>
                <a:gd name="connsiteY743" fmla="*/ 105339 h 1389888"/>
                <a:gd name="connsiteX744" fmla="*/ 1817096 w 2596896"/>
                <a:gd name="connsiteY744" fmla="*/ 115092 h 1389888"/>
                <a:gd name="connsiteX745" fmla="*/ 1826849 w 2596896"/>
                <a:gd name="connsiteY745" fmla="*/ 126675 h 1389888"/>
                <a:gd name="connsiteX746" fmla="*/ 1867693 w 2596896"/>
                <a:gd name="connsiteY746" fmla="*/ 130332 h 1389888"/>
                <a:gd name="connsiteX747" fmla="*/ 1909145 w 2596896"/>
                <a:gd name="connsiteY747" fmla="*/ 127894 h 1389888"/>
                <a:gd name="connsiteX748" fmla="*/ 1973153 w 2596896"/>
                <a:gd name="connsiteY748" fmla="*/ 107168 h 1389888"/>
                <a:gd name="connsiteX749" fmla="*/ 2012168 w 2596896"/>
                <a:gd name="connsiteY749" fmla="*/ 99243 h 1389888"/>
                <a:gd name="connsiteX750" fmla="*/ 1996318 w 2596896"/>
                <a:gd name="connsiteY750" fmla="*/ 90099 h 1389888"/>
                <a:gd name="connsiteX751" fmla="*/ 2474854 w 2596896"/>
                <a:gd name="connsiteY751" fmla="*/ 5974 h 1389888"/>
                <a:gd name="connsiteX752" fmla="*/ 2432182 w 2596896"/>
                <a:gd name="connsiteY752" fmla="*/ 4755 h 1389888"/>
                <a:gd name="connsiteX753" fmla="*/ 2390120 w 2596896"/>
                <a:gd name="connsiteY753" fmla="*/ 2926 h 1389888"/>
                <a:gd name="connsiteX754" fmla="*/ 2327941 w 2596896"/>
                <a:gd name="connsiteY754" fmla="*/ 6584 h 1389888"/>
                <a:gd name="connsiteX755" fmla="*/ 2319406 w 2596896"/>
                <a:gd name="connsiteY755" fmla="*/ 4145 h 1389888"/>
                <a:gd name="connsiteX756" fmla="*/ 2256617 w 2596896"/>
                <a:gd name="connsiteY756" fmla="*/ 5364 h 1389888"/>
                <a:gd name="connsiteX757" fmla="*/ 2217603 w 2596896"/>
                <a:gd name="connsiteY757" fmla="*/ 7803 h 1389888"/>
                <a:gd name="connsiteX758" fmla="*/ 2186513 w 2596896"/>
                <a:gd name="connsiteY758" fmla="*/ 11460 h 1389888"/>
                <a:gd name="connsiteX759" fmla="*/ 2156033 w 2596896"/>
                <a:gd name="connsiteY759" fmla="*/ 23652 h 1389888"/>
                <a:gd name="connsiteX760" fmla="*/ 2142013 w 2596896"/>
                <a:gd name="connsiteY760" fmla="*/ 17556 h 1389888"/>
                <a:gd name="connsiteX761" fmla="*/ 2118238 w 2596896"/>
                <a:gd name="connsiteY761" fmla="*/ 16337 h 1389888"/>
                <a:gd name="connsiteX762" fmla="*/ 2077395 w 2596896"/>
                <a:gd name="connsiteY762" fmla="*/ 24872 h 1389888"/>
                <a:gd name="connsiteX763" fmla="*/ 2032285 w 2596896"/>
                <a:gd name="connsiteY763" fmla="*/ 28529 h 1389888"/>
                <a:gd name="connsiteX764" fmla="*/ 2007291 w 2596896"/>
                <a:gd name="connsiteY764" fmla="*/ 29139 h 1389888"/>
                <a:gd name="connsiteX765" fmla="*/ 1970715 w 2596896"/>
                <a:gd name="connsiteY765" fmla="*/ 34016 h 1389888"/>
                <a:gd name="connsiteX766" fmla="*/ 1964009 w 2596896"/>
                <a:gd name="connsiteY766" fmla="*/ 41940 h 1389888"/>
                <a:gd name="connsiteX767" fmla="*/ 1979249 w 2596896"/>
                <a:gd name="connsiteY767" fmla="*/ 49256 h 1389888"/>
                <a:gd name="connsiteX768" fmla="*/ 1984126 w 2596896"/>
                <a:gd name="connsiteY768" fmla="*/ 59009 h 1389888"/>
                <a:gd name="connsiteX769" fmla="*/ 2010949 w 2596896"/>
                <a:gd name="connsiteY769" fmla="*/ 68153 h 1389888"/>
                <a:gd name="connsiteX770" fmla="*/ 2086539 w 2596896"/>
                <a:gd name="connsiteY770" fmla="*/ 66324 h 1389888"/>
                <a:gd name="connsiteX771" fmla="*/ 2130430 w 2596896"/>
                <a:gd name="connsiteY771" fmla="*/ 69372 h 1389888"/>
                <a:gd name="connsiteX772" fmla="*/ 2086539 w 2596896"/>
                <a:gd name="connsiteY772" fmla="*/ 78516 h 1389888"/>
                <a:gd name="connsiteX773" fmla="*/ 2073128 w 2596896"/>
                <a:gd name="connsiteY773" fmla="*/ 76078 h 1389888"/>
                <a:gd name="connsiteX774" fmla="*/ 2016435 w 2596896"/>
                <a:gd name="connsiteY774" fmla="*/ 74859 h 1389888"/>
                <a:gd name="connsiteX775" fmla="*/ 2009729 w 2596896"/>
                <a:gd name="connsiteY775" fmla="*/ 88270 h 1389888"/>
                <a:gd name="connsiteX776" fmla="*/ 2028017 w 2596896"/>
                <a:gd name="connsiteY776" fmla="*/ 98633 h 1389888"/>
                <a:gd name="connsiteX777" fmla="*/ 2010949 w 2596896"/>
                <a:gd name="connsiteY777" fmla="*/ 108387 h 1389888"/>
                <a:gd name="connsiteX778" fmla="*/ 1965229 w 2596896"/>
                <a:gd name="connsiteY778" fmla="*/ 115092 h 1389888"/>
                <a:gd name="connsiteX779" fmla="*/ 1935358 w 2596896"/>
                <a:gd name="connsiteY779" fmla="*/ 125456 h 1389888"/>
                <a:gd name="connsiteX780" fmla="*/ 1964619 w 2596896"/>
                <a:gd name="connsiteY780" fmla="*/ 130942 h 1389888"/>
                <a:gd name="connsiteX781" fmla="*/ 1974982 w 2596896"/>
                <a:gd name="connsiteY781" fmla="*/ 149230 h 1389888"/>
                <a:gd name="connsiteX782" fmla="*/ 1929262 w 2596896"/>
                <a:gd name="connsiteY782" fmla="*/ 137038 h 1389888"/>
                <a:gd name="connsiteX783" fmla="*/ 1914022 w 2596896"/>
                <a:gd name="connsiteY783" fmla="*/ 138867 h 1389888"/>
                <a:gd name="connsiteX784" fmla="*/ 1901830 w 2596896"/>
                <a:gd name="connsiteY784" fmla="*/ 159593 h 1389888"/>
                <a:gd name="connsiteX785" fmla="*/ 1853062 w 2596896"/>
                <a:gd name="connsiteY785" fmla="*/ 166299 h 1389888"/>
                <a:gd name="connsiteX786" fmla="*/ 1840870 w 2596896"/>
                <a:gd name="connsiteY786" fmla="*/ 180320 h 1389888"/>
                <a:gd name="connsiteX787" fmla="*/ 1881713 w 2596896"/>
                <a:gd name="connsiteY787" fmla="*/ 182148 h 1389888"/>
                <a:gd name="connsiteX788" fmla="*/ 1911584 w 2596896"/>
                <a:gd name="connsiteY788" fmla="*/ 185806 h 1389888"/>
                <a:gd name="connsiteX789" fmla="*/ 1982907 w 2596896"/>
                <a:gd name="connsiteY789" fmla="*/ 180929 h 1389888"/>
                <a:gd name="connsiteX790" fmla="*/ 2034113 w 2596896"/>
                <a:gd name="connsiteY790" fmla="*/ 189464 h 1389888"/>
                <a:gd name="connsiteX791" fmla="*/ 2110923 w 2596896"/>
                <a:gd name="connsiteY791" fmla="*/ 171176 h 1389888"/>
                <a:gd name="connsiteX792" fmla="*/ 2117019 w 2596896"/>
                <a:gd name="connsiteY792" fmla="*/ 164470 h 1389888"/>
                <a:gd name="connsiteX793" fmla="*/ 2078005 w 2596896"/>
                <a:gd name="connsiteY793" fmla="*/ 165689 h 1389888"/>
                <a:gd name="connsiteX794" fmla="*/ 2081053 w 2596896"/>
                <a:gd name="connsiteY794" fmla="*/ 158984 h 1389888"/>
                <a:gd name="connsiteX795" fmla="*/ 2120677 w 2596896"/>
                <a:gd name="connsiteY795" fmla="*/ 150449 h 1389888"/>
                <a:gd name="connsiteX796" fmla="*/ 2142622 w 2596896"/>
                <a:gd name="connsiteY796" fmla="*/ 138867 h 1389888"/>
                <a:gd name="connsiteX797" fmla="*/ 2184075 w 2596896"/>
                <a:gd name="connsiteY797" fmla="*/ 130942 h 1389888"/>
                <a:gd name="connsiteX798" fmla="*/ 2214555 w 2596896"/>
                <a:gd name="connsiteY798" fmla="*/ 121188 h 1389888"/>
                <a:gd name="connsiteX799" fmla="*/ 2209678 w 2596896"/>
                <a:gd name="connsiteY799" fmla="*/ 107777 h 1389888"/>
                <a:gd name="connsiteX800" fmla="*/ 2229795 w 2596896"/>
                <a:gd name="connsiteY800" fmla="*/ 102900 h 1389888"/>
                <a:gd name="connsiteX801" fmla="*/ 2203582 w 2596896"/>
                <a:gd name="connsiteY801" fmla="*/ 99243 h 1389888"/>
                <a:gd name="connsiteX802" fmla="*/ 2271248 w 2596896"/>
                <a:gd name="connsiteY802" fmla="*/ 96804 h 1389888"/>
                <a:gd name="connsiteX803" fmla="*/ 2290755 w 2596896"/>
                <a:gd name="connsiteY803" fmla="*/ 91318 h 1389888"/>
                <a:gd name="connsiteX804" fmla="*/ 2338913 w 2596896"/>
                <a:gd name="connsiteY804" fmla="*/ 86441 h 1389888"/>
                <a:gd name="connsiteX805" fmla="*/ 2395606 w 2596896"/>
                <a:gd name="connsiteY805" fmla="*/ 65105 h 1389888"/>
                <a:gd name="connsiteX806" fmla="*/ 2437059 w 2596896"/>
                <a:gd name="connsiteY806" fmla="*/ 58400 h 1389888"/>
                <a:gd name="connsiteX807" fmla="*/ 2499848 w 2596896"/>
                <a:gd name="connsiteY807" fmla="*/ 43160 h 1389888"/>
                <a:gd name="connsiteX808" fmla="*/ 2454737 w 2596896"/>
                <a:gd name="connsiteY808" fmla="*/ 43160 h 1389888"/>
                <a:gd name="connsiteX809" fmla="*/ 2478512 w 2596896"/>
                <a:gd name="connsiteY809" fmla="*/ 37673 h 1389888"/>
                <a:gd name="connsiteX810" fmla="*/ 2533376 w 2596896"/>
                <a:gd name="connsiteY810" fmla="*/ 32796 h 1389888"/>
                <a:gd name="connsiteX811" fmla="*/ 2592507 w 2596896"/>
                <a:gd name="connsiteY811" fmla="*/ 23043 h 1389888"/>
                <a:gd name="connsiteX812" fmla="*/ 2599213 w 2596896"/>
                <a:gd name="connsiteY812" fmla="*/ 16337 h 1389888"/>
                <a:gd name="connsiteX813" fmla="*/ 2567513 w 2596896"/>
                <a:gd name="connsiteY813" fmla="*/ 10241 h 1389888"/>
                <a:gd name="connsiteX814" fmla="*/ 2526670 w 2596896"/>
                <a:gd name="connsiteY814" fmla="*/ 7803 h 1389888"/>
                <a:gd name="connsiteX815" fmla="*/ 2474854 w 2596896"/>
                <a:gd name="connsiteY815" fmla="*/ 5974 h 13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</a:cxnLst>
              <a:rect l="l" t="t" r="r" b="b"/>
              <a:pathLst>
                <a:path w="2596896" h="1389888">
                  <a:moveTo>
                    <a:pt x="1922557" y="1218469"/>
                  </a:moveTo>
                  <a:lnTo>
                    <a:pt x="1918289" y="1200181"/>
                  </a:lnTo>
                  <a:lnTo>
                    <a:pt x="1903049" y="1211763"/>
                  </a:lnTo>
                  <a:lnTo>
                    <a:pt x="1906097" y="1224565"/>
                  </a:lnTo>
                  <a:lnTo>
                    <a:pt x="1940235" y="1240414"/>
                  </a:lnTo>
                  <a:lnTo>
                    <a:pt x="1951817" y="1237976"/>
                  </a:lnTo>
                  <a:lnTo>
                    <a:pt x="1971934" y="1222736"/>
                  </a:lnTo>
                  <a:lnTo>
                    <a:pt x="1943283" y="1223345"/>
                  </a:lnTo>
                  <a:lnTo>
                    <a:pt x="1922557" y="1218469"/>
                  </a:lnTo>
                  <a:close/>
                  <a:moveTo>
                    <a:pt x="2010339" y="1121542"/>
                  </a:moveTo>
                  <a:lnTo>
                    <a:pt x="2011558" y="1114837"/>
                  </a:lnTo>
                  <a:lnTo>
                    <a:pt x="1986565" y="1098987"/>
                  </a:lnTo>
                  <a:lnTo>
                    <a:pt x="1950598" y="1089233"/>
                  </a:lnTo>
                  <a:lnTo>
                    <a:pt x="1939016" y="1092891"/>
                  </a:lnTo>
                  <a:lnTo>
                    <a:pt x="1960352" y="1110569"/>
                  </a:lnTo>
                  <a:lnTo>
                    <a:pt x="1995099" y="1122152"/>
                  </a:lnTo>
                  <a:lnTo>
                    <a:pt x="2010339" y="1121542"/>
                  </a:lnTo>
                  <a:close/>
                  <a:moveTo>
                    <a:pt x="149230" y="1144097"/>
                  </a:moveTo>
                  <a:lnTo>
                    <a:pt x="150449" y="1123371"/>
                  </a:lnTo>
                  <a:lnTo>
                    <a:pt x="130942" y="1107521"/>
                  </a:lnTo>
                  <a:lnTo>
                    <a:pt x="128504" y="1089843"/>
                  </a:lnTo>
                  <a:lnTo>
                    <a:pt x="127894" y="1077041"/>
                  </a:lnTo>
                  <a:lnTo>
                    <a:pt x="102900" y="1072774"/>
                  </a:lnTo>
                  <a:lnTo>
                    <a:pt x="88270" y="1067288"/>
                  </a:lnTo>
                  <a:lnTo>
                    <a:pt x="63276" y="1058753"/>
                  </a:lnTo>
                  <a:lnTo>
                    <a:pt x="54742" y="1067897"/>
                  </a:lnTo>
                  <a:lnTo>
                    <a:pt x="51084" y="1088014"/>
                  </a:lnTo>
                  <a:lnTo>
                    <a:pt x="77297" y="1094720"/>
                  </a:lnTo>
                  <a:lnTo>
                    <a:pt x="74859" y="1105693"/>
                  </a:lnTo>
                  <a:lnTo>
                    <a:pt x="92537" y="1119104"/>
                  </a:lnTo>
                  <a:lnTo>
                    <a:pt x="92537" y="1132515"/>
                  </a:lnTo>
                  <a:lnTo>
                    <a:pt x="130942" y="1149584"/>
                  </a:lnTo>
                  <a:lnTo>
                    <a:pt x="149230" y="1144097"/>
                  </a:lnTo>
                  <a:close/>
                  <a:moveTo>
                    <a:pt x="2198096" y="1061801"/>
                  </a:moveTo>
                  <a:lnTo>
                    <a:pt x="2221870" y="1038636"/>
                  </a:lnTo>
                  <a:lnTo>
                    <a:pt x="2230405" y="1028273"/>
                  </a:lnTo>
                  <a:lnTo>
                    <a:pt x="2217603" y="1026444"/>
                  </a:lnTo>
                  <a:lnTo>
                    <a:pt x="2187733" y="1039856"/>
                  </a:lnTo>
                  <a:lnTo>
                    <a:pt x="2162129" y="1061192"/>
                  </a:lnTo>
                  <a:lnTo>
                    <a:pt x="2112752" y="1120933"/>
                  </a:lnTo>
                  <a:lnTo>
                    <a:pt x="2080443" y="1143488"/>
                  </a:lnTo>
                  <a:lnTo>
                    <a:pt x="2090197" y="1153851"/>
                  </a:lnTo>
                  <a:lnTo>
                    <a:pt x="2067032" y="1167262"/>
                  </a:lnTo>
                  <a:lnTo>
                    <a:pt x="2068251" y="1178845"/>
                  </a:lnTo>
                  <a:lnTo>
                    <a:pt x="2126773" y="1179454"/>
                  </a:lnTo>
                  <a:lnTo>
                    <a:pt x="2159691" y="1177625"/>
                  </a:lnTo>
                  <a:lnTo>
                    <a:pt x="2186513" y="1186769"/>
                  </a:lnTo>
                  <a:lnTo>
                    <a:pt x="2159691" y="1204448"/>
                  </a:lnTo>
                  <a:lnTo>
                    <a:pt x="2177369" y="1205667"/>
                  </a:lnTo>
                  <a:lnTo>
                    <a:pt x="2221870" y="1172749"/>
                  </a:lnTo>
                  <a:lnTo>
                    <a:pt x="2229185" y="1177625"/>
                  </a:lnTo>
                  <a:lnTo>
                    <a:pt x="2213945" y="1208715"/>
                  </a:lnTo>
                  <a:lnTo>
                    <a:pt x="2232233" y="1216030"/>
                  </a:lnTo>
                  <a:lnTo>
                    <a:pt x="2246254" y="1214811"/>
                  </a:lnTo>
                  <a:lnTo>
                    <a:pt x="2267590" y="1181283"/>
                  </a:lnTo>
                  <a:lnTo>
                    <a:pt x="2264542" y="1157509"/>
                  </a:lnTo>
                  <a:lnTo>
                    <a:pt x="2266371" y="1137392"/>
                  </a:lnTo>
                  <a:lnTo>
                    <a:pt x="2243816" y="1144097"/>
                  </a:lnTo>
                  <a:lnTo>
                    <a:pt x="2260885" y="1116056"/>
                  </a:lnTo>
                  <a:lnTo>
                    <a:pt x="2234672" y="1104473"/>
                  </a:lnTo>
                  <a:lnTo>
                    <a:pt x="2218213" y="1113617"/>
                  </a:lnTo>
                  <a:lnTo>
                    <a:pt x="2194438" y="1103254"/>
                  </a:lnTo>
                  <a:lnTo>
                    <a:pt x="2209069" y="1090453"/>
                  </a:lnTo>
                  <a:lnTo>
                    <a:pt x="2191390" y="1082528"/>
                  </a:lnTo>
                  <a:lnTo>
                    <a:pt x="2168225" y="1094720"/>
                  </a:lnTo>
                  <a:lnTo>
                    <a:pt x="2198096" y="1061801"/>
                  </a:lnTo>
                  <a:close/>
                  <a:moveTo>
                    <a:pt x="23043" y="932566"/>
                  </a:moveTo>
                  <a:lnTo>
                    <a:pt x="11460" y="944758"/>
                  </a:lnTo>
                  <a:lnTo>
                    <a:pt x="2926" y="960608"/>
                  </a:lnTo>
                  <a:lnTo>
                    <a:pt x="8412" y="972190"/>
                  </a:lnTo>
                  <a:lnTo>
                    <a:pt x="4755" y="989259"/>
                  </a:lnTo>
                  <a:lnTo>
                    <a:pt x="9022" y="1006328"/>
                  </a:lnTo>
                  <a:lnTo>
                    <a:pt x="20604" y="1006328"/>
                  </a:lnTo>
                  <a:lnTo>
                    <a:pt x="19385" y="976457"/>
                  </a:lnTo>
                  <a:lnTo>
                    <a:pt x="62667" y="934395"/>
                  </a:lnTo>
                  <a:lnTo>
                    <a:pt x="32796" y="937443"/>
                  </a:lnTo>
                  <a:lnTo>
                    <a:pt x="23043" y="932566"/>
                  </a:lnTo>
                  <a:close/>
                  <a:moveTo>
                    <a:pt x="1735409" y="646054"/>
                  </a:moveTo>
                  <a:lnTo>
                    <a:pt x="1732971" y="638739"/>
                  </a:lnTo>
                  <a:lnTo>
                    <a:pt x="1722608" y="638129"/>
                  </a:lnTo>
                  <a:lnTo>
                    <a:pt x="1705539" y="648492"/>
                  </a:lnTo>
                  <a:lnTo>
                    <a:pt x="1703101" y="650931"/>
                  </a:lnTo>
                  <a:lnTo>
                    <a:pt x="1703710" y="661294"/>
                  </a:lnTo>
                  <a:lnTo>
                    <a:pt x="1714073" y="664342"/>
                  </a:lnTo>
                  <a:lnTo>
                    <a:pt x="1735409" y="646054"/>
                  </a:lnTo>
                  <a:close/>
                  <a:moveTo>
                    <a:pt x="1676888" y="626547"/>
                  </a:moveTo>
                  <a:lnTo>
                    <a:pt x="1681765" y="619841"/>
                  </a:lnTo>
                  <a:lnTo>
                    <a:pt x="1645189" y="619232"/>
                  </a:lnTo>
                  <a:lnTo>
                    <a:pt x="1615318" y="635691"/>
                  </a:lnTo>
                  <a:lnTo>
                    <a:pt x="1615318" y="644835"/>
                  </a:lnTo>
                  <a:lnTo>
                    <a:pt x="1633606" y="646054"/>
                  </a:lnTo>
                  <a:lnTo>
                    <a:pt x="1676888" y="626547"/>
                  </a:lnTo>
                  <a:close/>
                  <a:moveTo>
                    <a:pt x="1657990" y="525353"/>
                  </a:moveTo>
                  <a:lnTo>
                    <a:pt x="1641531" y="522305"/>
                  </a:lnTo>
                  <a:lnTo>
                    <a:pt x="1611051" y="554004"/>
                  </a:lnTo>
                  <a:lnTo>
                    <a:pt x="1589105" y="580827"/>
                  </a:lnTo>
                  <a:lnTo>
                    <a:pt x="1554358" y="597896"/>
                  </a:lnTo>
                  <a:lnTo>
                    <a:pt x="1592763" y="594238"/>
                  </a:lnTo>
                  <a:lnTo>
                    <a:pt x="1587886" y="614964"/>
                  </a:lnTo>
                  <a:lnTo>
                    <a:pt x="1637873" y="596676"/>
                  </a:lnTo>
                  <a:lnTo>
                    <a:pt x="1675669" y="578388"/>
                  </a:lnTo>
                  <a:lnTo>
                    <a:pt x="1680545" y="594238"/>
                  </a:lnTo>
                  <a:lnTo>
                    <a:pt x="1716512" y="602163"/>
                  </a:lnTo>
                  <a:lnTo>
                    <a:pt x="1746382" y="591190"/>
                  </a:lnTo>
                  <a:lnTo>
                    <a:pt x="1734800" y="580217"/>
                  </a:lnTo>
                  <a:lnTo>
                    <a:pt x="1714073" y="582656"/>
                  </a:lnTo>
                  <a:lnTo>
                    <a:pt x="1721998" y="566196"/>
                  </a:lnTo>
                  <a:lnTo>
                    <a:pt x="1699443" y="555833"/>
                  </a:lnTo>
                  <a:lnTo>
                    <a:pt x="1678717" y="544251"/>
                  </a:lnTo>
                  <a:lnTo>
                    <a:pt x="1669573" y="535107"/>
                  </a:lnTo>
                  <a:lnTo>
                    <a:pt x="1652504" y="540593"/>
                  </a:lnTo>
                  <a:lnTo>
                    <a:pt x="1657990" y="525353"/>
                  </a:lnTo>
                  <a:close/>
                  <a:moveTo>
                    <a:pt x="1929872" y="475366"/>
                  </a:moveTo>
                  <a:lnTo>
                    <a:pt x="1952427" y="465003"/>
                  </a:lnTo>
                  <a:lnTo>
                    <a:pt x="1958523" y="460736"/>
                  </a:lnTo>
                  <a:lnTo>
                    <a:pt x="1967057" y="446715"/>
                  </a:lnTo>
                  <a:lnTo>
                    <a:pt x="1953037" y="437571"/>
                  </a:lnTo>
                  <a:lnTo>
                    <a:pt x="1927433" y="441838"/>
                  </a:lnTo>
                  <a:lnTo>
                    <a:pt x="1904269" y="460736"/>
                  </a:lnTo>
                  <a:lnTo>
                    <a:pt x="1900001" y="476585"/>
                  </a:lnTo>
                  <a:lnTo>
                    <a:pt x="1929872" y="475366"/>
                  </a:lnTo>
                  <a:close/>
                  <a:moveTo>
                    <a:pt x="1479987" y="410139"/>
                  </a:moveTo>
                  <a:lnTo>
                    <a:pt x="1475110" y="397947"/>
                  </a:lnTo>
                  <a:lnTo>
                    <a:pt x="1473281" y="391851"/>
                  </a:lnTo>
                  <a:lnTo>
                    <a:pt x="1463528" y="385755"/>
                  </a:lnTo>
                  <a:lnTo>
                    <a:pt x="1445240" y="376611"/>
                  </a:lnTo>
                  <a:lnTo>
                    <a:pt x="1415369" y="390632"/>
                  </a:lnTo>
                  <a:lnTo>
                    <a:pt x="1384889" y="400995"/>
                  </a:lnTo>
                  <a:lnTo>
                    <a:pt x="1406225" y="415625"/>
                  </a:lnTo>
                  <a:lnTo>
                    <a:pt x="1429390" y="411968"/>
                  </a:lnTo>
                  <a:lnTo>
                    <a:pt x="1454384" y="421721"/>
                  </a:lnTo>
                  <a:lnTo>
                    <a:pt x="1479987" y="410139"/>
                  </a:lnTo>
                  <a:close/>
                  <a:moveTo>
                    <a:pt x="1616537" y="397337"/>
                  </a:moveTo>
                  <a:lnTo>
                    <a:pt x="1576304" y="391241"/>
                  </a:lnTo>
                  <a:lnTo>
                    <a:pt x="1611051" y="375392"/>
                  </a:lnTo>
                  <a:lnTo>
                    <a:pt x="1608613" y="338816"/>
                  </a:lnTo>
                  <a:lnTo>
                    <a:pt x="1597030" y="324795"/>
                  </a:lnTo>
                  <a:lnTo>
                    <a:pt x="1569598" y="319918"/>
                  </a:lnTo>
                  <a:lnTo>
                    <a:pt x="1520221" y="343083"/>
                  </a:lnTo>
                  <a:lnTo>
                    <a:pt x="1486693" y="378440"/>
                  </a:lnTo>
                  <a:lnTo>
                    <a:pt x="1504371" y="391241"/>
                  </a:lnTo>
                  <a:lnTo>
                    <a:pt x="1514125" y="411358"/>
                  </a:lnTo>
                  <a:lnTo>
                    <a:pt x="1475720" y="444886"/>
                  </a:lnTo>
                  <a:lnTo>
                    <a:pt x="1456213" y="443667"/>
                  </a:lnTo>
                  <a:lnTo>
                    <a:pt x="1418417" y="470489"/>
                  </a:lnTo>
                  <a:lnTo>
                    <a:pt x="1444021" y="438790"/>
                  </a:lnTo>
                  <a:lnTo>
                    <a:pt x="1414760" y="427817"/>
                  </a:lnTo>
                  <a:lnTo>
                    <a:pt x="1387328" y="433304"/>
                  </a:lnTo>
                  <a:lnTo>
                    <a:pt x="1372697" y="454030"/>
                  </a:lnTo>
                  <a:lnTo>
                    <a:pt x="1336731" y="453420"/>
                  </a:lnTo>
                  <a:lnTo>
                    <a:pt x="1292840" y="458297"/>
                  </a:lnTo>
                  <a:lnTo>
                    <a:pt x="1261750" y="443667"/>
                  </a:lnTo>
                  <a:lnTo>
                    <a:pt x="1231270" y="446105"/>
                  </a:lnTo>
                  <a:lnTo>
                    <a:pt x="1222126" y="428427"/>
                  </a:lnTo>
                  <a:lnTo>
                    <a:pt x="1209325" y="420502"/>
                  </a:lnTo>
                  <a:lnTo>
                    <a:pt x="1186160" y="423550"/>
                  </a:lnTo>
                  <a:lnTo>
                    <a:pt x="1154461" y="425379"/>
                  </a:lnTo>
                  <a:lnTo>
                    <a:pt x="1127638" y="436352"/>
                  </a:lnTo>
                  <a:lnTo>
                    <a:pt x="1139830" y="450372"/>
                  </a:lnTo>
                  <a:lnTo>
                    <a:pt x="1097158" y="467441"/>
                  </a:lnTo>
                  <a:lnTo>
                    <a:pt x="1088624" y="447324"/>
                  </a:lnTo>
                  <a:lnTo>
                    <a:pt x="1061801" y="453420"/>
                  </a:lnTo>
                  <a:lnTo>
                    <a:pt x="989868" y="457078"/>
                  </a:lnTo>
                  <a:lnTo>
                    <a:pt x="950854" y="449763"/>
                  </a:lnTo>
                  <a:lnTo>
                    <a:pt x="1002670" y="433913"/>
                  </a:lnTo>
                  <a:lnTo>
                    <a:pt x="985601" y="416844"/>
                  </a:lnTo>
                  <a:lnTo>
                    <a:pt x="958779" y="419283"/>
                  </a:lnTo>
                  <a:lnTo>
                    <a:pt x="930128" y="413187"/>
                  </a:lnTo>
                  <a:lnTo>
                    <a:pt x="884408" y="401604"/>
                  </a:lnTo>
                  <a:lnTo>
                    <a:pt x="861243" y="387584"/>
                  </a:lnTo>
                  <a:lnTo>
                    <a:pt x="833811" y="385755"/>
                  </a:lnTo>
                  <a:lnTo>
                    <a:pt x="813694" y="395508"/>
                  </a:lnTo>
                  <a:lnTo>
                    <a:pt x="777728" y="400995"/>
                  </a:lnTo>
                  <a:lnTo>
                    <a:pt x="801502" y="376001"/>
                  </a:lnTo>
                  <a:lnTo>
                    <a:pt x="744200" y="397947"/>
                  </a:lnTo>
                  <a:lnTo>
                    <a:pt x="735665" y="369296"/>
                  </a:lnTo>
                  <a:lnTo>
                    <a:pt x="722864" y="365638"/>
                  </a:lnTo>
                  <a:lnTo>
                    <a:pt x="699699" y="380878"/>
                  </a:lnTo>
                  <a:lnTo>
                    <a:pt x="672267" y="388193"/>
                  </a:lnTo>
                  <a:lnTo>
                    <a:pt x="671048" y="374782"/>
                  </a:lnTo>
                  <a:lnTo>
                    <a:pt x="621060" y="383316"/>
                  </a:lnTo>
                  <a:lnTo>
                    <a:pt x="567416" y="397337"/>
                  </a:lnTo>
                  <a:lnTo>
                    <a:pt x="535716" y="393680"/>
                  </a:lnTo>
                  <a:lnTo>
                    <a:pt x="493044" y="403433"/>
                  </a:lnTo>
                  <a:lnTo>
                    <a:pt x="455249" y="417454"/>
                  </a:lnTo>
                  <a:lnTo>
                    <a:pt x="432694" y="414406"/>
                  </a:lnTo>
                  <a:lnTo>
                    <a:pt x="412577" y="398556"/>
                  </a:lnTo>
                  <a:lnTo>
                    <a:pt x="376611" y="390632"/>
                  </a:lnTo>
                  <a:lnTo>
                    <a:pt x="376611" y="390632"/>
                  </a:lnTo>
                  <a:lnTo>
                    <a:pt x="228478" y="513771"/>
                  </a:lnTo>
                  <a:lnTo>
                    <a:pt x="12680" y="711281"/>
                  </a:lnTo>
                  <a:lnTo>
                    <a:pt x="38283" y="711891"/>
                  </a:lnTo>
                  <a:lnTo>
                    <a:pt x="54742" y="721644"/>
                  </a:lnTo>
                  <a:lnTo>
                    <a:pt x="58400" y="737494"/>
                  </a:lnTo>
                  <a:lnTo>
                    <a:pt x="59619" y="761268"/>
                  </a:lnTo>
                  <a:lnTo>
                    <a:pt x="105948" y="741152"/>
                  </a:lnTo>
                  <a:lnTo>
                    <a:pt x="144963" y="729569"/>
                  </a:lnTo>
                  <a:lnTo>
                    <a:pt x="141915" y="747857"/>
                  </a:lnTo>
                  <a:lnTo>
                    <a:pt x="146182" y="762488"/>
                  </a:lnTo>
                  <a:lnTo>
                    <a:pt x="156545" y="778947"/>
                  </a:lnTo>
                  <a:lnTo>
                    <a:pt x="149840" y="804550"/>
                  </a:lnTo>
                  <a:lnTo>
                    <a:pt x="140696" y="846003"/>
                  </a:lnTo>
                  <a:lnTo>
                    <a:pt x="168737" y="869168"/>
                  </a:lnTo>
                  <a:lnTo>
                    <a:pt x="149840" y="891723"/>
                  </a:lnTo>
                  <a:lnTo>
                    <a:pt x="118750" y="909401"/>
                  </a:lnTo>
                  <a:lnTo>
                    <a:pt x="118750" y="909401"/>
                  </a:lnTo>
                  <a:lnTo>
                    <a:pt x="103510" y="928299"/>
                  </a:lnTo>
                  <a:lnTo>
                    <a:pt x="116312" y="955121"/>
                  </a:lnTo>
                  <a:lnTo>
                    <a:pt x="97414" y="984992"/>
                  </a:lnTo>
                  <a:lnTo>
                    <a:pt x="122408" y="1000841"/>
                  </a:lnTo>
                  <a:lnTo>
                    <a:pt x="100462" y="1023396"/>
                  </a:lnTo>
                  <a:lnTo>
                    <a:pt x="92537" y="1056925"/>
                  </a:lnTo>
                  <a:lnTo>
                    <a:pt x="134600" y="1072165"/>
                  </a:lnTo>
                  <a:lnTo>
                    <a:pt x="144353" y="1088624"/>
                  </a:lnTo>
                  <a:lnTo>
                    <a:pt x="177272" y="1125809"/>
                  </a:lnTo>
                  <a:lnTo>
                    <a:pt x="181539" y="1125809"/>
                  </a:lnTo>
                  <a:lnTo>
                    <a:pt x="266273" y="1125809"/>
                  </a:lnTo>
                  <a:lnTo>
                    <a:pt x="355275" y="1125809"/>
                  </a:lnTo>
                  <a:lnTo>
                    <a:pt x="384536" y="1125809"/>
                  </a:lnTo>
                  <a:lnTo>
                    <a:pt x="475976" y="1125809"/>
                  </a:lnTo>
                  <a:lnTo>
                    <a:pt x="564368" y="1125809"/>
                  </a:lnTo>
                  <a:lnTo>
                    <a:pt x="653979" y="1125809"/>
                  </a:lnTo>
                  <a:lnTo>
                    <a:pt x="744200" y="1125809"/>
                  </a:lnTo>
                  <a:lnTo>
                    <a:pt x="846003" y="1125809"/>
                  </a:lnTo>
                  <a:lnTo>
                    <a:pt x="948416" y="1125809"/>
                  </a:lnTo>
                  <a:lnTo>
                    <a:pt x="1009985" y="1125809"/>
                  </a:lnTo>
                  <a:lnTo>
                    <a:pt x="1017910" y="1111179"/>
                  </a:lnTo>
                  <a:lnTo>
                    <a:pt x="1027664" y="1111179"/>
                  </a:lnTo>
                  <a:lnTo>
                    <a:pt x="1022787" y="1131905"/>
                  </a:lnTo>
                  <a:lnTo>
                    <a:pt x="1028883" y="1138001"/>
                  </a:lnTo>
                  <a:lnTo>
                    <a:pt x="1048390" y="1140440"/>
                  </a:lnTo>
                  <a:lnTo>
                    <a:pt x="1076432" y="1146536"/>
                  </a:lnTo>
                  <a:lnTo>
                    <a:pt x="1099597" y="1158118"/>
                  </a:lnTo>
                  <a:lnTo>
                    <a:pt x="1126419" y="1153241"/>
                  </a:lnTo>
                  <a:lnTo>
                    <a:pt x="1158728" y="1162995"/>
                  </a:lnTo>
                  <a:lnTo>
                    <a:pt x="1158728" y="1162995"/>
                  </a:lnTo>
                  <a:lnTo>
                    <a:pt x="1178235" y="1148365"/>
                  </a:lnTo>
                  <a:lnTo>
                    <a:pt x="1197742" y="1142269"/>
                  </a:lnTo>
                  <a:lnTo>
                    <a:pt x="1208715" y="1133125"/>
                  </a:lnTo>
                  <a:lnTo>
                    <a:pt x="1217859" y="1128248"/>
                  </a:lnTo>
                  <a:lnTo>
                    <a:pt x="1242243" y="1135563"/>
                  </a:lnTo>
                  <a:lnTo>
                    <a:pt x="1262360" y="1136782"/>
                  </a:lnTo>
                  <a:lnTo>
                    <a:pt x="1267237" y="1141659"/>
                  </a:lnTo>
                  <a:lnTo>
                    <a:pt x="1267846" y="1162995"/>
                  </a:lnTo>
                  <a:lnTo>
                    <a:pt x="1299545" y="1169091"/>
                  </a:lnTo>
                  <a:lnTo>
                    <a:pt x="1289182" y="1179454"/>
                  </a:lnTo>
                  <a:lnTo>
                    <a:pt x="1296497" y="1191037"/>
                  </a:lnTo>
                  <a:lnTo>
                    <a:pt x="1284915" y="1205057"/>
                  </a:lnTo>
                  <a:lnTo>
                    <a:pt x="1295888" y="1209934"/>
                  </a:lnTo>
                  <a:lnTo>
                    <a:pt x="1284305" y="1222736"/>
                  </a:lnTo>
                  <a:lnTo>
                    <a:pt x="1284305" y="1222736"/>
                  </a:lnTo>
                  <a:lnTo>
                    <a:pt x="1291621" y="1223955"/>
                  </a:lnTo>
                  <a:lnTo>
                    <a:pt x="1299545" y="1218469"/>
                  </a:lnTo>
                  <a:lnTo>
                    <a:pt x="1302593" y="1227003"/>
                  </a:lnTo>
                  <a:lnTo>
                    <a:pt x="1323320" y="1231270"/>
                  </a:lnTo>
                  <a:lnTo>
                    <a:pt x="1346485" y="1231880"/>
                  </a:lnTo>
                  <a:lnTo>
                    <a:pt x="1369649" y="1235537"/>
                  </a:lnTo>
                  <a:lnTo>
                    <a:pt x="1394033" y="1242853"/>
                  </a:lnTo>
                  <a:lnTo>
                    <a:pt x="1398910" y="1255045"/>
                  </a:lnTo>
                  <a:lnTo>
                    <a:pt x="1407445" y="1283696"/>
                  </a:lnTo>
                  <a:lnTo>
                    <a:pt x="1392814" y="1295888"/>
                  </a:lnTo>
                  <a:lnTo>
                    <a:pt x="1369649" y="1291011"/>
                  </a:lnTo>
                  <a:lnTo>
                    <a:pt x="1363553" y="1267846"/>
                  </a:lnTo>
                  <a:lnTo>
                    <a:pt x="1358067" y="1291621"/>
                  </a:lnTo>
                  <a:lnTo>
                    <a:pt x="1334902" y="1312347"/>
                  </a:lnTo>
                  <a:lnTo>
                    <a:pt x="1330025" y="1330025"/>
                  </a:lnTo>
                  <a:lnTo>
                    <a:pt x="1323320" y="1340389"/>
                  </a:lnTo>
                  <a:lnTo>
                    <a:pt x="1298326" y="1352581"/>
                  </a:lnTo>
                  <a:lnTo>
                    <a:pt x="1298326" y="1352581"/>
                  </a:lnTo>
                  <a:lnTo>
                    <a:pt x="1275771" y="1373307"/>
                  </a:lnTo>
                  <a:lnTo>
                    <a:pt x="1263579" y="1386718"/>
                  </a:lnTo>
                  <a:lnTo>
                    <a:pt x="1280038" y="1389157"/>
                  </a:lnTo>
                  <a:lnTo>
                    <a:pt x="1307470" y="1376965"/>
                  </a:lnTo>
                  <a:lnTo>
                    <a:pt x="1325149" y="1366601"/>
                  </a:lnTo>
                  <a:lnTo>
                    <a:pt x="1334902" y="1364773"/>
                  </a:lnTo>
                  <a:lnTo>
                    <a:pt x="1350752" y="1368430"/>
                  </a:lnTo>
                  <a:lnTo>
                    <a:pt x="1361115" y="1362944"/>
                  </a:lnTo>
                  <a:lnTo>
                    <a:pt x="1378184" y="1358067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8664" y="1342217"/>
                  </a:lnTo>
                  <a:lnTo>
                    <a:pt x="1406835" y="1342827"/>
                  </a:lnTo>
                  <a:lnTo>
                    <a:pt x="1396472" y="1344656"/>
                  </a:lnTo>
                  <a:lnTo>
                    <a:pt x="1385499" y="1340998"/>
                  </a:lnTo>
                  <a:lnTo>
                    <a:pt x="1399520" y="1328197"/>
                  </a:lnTo>
                  <a:lnTo>
                    <a:pt x="1411102" y="1323929"/>
                  </a:lnTo>
                  <a:lnTo>
                    <a:pt x="1434877" y="1318443"/>
                  </a:lnTo>
                  <a:lnTo>
                    <a:pt x="1462918" y="1312957"/>
                  </a:lnTo>
                  <a:lnTo>
                    <a:pt x="1473891" y="1320272"/>
                  </a:lnTo>
                  <a:lnTo>
                    <a:pt x="1485473" y="1311737"/>
                  </a:lnTo>
                  <a:lnTo>
                    <a:pt x="1497056" y="1306861"/>
                  </a:lnTo>
                  <a:lnTo>
                    <a:pt x="1502542" y="1309299"/>
                  </a:lnTo>
                  <a:lnTo>
                    <a:pt x="1503152" y="1309909"/>
                  </a:lnTo>
                  <a:lnTo>
                    <a:pt x="1543995" y="1284305"/>
                  </a:lnTo>
                  <a:lnTo>
                    <a:pt x="1560454" y="1276990"/>
                  </a:lnTo>
                  <a:lnTo>
                    <a:pt x="1607393" y="1276990"/>
                  </a:lnTo>
                  <a:lnTo>
                    <a:pt x="1664086" y="1276990"/>
                  </a:lnTo>
                  <a:lnTo>
                    <a:pt x="1670182" y="1267237"/>
                  </a:lnTo>
                  <a:lnTo>
                    <a:pt x="1680545" y="1265408"/>
                  </a:lnTo>
                  <a:lnTo>
                    <a:pt x="1695785" y="1259921"/>
                  </a:lnTo>
                  <a:lnTo>
                    <a:pt x="1712245" y="1242853"/>
                  </a:lnTo>
                  <a:lnTo>
                    <a:pt x="1731752" y="1212982"/>
                  </a:lnTo>
                  <a:lnTo>
                    <a:pt x="1765280" y="1184331"/>
                  </a:lnTo>
                  <a:lnTo>
                    <a:pt x="1771985" y="1194694"/>
                  </a:lnTo>
                  <a:lnTo>
                    <a:pt x="1794541" y="1187989"/>
                  </a:lnTo>
                  <a:lnTo>
                    <a:pt x="1803685" y="1198961"/>
                  </a:lnTo>
                  <a:lnTo>
                    <a:pt x="1786616" y="1250777"/>
                  </a:lnTo>
                  <a:lnTo>
                    <a:pt x="1799417" y="1272113"/>
                  </a:lnTo>
                  <a:lnTo>
                    <a:pt x="1835384" y="1267237"/>
                  </a:lnTo>
                  <a:lnTo>
                    <a:pt x="1884761" y="1266017"/>
                  </a:lnTo>
                  <a:lnTo>
                    <a:pt x="1821363" y="1297107"/>
                  </a:lnTo>
                  <a:lnTo>
                    <a:pt x="1812219" y="1328806"/>
                  </a:lnTo>
                  <a:lnTo>
                    <a:pt x="1834774" y="1331854"/>
                  </a:lnTo>
                  <a:lnTo>
                    <a:pt x="1878056" y="1304422"/>
                  </a:lnTo>
                  <a:lnTo>
                    <a:pt x="1913413" y="1289792"/>
                  </a:lnTo>
                  <a:lnTo>
                    <a:pt x="1987784" y="1267237"/>
                  </a:lnTo>
                  <a:lnTo>
                    <a:pt x="2033504" y="1242243"/>
                  </a:lnTo>
                  <a:lnTo>
                    <a:pt x="2017654" y="1228832"/>
                  </a:lnTo>
                  <a:lnTo>
                    <a:pt x="2023750" y="1201400"/>
                  </a:lnTo>
                  <a:lnTo>
                    <a:pt x="1980469" y="1244072"/>
                  </a:lnTo>
                  <a:lnTo>
                    <a:pt x="1928043" y="1248949"/>
                  </a:lnTo>
                  <a:lnTo>
                    <a:pt x="1894515" y="1230051"/>
                  </a:lnTo>
                  <a:lnTo>
                    <a:pt x="1893905" y="1202009"/>
                  </a:lnTo>
                  <a:lnTo>
                    <a:pt x="1897563" y="1160557"/>
                  </a:lnTo>
                  <a:lnTo>
                    <a:pt x="1934749" y="1135563"/>
                  </a:lnTo>
                  <a:lnTo>
                    <a:pt x="1914632" y="1116665"/>
                  </a:lnTo>
                  <a:lnTo>
                    <a:pt x="1868302" y="1120323"/>
                  </a:lnTo>
                  <a:lnTo>
                    <a:pt x="1794541" y="1152022"/>
                  </a:lnTo>
                  <a:lnTo>
                    <a:pt x="1728094" y="1202009"/>
                  </a:lnTo>
                  <a:lnTo>
                    <a:pt x="1700053" y="1208105"/>
                  </a:lnTo>
                  <a:lnTo>
                    <a:pt x="1747601" y="1173358"/>
                  </a:lnTo>
                  <a:lnTo>
                    <a:pt x="1809171" y="1122761"/>
                  </a:lnTo>
                  <a:lnTo>
                    <a:pt x="1853062" y="1106302"/>
                  </a:lnTo>
                  <a:lnTo>
                    <a:pt x="1887809" y="1079480"/>
                  </a:lnTo>
                  <a:lnTo>
                    <a:pt x="1919509" y="1076432"/>
                  </a:lnTo>
                  <a:lnTo>
                    <a:pt x="1964009" y="1077041"/>
                  </a:lnTo>
                  <a:lnTo>
                    <a:pt x="2024969" y="1084966"/>
                  </a:lnTo>
                  <a:lnTo>
                    <a:pt x="2077395" y="1078870"/>
                  </a:lnTo>
                  <a:lnTo>
                    <a:pt x="2124944" y="1047780"/>
                  </a:lnTo>
                  <a:lnTo>
                    <a:pt x="2177979" y="1034369"/>
                  </a:lnTo>
                  <a:lnTo>
                    <a:pt x="2203582" y="1021568"/>
                  </a:lnTo>
                  <a:lnTo>
                    <a:pt x="2229185" y="1007547"/>
                  </a:lnTo>
                  <a:lnTo>
                    <a:pt x="2241377" y="966094"/>
                  </a:lnTo>
                  <a:lnTo>
                    <a:pt x="2234672" y="952073"/>
                  </a:lnTo>
                  <a:lnTo>
                    <a:pt x="2213945" y="947196"/>
                  </a:lnTo>
                  <a:lnTo>
                    <a:pt x="2213945" y="916107"/>
                  </a:lnTo>
                  <a:lnTo>
                    <a:pt x="2199925" y="904524"/>
                  </a:lnTo>
                  <a:lnTo>
                    <a:pt x="2157862" y="894771"/>
                  </a:lnTo>
                  <a:lnTo>
                    <a:pt x="2140793" y="874044"/>
                  </a:lnTo>
                  <a:lnTo>
                    <a:pt x="2111533" y="853318"/>
                  </a:lnTo>
                  <a:lnTo>
                    <a:pt x="2132259" y="830763"/>
                  </a:lnTo>
                  <a:lnTo>
                    <a:pt x="2120067" y="787481"/>
                  </a:lnTo>
                  <a:lnTo>
                    <a:pt x="2104217" y="741761"/>
                  </a:lnTo>
                  <a:lnTo>
                    <a:pt x="2098121" y="710062"/>
                  </a:lnTo>
                  <a:lnTo>
                    <a:pt x="2071909" y="726521"/>
                  </a:lnTo>
                  <a:lnTo>
                    <a:pt x="2026798" y="766145"/>
                  </a:lnTo>
                  <a:lnTo>
                    <a:pt x="1977421" y="785652"/>
                  </a:lnTo>
                  <a:lnTo>
                    <a:pt x="1967667" y="764926"/>
                  </a:lnTo>
                  <a:lnTo>
                    <a:pt x="1945112" y="758830"/>
                  </a:lnTo>
                  <a:lnTo>
                    <a:pt x="1958523" y="714329"/>
                  </a:lnTo>
                  <a:lnTo>
                    <a:pt x="1974373" y="684459"/>
                  </a:lnTo>
                  <a:lnTo>
                    <a:pt x="1927433" y="681411"/>
                  </a:lnTo>
                  <a:lnTo>
                    <a:pt x="1926824" y="668000"/>
                  </a:lnTo>
                  <a:lnTo>
                    <a:pt x="1904878" y="647883"/>
                  </a:lnTo>
                  <a:lnTo>
                    <a:pt x="1886590" y="635691"/>
                  </a:lnTo>
                  <a:lnTo>
                    <a:pt x="1859158" y="644835"/>
                  </a:lnTo>
                  <a:lnTo>
                    <a:pt x="1833555" y="641787"/>
                  </a:lnTo>
                  <a:lnTo>
                    <a:pt x="1793321" y="632033"/>
                  </a:lnTo>
                  <a:lnTo>
                    <a:pt x="1769547" y="639958"/>
                  </a:lnTo>
                  <a:lnTo>
                    <a:pt x="1746382" y="694822"/>
                  </a:lnTo>
                  <a:lnTo>
                    <a:pt x="1740286" y="727131"/>
                  </a:lnTo>
                  <a:lnTo>
                    <a:pt x="1686641" y="764316"/>
                  </a:lnTo>
                  <a:lnTo>
                    <a:pt x="1705539" y="791748"/>
                  </a:lnTo>
                  <a:lnTo>
                    <a:pt x="1708587" y="822228"/>
                  </a:lnTo>
                  <a:lnTo>
                    <a:pt x="1698224" y="846612"/>
                  </a:lnTo>
                  <a:lnTo>
                    <a:pt x="1669573" y="871606"/>
                  </a:lnTo>
                  <a:lnTo>
                    <a:pt x="1623853" y="897209"/>
                  </a:lnTo>
                  <a:lnTo>
                    <a:pt x="1568989" y="914278"/>
                  </a:lnTo>
                  <a:lnTo>
                    <a:pt x="1579352" y="933785"/>
                  </a:lnTo>
                  <a:lnTo>
                    <a:pt x="1565941" y="992307"/>
                  </a:lnTo>
                  <a:lnTo>
                    <a:pt x="1531803" y="1030712"/>
                  </a:lnTo>
                  <a:lnTo>
                    <a:pt x="1503761" y="1042294"/>
                  </a:lnTo>
                  <a:lnTo>
                    <a:pt x="1476939" y="1006937"/>
                  </a:lnTo>
                  <a:lnTo>
                    <a:pt x="1476329" y="965484"/>
                  </a:lnTo>
                  <a:lnTo>
                    <a:pt x="1486693" y="928908"/>
                  </a:lnTo>
                  <a:lnTo>
                    <a:pt x="1508638" y="897209"/>
                  </a:lnTo>
                  <a:lnTo>
                    <a:pt x="1479377" y="893552"/>
                  </a:lnTo>
                  <a:lnTo>
                    <a:pt x="1433657" y="891113"/>
                  </a:lnTo>
                  <a:lnTo>
                    <a:pt x="1411712" y="875873"/>
                  </a:lnTo>
                  <a:lnTo>
                    <a:pt x="1382451" y="866120"/>
                  </a:lnTo>
                  <a:lnTo>
                    <a:pt x="1372088" y="848441"/>
                  </a:lnTo>
                  <a:lnTo>
                    <a:pt x="1351971" y="835030"/>
                  </a:lnTo>
                  <a:lnTo>
                    <a:pt x="1309299" y="819180"/>
                  </a:lnTo>
                  <a:lnTo>
                    <a:pt x="1266017" y="826496"/>
                  </a:lnTo>
                  <a:lnTo>
                    <a:pt x="1270285" y="799064"/>
                  </a:lnTo>
                  <a:lnTo>
                    <a:pt x="1279429" y="765536"/>
                  </a:lnTo>
                  <a:lnTo>
                    <a:pt x="1242853" y="759440"/>
                  </a:lnTo>
                  <a:lnTo>
                    <a:pt x="1272723" y="717987"/>
                  </a:lnTo>
                  <a:lnTo>
                    <a:pt x="1302593" y="689945"/>
                  </a:lnTo>
                  <a:lnTo>
                    <a:pt x="1359896" y="650321"/>
                  </a:lnTo>
                  <a:lnTo>
                    <a:pt x="1412321" y="622280"/>
                  </a:lnTo>
                  <a:lnTo>
                    <a:pt x="1446459" y="618012"/>
                  </a:lnTo>
                  <a:lnTo>
                    <a:pt x="1464137" y="595457"/>
                  </a:lnTo>
                  <a:lnTo>
                    <a:pt x="1495227" y="580827"/>
                  </a:lnTo>
                  <a:lnTo>
                    <a:pt x="1534241" y="578388"/>
                  </a:lnTo>
                  <a:lnTo>
                    <a:pt x="1581181" y="555224"/>
                  </a:lnTo>
                  <a:lnTo>
                    <a:pt x="1598859" y="540593"/>
                  </a:lnTo>
                  <a:lnTo>
                    <a:pt x="1643969" y="511942"/>
                  </a:lnTo>
                  <a:lnTo>
                    <a:pt x="1663477" y="494873"/>
                  </a:lnTo>
                  <a:lnTo>
                    <a:pt x="1682984" y="505236"/>
                  </a:lnTo>
                  <a:lnTo>
                    <a:pt x="1722608" y="499750"/>
                  </a:lnTo>
                  <a:lnTo>
                    <a:pt x="1788445" y="476585"/>
                  </a:lnTo>
                  <a:lnTo>
                    <a:pt x="1802465" y="460126"/>
                  </a:lnTo>
                  <a:lnTo>
                    <a:pt x="1797589" y="442448"/>
                  </a:lnTo>
                  <a:lnTo>
                    <a:pt x="1828069" y="424769"/>
                  </a:lnTo>
                  <a:lnTo>
                    <a:pt x="1838432" y="408310"/>
                  </a:lnTo>
                  <a:lnTo>
                    <a:pt x="1817096" y="392460"/>
                  </a:lnTo>
                  <a:lnTo>
                    <a:pt x="1784177" y="387584"/>
                  </a:lnTo>
                  <a:lnTo>
                    <a:pt x="1750649" y="385145"/>
                  </a:lnTo>
                  <a:lnTo>
                    <a:pt x="1722608" y="421112"/>
                  </a:lnTo>
                  <a:lnTo>
                    <a:pt x="1682984" y="449153"/>
                  </a:lnTo>
                  <a:lnTo>
                    <a:pt x="1639093" y="473537"/>
                  </a:lnTo>
                  <a:lnTo>
                    <a:pt x="1631168" y="450982"/>
                  </a:lnTo>
                  <a:lnTo>
                    <a:pt x="1656771" y="426598"/>
                  </a:lnTo>
                  <a:lnTo>
                    <a:pt x="1643360" y="405262"/>
                  </a:lnTo>
                  <a:lnTo>
                    <a:pt x="1590325" y="430865"/>
                  </a:lnTo>
                  <a:lnTo>
                    <a:pt x="1616537" y="397337"/>
                  </a:lnTo>
                  <a:close/>
                  <a:moveTo>
                    <a:pt x="1156289" y="282123"/>
                  </a:moveTo>
                  <a:lnTo>
                    <a:pt x="1139221" y="276027"/>
                  </a:lnTo>
                  <a:lnTo>
                    <a:pt x="1053267" y="295534"/>
                  </a:lnTo>
                  <a:lnTo>
                    <a:pt x="1022177" y="307726"/>
                  </a:lnTo>
                  <a:lnTo>
                    <a:pt x="974628" y="331500"/>
                  </a:lnTo>
                  <a:lnTo>
                    <a:pt x="1007547" y="340035"/>
                  </a:lnTo>
                  <a:lnTo>
                    <a:pt x="1045342" y="339425"/>
                  </a:lnTo>
                  <a:lnTo>
                    <a:pt x="975238" y="352227"/>
                  </a:lnTo>
                  <a:lnTo>
                    <a:pt x="975238" y="363809"/>
                  </a:lnTo>
                  <a:lnTo>
                    <a:pt x="1009376" y="364419"/>
                  </a:lnTo>
                  <a:lnTo>
                    <a:pt x="1064240" y="361980"/>
                  </a:lnTo>
                  <a:lnTo>
                    <a:pt x="1103864" y="369296"/>
                  </a:lnTo>
                  <a:lnTo>
                    <a:pt x="1066069" y="375392"/>
                  </a:lnTo>
                  <a:lnTo>
                    <a:pt x="1032540" y="373563"/>
                  </a:lnTo>
                  <a:lnTo>
                    <a:pt x="989259" y="379049"/>
                  </a:lnTo>
                  <a:lnTo>
                    <a:pt x="969142" y="382707"/>
                  </a:lnTo>
                  <a:lnTo>
                    <a:pt x="972800" y="408310"/>
                  </a:lnTo>
                  <a:lnTo>
                    <a:pt x="998403" y="404652"/>
                  </a:lnTo>
                  <a:lnTo>
                    <a:pt x="1023396" y="413796"/>
                  </a:lnTo>
                  <a:lnTo>
                    <a:pt x="1021568" y="429036"/>
                  </a:lnTo>
                  <a:lnTo>
                    <a:pt x="1069117" y="425988"/>
                  </a:lnTo>
                  <a:lnTo>
                    <a:pt x="1137392" y="421112"/>
                  </a:lnTo>
                  <a:lnTo>
                    <a:pt x="1194694" y="410139"/>
                  </a:lnTo>
                  <a:lnTo>
                    <a:pt x="1225174" y="407700"/>
                  </a:lnTo>
                  <a:lnTo>
                    <a:pt x="1259921" y="416844"/>
                  </a:lnTo>
                  <a:lnTo>
                    <a:pt x="1300765" y="421721"/>
                  </a:lnTo>
                  <a:lnTo>
                    <a:pt x="1319662" y="410139"/>
                  </a:lnTo>
                  <a:lnTo>
                    <a:pt x="1315395" y="397337"/>
                  </a:lnTo>
                  <a:lnTo>
                    <a:pt x="1358067" y="394899"/>
                  </a:lnTo>
                  <a:lnTo>
                    <a:pt x="1373917" y="380268"/>
                  </a:lnTo>
                  <a:lnTo>
                    <a:pt x="1343437" y="365028"/>
                  </a:lnTo>
                  <a:lnTo>
                    <a:pt x="1317833" y="349179"/>
                  </a:lnTo>
                  <a:lnTo>
                    <a:pt x="1332464" y="327233"/>
                  </a:lnTo>
                  <a:lnTo>
                    <a:pt x="1348923" y="296144"/>
                  </a:lnTo>
                  <a:lnTo>
                    <a:pt x="1335512" y="283952"/>
                  </a:lnTo>
                  <a:lnTo>
                    <a:pt x="1317224" y="278465"/>
                  </a:lnTo>
                  <a:lnTo>
                    <a:pt x="1291621" y="283342"/>
                  </a:lnTo>
                  <a:lnTo>
                    <a:pt x="1274552" y="315651"/>
                  </a:lnTo>
                  <a:lnTo>
                    <a:pt x="1248339" y="328452"/>
                  </a:lnTo>
                  <a:lnTo>
                    <a:pt x="1261750" y="297363"/>
                  </a:lnTo>
                  <a:lnTo>
                    <a:pt x="1251387" y="287000"/>
                  </a:lnTo>
                  <a:lnTo>
                    <a:pt x="1206886" y="303459"/>
                  </a:lnTo>
                  <a:lnTo>
                    <a:pt x="1191037" y="287609"/>
                  </a:lnTo>
                  <a:lnTo>
                    <a:pt x="1127638" y="296753"/>
                  </a:lnTo>
                  <a:lnTo>
                    <a:pt x="1156289" y="282123"/>
                  </a:lnTo>
                  <a:close/>
                  <a:moveTo>
                    <a:pt x="1394643" y="272979"/>
                  </a:moveTo>
                  <a:lnTo>
                    <a:pt x="1384280" y="266273"/>
                  </a:lnTo>
                  <a:lnTo>
                    <a:pt x="1351361" y="267492"/>
                  </a:lnTo>
                  <a:lnTo>
                    <a:pt x="1338560" y="271760"/>
                  </a:lnTo>
                  <a:lnTo>
                    <a:pt x="1351971" y="293705"/>
                  </a:lnTo>
                  <a:lnTo>
                    <a:pt x="1394643" y="272979"/>
                  </a:lnTo>
                  <a:close/>
                  <a:moveTo>
                    <a:pt x="2051182" y="282732"/>
                  </a:moveTo>
                  <a:lnTo>
                    <a:pt x="2024360" y="265664"/>
                  </a:lnTo>
                  <a:lnTo>
                    <a:pt x="1973153" y="262616"/>
                  </a:lnTo>
                  <a:lnTo>
                    <a:pt x="1960352" y="264444"/>
                  </a:lnTo>
                  <a:lnTo>
                    <a:pt x="1949989" y="275417"/>
                  </a:lnTo>
                  <a:lnTo>
                    <a:pt x="1962181" y="292486"/>
                  </a:lnTo>
                  <a:lnTo>
                    <a:pt x="1967667" y="294315"/>
                  </a:lnTo>
                  <a:lnTo>
                    <a:pt x="1996928" y="290048"/>
                  </a:lnTo>
                  <a:lnTo>
                    <a:pt x="2021921" y="290657"/>
                  </a:lnTo>
                  <a:lnTo>
                    <a:pt x="2046915" y="291267"/>
                  </a:lnTo>
                  <a:lnTo>
                    <a:pt x="2051182" y="282732"/>
                  </a:lnTo>
                  <a:close/>
                  <a:moveTo>
                    <a:pt x="1811000" y="280904"/>
                  </a:moveTo>
                  <a:lnTo>
                    <a:pt x="1845747" y="261396"/>
                  </a:lnTo>
                  <a:lnTo>
                    <a:pt x="1777472" y="269321"/>
                  </a:lnTo>
                  <a:lnTo>
                    <a:pt x="1742115" y="282123"/>
                  </a:lnTo>
                  <a:lnTo>
                    <a:pt x="1698833" y="310164"/>
                  </a:lnTo>
                  <a:lnTo>
                    <a:pt x="1678717" y="341864"/>
                  </a:lnTo>
                  <a:lnTo>
                    <a:pt x="1712854" y="342473"/>
                  </a:lnTo>
                  <a:lnTo>
                    <a:pt x="1675669" y="356494"/>
                  </a:lnTo>
                  <a:lnTo>
                    <a:pt x="1686641" y="368076"/>
                  </a:lnTo>
                  <a:lnTo>
                    <a:pt x="1722608" y="372953"/>
                  </a:lnTo>
                  <a:lnTo>
                    <a:pt x="1767109" y="382097"/>
                  </a:lnTo>
                  <a:lnTo>
                    <a:pt x="1851233" y="389412"/>
                  </a:lnTo>
                  <a:lnTo>
                    <a:pt x="1899392" y="385755"/>
                  </a:lnTo>
                  <a:lnTo>
                    <a:pt x="1918899" y="376001"/>
                  </a:lnTo>
                  <a:lnTo>
                    <a:pt x="1931091" y="386974"/>
                  </a:lnTo>
                  <a:lnTo>
                    <a:pt x="1951208" y="388803"/>
                  </a:lnTo>
                  <a:lnTo>
                    <a:pt x="1963400" y="408920"/>
                  </a:lnTo>
                  <a:lnTo>
                    <a:pt x="1942064" y="417454"/>
                  </a:lnTo>
                  <a:lnTo>
                    <a:pt x="1985345" y="428427"/>
                  </a:lnTo>
                  <a:lnTo>
                    <a:pt x="2013387" y="444276"/>
                  </a:lnTo>
                  <a:lnTo>
                    <a:pt x="2016435" y="455859"/>
                  </a:lnTo>
                  <a:lnTo>
                    <a:pt x="2013997" y="470489"/>
                  </a:lnTo>
                  <a:lnTo>
                    <a:pt x="1961571" y="503408"/>
                  </a:lnTo>
                  <a:lnTo>
                    <a:pt x="1942064" y="519867"/>
                  </a:lnTo>
                  <a:lnTo>
                    <a:pt x="1943283" y="532059"/>
                  </a:lnTo>
                  <a:lnTo>
                    <a:pt x="1887200" y="536326"/>
                  </a:lnTo>
                  <a:lnTo>
                    <a:pt x="1838432" y="536936"/>
                  </a:lnTo>
                  <a:lnTo>
                    <a:pt x="1805513" y="562539"/>
                  </a:lnTo>
                  <a:lnTo>
                    <a:pt x="1820144" y="574121"/>
                  </a:lnTo>
                  <a:lnTo>
                    <a:pt x="1899392" y="568635"/>
                  </a:lnTo>
                  <a:lnTo>
                    <a:pt x="1904878" y="558881"/>
                  </a:lnTo>
                  <a:lnTo>
                    <a:pt x="1933529" y="575340"/>
                  </a:lnTo>
                  <a:lnTo>
                    <a:pt x="1962181" y="593019"/>
                  </a:lnTo>
                  <a:lnTo>
                    <a:pt x="1947550" y="602772"/>
                  </a:lnTo>
                  <a:lnTo>
                    <a:pt x="1970715" y="619841"/>
                  </a:lnTo>
                  <a:lnTo>
                    <a:pt x="2017045" y="639958"/>
                  </a:lnTo>
                  <a:lnTo>
                    <a:pt x="2082272" y="653979"/>
                  </a:lnTo>
                  <a:lnTo>
                    <a:pt x="2084101" y="641787"/>
                  </a:lnTo>
                  <a:lnTo>
                    <a:pt x="2067032" y="620451"/>
                  </a:lnTo>
                  <a:lnTo>
                    <a:pt x="2045696" y="590580"/>
                  </a:lnTo>
                  <a:lnTo>
                    <a:pt x="2097512" y="618622"/>
                  </a:lnTo>
                  <a:lnTo>
                    <a:pt x="2126163" y="627766"/>
                  </a:lnTo>
                  <a:lnTo>
                    <a:pt x="2148109" y="602772"/>
                  </a:lnTo>
                  <a:lnTo>
                    <a:pt x="2148109" y="568635"/>
                  </a:lnTo>
                  <a:lnTo>
                    <a:pt x="2142013" y="559491"/>
                  </a:lnTo>
                  <a:lnTo>
                    <a:pt x="2115190" y="544251"/>
                  </a:lnTo>
                  <a:lnTo>
                    <a:pt x="2098731" y="524134"/>
                  </a:lnTo>
                  <a:lnTo>
                    <a:pt x="2112752" y="504627"/>
                  </a:lnTo>
                  <a:lnTo>
                    <a:pt x="2148109" y="500360"/>
                  </a:lnTo>
                  <a:lnTo>
                    <a:pt x="2171273" y="533278"/>
                  </a:lnTo>
                  <a:lnTo>
                    <a:pt x="2195657" y="547908"/>
                  </a:lnTo>
                  <a:lnTo>
                    <a:pt x="2260885" y="508284"/>
                  </a:lnTo>
                  <a:lnTo>
                    <a:pt x="2281001" y="484510"/>
                  </a:lnTo>
                  <a:lnTo>
                    <a:pt x="2241987" y="482681"/>
                  </a:lnTo>
                  <a:lnTo>
                    <a:pt x="2222480" y="451592"/>
                  </a:lnTo>
                  <a:lnTo>
                    <a:pt x="2186513" y="444276"/>
                  </a:lnTo>
                  <a:lnTo>
                    <a:pt x="2139574" y="422940"/>
                  </a:lnTo>
                  <a:lnTo>
                    <a:pt x="2194438" y="407700"/>
                  </a:lnTo>
                  <a:lnTo>
                    <a:pt x="2189561" y="377220"/>
                  </a:lnTo>
                  <a:lnTo>
                    <a:pt x="2176150" y="364419"/>
                  </a:lnTo>
                  <a:lnTo>
                    <a:pt x="2125553" y="351617"/>
                  </a:lnTo>
                  <a:lnTo>
                    <a:pt x="2113971" y="331500"/>
                  </a:lnTo>
                  <a:lnTo>
                    <a:pt x="2063984" y="338816"/>
                  </a:lnTo>
                  <a:lnTo>
                    <a:pt x="2070689" y="324795"/>
                  </a:lnTo>
                  <a:lnTo>
                    <a:pt x="2048744" y="309555"/>
                  </a:lnTo>
                  <a:lnTo>
                    <a:pt x="2007291" y="293705"/>
                  </a:lnTo>
                  <a:lnTo>
                    <a:pt x="1975592" y="306507"/>
                  </a:lnTo>
                  <a:lnTo>
                    <a:pt x="1920728" y="315651"/>
                  </a:lnTo>
                  <a:lnTo>
                    <a:pt x="1940845" y="294924"/>
                  </a:lnTo>
                  <a:lnTo>
                    <a:pt x="1926824" y="262616"/>
                  </a:lnTo>
                  <a:lnTo>
                    <a:pt x="1856110" y="275417"/>
                  </a:lnTo>
                  <a:lnTo>
                    <a:pt x="1812829" y="300411"/>
                  </a:lnTo>
                  <a:lnTo>
                    <a:pt x="1811000" y="280904"/>
                  </a:lnTo>
                  <a:close/>
                  <a:moveTo>
                    <a:pt x="1506200" y="260177"/>
                  </a:moveTo>
                  <a:lnTo>
                    <a:pt x="1462918" y="274808"/>
                  </a:lnTo>
                  <a:lnTo>
                    <a:pt x="1468405" y="295534"/>
                  </a:lnTo>
                  <a:lnTo>
                    <a:pt x="1423294" y="291267"/>
                  </a:lnTo>
                  <a:lnTo>
                    <a:pt x="1412931" y="301630"/>
                  </a:lnTo>
                  <a:lnTo>
                    <a:pt x="1448288" y="325404"/>
                  </a:lnTo>
                  <a:lnTo>
                    <a:pt x="1453774" y="337596"/>
                  </a:lnTo>
                  <a:lnTo>
                    <a:pt x="1474501" y="340644"/>
                  </a:lnTo>
                  <a:lnTo>
                    <a:pt x="1525707" y="328452"/>
                  </a:lnTo>
                  <a:lnTo>
                    <a:pt x="1556797" y="299801"/>
                  </a:lnTo>
                  <a:lnTo>
                    <a:pt x="1533632" y="286390"/>
                  </a:lnTo>
                  <a:lnTo>
                    <a:pt x="1570208" y="271760"/>
                  </a:lnTo>
                  <a:lnTo>
                    <a:pt x="1573256" y="262616"/>
                  </a:lnTo>
                  <a:lnTo>
                    <a:pt x="1527536" y="266273"/>
                  </a:lnTo>
                  <a:lnTo>
                    <a:pt x="1506200" y="260177"/>
                  </a:lnTo>
                  <a:close/>
                  <a:moveTo>
                    <a:pt x="1642141" y="293096"/>
                  </a:moveTo>
                  <a:lnTo>
                    <a:pt x="1676278" y="287000"/>
                  </a:lnTo>
                  <a:lnTo>
                    <a:pt x="1737238" y="259568"/>
                  </a:lnTo>
                  <a:lnTo>
                    <a:pt x="1700053" y="252252"/>
                  </a:lnTo>
                  <a:lnTo>
                    <a:pt x="1652504" y="251033"/>
                  </a:lnTo>
                  <a:lnTo>
                    <a:pt x="1620805" y="259568"/>
                  </a:lnTo>
                  <a:lnTo>
                    <a:pt x="1595201" y="272369"/>
                  </a:lnTo>
                  <a:lnTo>
                    <a:pt x="1579961" y="288219"/>
                  </a:lnTo>
                  <a:lnTo>
                    <a:pt x="1568989" y="315651"/>
                  </a:lnTo>
                  <a:lnTo>
                    <a:pt x="1595201" y="316870"/>
                  </a:lnTo>
                  <a:lnTo>
                    <a:pt x="1642141" y="293096"/>
                  </a:lnTo>
                  <a:close/>
                  <a:moveTo>
                    <a:pt x="942929" y="336987"/>
                  </a:moveTo>
                  <a:lnTo>
                    <a:pt x="958779" y="322966"/>
                  </a:lnTo>
                  <a:lnTo>
                    <a:pt x="1014252" y="301020"/>
                  </a:lnTo>
                  <a:lnTo>
                    <a:pt x="1098377" y="279075"/>
                  </a:lnTo>
                  <a:lnTo>
                    <a:pt x="1137392" y="271150"/>
                  </a:lnTo>
                  <a:lnTo>
                    <a:pt x="1127638" y="258348"/>
                  </a:lnTo>
                  <a:lnTo>
                    <a:pt x="1116056" y="249204"/>
                  </a:lnTo>
                  <a:lnTo>
                    <a:pt x="1058753" y="247985"/>
                  </a:lnTo>
                  <a:lnTo>
                    <a:pt x="1033760" y="241280"/>
                  </a:lnTo>
                  <a:lnTo>
                    <a:pt x="948416" y="246156"/>
                  </a:lnTo>
                  <a:lnTo>
                    <a:pt x="946587" y="265054"/>
                  </a:lnTo>
                  <a:lnTo>
                    <a:pt x="900257" y="285171"/>
                  </a:lnTo>
                  <a:lnTo>
                    <a:pt x="855147" y="308336"/>
                  </a:lnTo>
                  <a:lnTo>
                    <a:pt x="828934" y="321747"/>
                  </a:lnTo>
                  <a:lnTo>
                    <a:pt x="864900" y="338206"/>
                  </a:lnTo>
                  <a:lnTo>
                    <a:pt x="861243" y="352227"/>
                  </a:lnTo>
                  <a:lnTo>
                    <a:pt x="942929" y="336987"/>
                  </a:lnTo>
                  <a:close/>
                  <a:moveTo>
                    <a:pt x="1699443" y="225430"/>
                  </a:moveTo>
                  <a:lnTo>
                    <a:pt x="1701272" y="215676"/>
                  </a:lnTo>
                  <a:lnTo>
                    <a:pt x="1692737" y="205313"/>
                  </a:lnTo>
                  <a:lnTo>
                    <a:pt x="1650675" y="213238"/>
                  </a:lnTo>
                  <a:lnTo>
                    <a:pt x="1623853" y="226649"/>
                  </a:lnTo>
                  <a:lnTo>
                    <a:pt x="1643360" y="234574"/>
                  </a:lnTo>
                  <a:lnTo>
                    <a:pt x="1674449" y="237012"/>
                  </a:lnTo>
                  <a:lnTo>
                    <a:pt x="1699443" y="225430"/>
                  </a:lnTo>
                  <a:close/>
                  <a:moveTo>
                    <a:pt x="1646408" y="173004"/>
                  </a:moveTo>
                  <a:lnTo>
                    <a:pt x="1639702" y="177272"/>
                  </a:lnTo>
                  <a:lnTo>
                    <a:pt x="1610441" y="175443"/>
                  </a:lnTo>
                  <a:lnTo>
                    <a:pt x="1564112" y="185196"/>
                  </a:lnTo>
                  <a:lnTo>
                    <a:pt x="1540947" y="184587"/>
                  </a:lnTo>
                  <a:lnTo>
                    <a:pt x="1514734" y="207752"/>
                  </a:lnTo>
                  <a:lnTo>
                    <a:pt x="1554968" y="205313"/>
                  </a:lnTo>
                  <a:lnTo>
                    <a:pt x="1534241" y="222992"/>
                  </a:lnTo>
                  <a:lnTo>
                    <a:pt x="1553749" y="227868"/>
                  </a:lnTo>
                  <a:lnTo>
                    <a:pt x="1595201" y="224820"/>
                  </a:lnTo>
                  <a:lnTo>
                    <a:pt x="1630558" y="202265"/>
                  </a:lnTo>
                  <a:lnTo>
                    <a:pt x="1647627" y="187025"/>
                  </a:lnTo>
                  <a:lnTo>
                    <a:pt x="1646408" y="173004"/>
                  </a:lnTo>
                  <a:close/>
                  <a:moveTo>
                    <a:pt x="1408054" y="188244"/>
                  </a:moveTo>
                  <a:lnTo>
                    <a:pt x="1419027" y="174224"/>
                  </a:lnTo>
                  <a:lnTo>
                    <a:pt x="1400129" y="171176"/>
                  </a:lnTo>
                  <a:lnTo>
                    <a:pt x="1365382" y="181539"/>
                  </a:lnTo>
                  <a:lnTo>
                    <a:pt x="1361115" y="210190"/>
                  </a:lnTo>
                  <a:lnTo>
                    <a:pt x="1323929" y="207752"/>
                  </a:lnTo>
                  <a:lnTo>
                    <a:pt x="1306861" y="190073"/>
                  </a:lnTo>
                  <a:lnTo>
                    <a:pt x="1256873" y="180320"/>
                  </a:lnTo>
                  <a:lnTo>
                    <a:pt x="1223955" y="188854"/>
                  </a:lnTo>
                  <a:lnTo>
                    <a:pt x="1153241" y="218115"/>
                  </a:lnTo>
                  <a:lnTo>
                    <a:pt x="1178235" y="222992"/>
                  </a:lnTo>
                  <a:lnTo>
                    <a:pt x="1286744" y="219944"/>
                  </a:lnTo>
                  <a:lnTo>
                    <a:pt x="1222126" y="233355"/>
                  </a:lnTo>
                  <a:lnTo>
                    <a:pt x="1212982" y="243108"/>
                  </a:lnTo>
                  <a:lnTo>
                    <a:pt x="1248949" y="242499"/>
                  </a:lnTo>
                  <a:lnTo>
                    <a:pt x="1323320" y="229088"/>
                  </a:lnTo>
                  <a:lnTo>
                    <a:pt x="1407445" y="224211"/>
                  </a:lnTo>
                  <a:lnTo>
                    <a:pt x="1438534" y="210190"/>
                  </a:lnTo>
                  <a:lnTo>
                    <a:pt x="1452555" y="195560"/>
                  </a:lnTo>
                  <a:lnTo>
                    <a:pt x="1430000" y="194340"/>
                  </a:lnTo>
                  <a:lnTo>
                    <a:pt x="1403787" y="199217"/>
                  </a:lnTo>
                  <a:lnTo>
                    <a:pt x="1408054" y="188244"/>
                  </a:lnTo>
                  <a:close/>
                  <a:moveTo>
                    <a:pt x="1744553" y="162032"/>
                  </a:moveTo>
                  <a:lnTo>
                    <a:pt x="1701272" y="160203"/>
                  </a:lnTo>
                  <a:lnTo>
                    <a:pt x="1678107" y="172395"/>
                  </a:lnTo>
                  <a:lnTo>
                    <a:pt x="1693957" y="181539"/>
                  </a:lnTo>
                  <a:lnTo>
                    <a:pt x="1736629" y="185196"/>
                  </a:lnTo>
                  <a:lnTo>
                    <a:pt x="1745163" y="197998"/>
                  </a:lnTo>
                  <a:lnTo>
                    <a:pt x="1731752" y="212628"/>
                  </a:lnTo>
                  <a:lnTo>
                    <a:pt x="1722608" y="229697"/>
                  </a:lnTo>
                  <a:lnTo>
                    <a:pt x="1774424" y="239451"/>
                  </a:lnTo>
                  <a:lnTo>
                    <a:pt x="1807952" y="243108"/>
                  </a:lnTo>
                  <a:lnTo>
                    <a:pt x="1856720" y="242499"/>
                  </a:lnTo>
                  <a:lnTo>
                    <a:pt x="1927433" y="237622"/>
                  </a:lnTo>
                  <a:lnTo>
                    <a:pt x="1953646" y="241280"/>
                  </a:lnTo>
                  <a:lnTo>
                    <a:pt x="1994489" y="235184"/>
                  </a:lnTo>
                  <a:lnTo>
                    <a:pt x="2015825" y="226649"/>
                  </a:lnTo>
                  <a:lnTo>
                    <a:pt x="2021921" y="214457"/>
                  </a:lnTo>
                  <a:lnTo>
                    <a:pt x="2007901" y="202875"/>
                  </a:lnTo>
                  <a:lnTo>
                    <a:pt x="1972544" y="201046"/>
                  </a:lnTo>
                  <a:lnTo>
                    <a:pt x="1923776" y="203484"/>
                  </a:lnTo>
                  <a:lnTo>
                    <a:pt x="1881104" y="210190"/>
                  </a:lnTo>
                  <a:lnTo>
                    <a:pt x="1850014" y="207752"/>
                  </a:lnTo>
                  <a:lnTo>
                    <a:pt x="1820753" y="205923"/>
                  </a:lnTo>
                  <a:lnTo>
                    <a:pt x="1813438" y="199217"/>
                  </a:lnTo>
                  <a:lnTo>
                    <a:pt x="1794541" y="192512"/>
                  </a:lnTo>
                  <a:lnTo>
                    <a:pt x="1811609" y="180929"/>
                  </a:lnTo>
                  <a:lnTo>
                    <a:pt x="1803075" y="171176"/>
                  </a:lnTo>
                  <a:lnTo>
                    <a:pt x="1758574" y="171785"/>
                  </a:lnTo>
                  <a:lnTo>
                    <a:pt x="1744553" y="162032"/>
                  </a:lnTo>
                  <a:close/>
                  <a:moveTo>
                    <a:pt x="1287353" y="146182"/>
                  </a:moveTo>
                  <a:lnTo>
                    <a:pt x="1250777" y="150449"/>
                  </a:lnTo>
                  <a:lnTo>
                    <a:pt x="1217249" y="149840"/>
                  </a:lnTo>
                  <a:lnTo>
                    <a:pt x="1143488" y="168737"/>
                  </a:lnTo>
                  <a:lnTo>
                    <a:pt x="1072774" y="191292"/>
                  </a:lnTo>
                  <a:lnTo>
                    <a:pt x="1072774" y="191292"/>
                  </a:lnTo>
                  <a:lnTo>
                    <a:pt x="1094720" y="197388"/>
                  </a:lnTo>
                  <a:lnTo>
                    <a:pt x="1137392" y="193121"/>
                  </a:lnTo>
                  <a:lnTo>
                    <a:pt x="1197133" y="180320"/>
                  </a:lnTo>
                  <a:lnTo>
                    <a:pt x="1220297" y="178491"/>
                  </a:lnTo>
                  <a:lnTo>
                    <a:pt x="1251997" y="168737"/>
                  </a:lnTo>
                  <a:lnTo>
                    <a:pt x="1287353" y="146182"/>
                  </a:lnTo>
                  <a:close/>
                  <a:moveTo>
                    <a:pt x="1778081" y="149840"/>
                  </a:moveTo>
                  <a:lnTo>
                    <a:pt x="1784177" y="146792"/>
                  </a:lnTo>
                  <a:lnTo>
                    <a:pt x="1775033" y="141305"/>
                  </a:lnTo>
                  <a:lnTo>
                    <a:pt x="1731142" y="140696"/>
                  </a:lnTo>
                  <a:lnTo>
                    <a:pt x="1727485" y="148620"/>
                  </a:lnTo>
                  <a:lnTo>
                    <a:pt x="1766499" y="150449"/>
                  </a:lnTo>
                  <a:lnTo>
                    <a:pt x="1778081" y="149840"/>
                  </a:lnTo>
                  <a:close/>
                  <a:moveTo>
                    <a:pt x="1422075" y="144963"/>
                  </a:moveTo>
                  <a:lnTo>
                    <a:pt x="1441582" y="136428"/>
                  </a:lnTo>
                  <a:lnTo>
                    <a:pt x="1416589" y="131552"/>
                  </a:lnTo>
                  <a:lnTo>
                    <a:pt x="1380622" y="134600"/>
                  </a:lnTo>
                  <a:lnTo>
                    <a:pt x="1349533" y="143744"/>
                  </a:lnTo>
                  <a:lnTo>
                    <a:pt x="1369649" y="152888"/>
                  </a:lnTo>
                  <a:lnTo>
                    <a:pt x="1422075" y="144963"/>
                  </a:lnTo>
                  <a:close/>
                  <a:moveTo>
                    <a:pt x="1469624" y="119360"/>
                  </a:moveTo>
                  <a:lnTo>
                    <a:pt x="1449507" y="113873"/>
                  </a:lnTo>
                  <a:lnTo>
                    <a:pt x="1439753" y="112654"/>
                  </a:lnTo>
                  <a:lnTo>
                    <a:pt x="1405006" y="120579"/>
                  </a:lnTo>
                  <a:lnTo>
                    <a:pt x="1398910" y="124846"/>
                  </a:lnTo>
                  <a:lnTo>
                    <a:pt x="1435486" y="124846"/>
                  </a:lnTo>
                  <a:lnTo>
                    <a:pt x="1469624" y="119360"/>
                  </a:lnTo>
                  <a:close/>
                  <a:moveTo>
                    <a:pt x="1752478" y="134600"/>
                  </a:moveTo>
                  <a:lnTo>
                    <a:pt x="1770766" y="124236"/>
                  </a:lnTo>
                  <a:lnTo>
                    <a:pt x="1756745" y="114483"/>
                  </a:lnTo>
                  <a:lnTo>
                    <a:pt x="1746382" y="112654"/>
                  </a:lnTo>
                  <a:lnTo>
                    <a:pt x="1719560" y="112044"/>
                  </a:lnTo>
                  <a:lnTo>
                    <a:pt x="1706758" y="123017"/>
                  </a:lnTo>
                  <a:lnTo>
                    <a:pt x="1702491" y="133990"/>
                  </a:lnTo>
                  <a:lnTo>
                    <a:pt x="1712245" y="140696"/>
                  </a:lnTo>
                  <a:lnTo>
                    <a:pt x="1752478" y="134600"/>
                  </a:lnTo>
                  <a:close/>
                  <a:moveTo>
                    <a:pt x="1668963" y="127284"/>
                  </a:moveTo>
                  <a:lnTo>
                    <a:pt x="1669573" y="113873"/>
                  </a:lnTo>
                  <a:lnTo>
                    <a:pt x="1624462" y="103510"/>
                  </a:lnTo>
                  <a:lnTo>
                    <a:pt x="1587277" y="99852"/>
                  </a:lnTo>
                  <a:lnTo>
                    <a:pt x="1574475" y="110216"/>
                  </a:lnTo>
                  <a:lnTo>
                    <a:pt x="1591544" y="116921"/>
                  </a:lnTo>
                  <a:lnTo>
                    <a:pt x="1559235" y="125456"/>
                  </a:lnTo>
                  <a:lnTo>
                    <a:pt x="1606174" y="126675"/>
                  </a:lnTo>
                  <a:lnTo>
                    <a:pt x="1630558" y="135819"/>
                  </a:lnTo>
                  <a:lnTo>
                    <a:pt x="1662257" y="138867"/>
                  </a:lnTo>
                  <a:lnTo>
                    <a:pt x="1668963" y="127284"/>
                  </a:lnTo>
                  <a:close/>
                  <a:moveTo>
                    <a:pt x="1996318" y="90099"/>
                  </a:moveTo>
                  <a:lnTo>
                    <a:pt x="1999976" y="73030"/>
                  </a:lnTo>
                  <a:lnTo>
                    <a:pt x="1971325" y="68153"/>
                  </a:lnTo>
                  <a:lnTo>
                    <a:pt x="1942673" y="62667"/>
                  </a:lnTo>
                  <a:lnTo>
                    <a:pt x="1932920" y="49256"/>
                  </a:lnTo>
                  <a:lnTo>
                    <a:pt x="1882933" y="50475"/>
                  </a:lnTo>
                  <a:lnTo>
                    <a:pt x="1884761" y="55961"/>
                  </a:lnTo>
                  <a:lnTo>
                    <a:pt x="1860987" y="57790"/>
                  </a:lnTo>
                  <a:lnTo>
                    <a:pt x="1835993" y="65715"/>
                  </a:lnTo>
                  <a:lnTo>
                    <a:pt x="1806123" y="77297"/>
                  </a:lnTo>
                  <a:lnTo>
                    <a:pt x="1804294" y="88880"/>
                  </a:lnTo>
                  <a:lnTo>
                    <a:pt x="1816486" y="98024"/>
                  </a:lnTo>
                  <a:lnTo>
                    <a:pt x="1856110" y="98024"/>
                  </a:lnTo>
                  <a:lnTo>
                    <a:pt x="1829897" y="105339"/>
                  </a:lnTo>
                  <a:lnTo>
                    <a:pt x="1817096" y="115092"/>
                  </a:lnTo>
                  <a:lnTo>
                    <a:pt x="1826849" y="126675"/>
                  </a:lnTo>
                  <a:lnTo>
                    <a:pt x="1867693" y="130332"/>
                  </a:lnTo>
                  <a:lnTo>
                    <a:pt x="1909145" y="127894"/>
                  </a:lnTo>
                  <a:lnTo>
                    <a:pt x="1973153" y="107168"/>
                  </a:lnTo>
                  <a:lnTo>
                    <a:pt x="2012168" y="99243"/>
                  </a:lnTo>
                  <a:lnTo>
                    <a:pt x="1996318" y="90099"/>
                  </a:lnTo>
                  <a:close/>
                  <a:moveTo>
                    <a:pt x="2474854" y="5974"/>
                  </a:moveTo>
                  <a:lnTo>
                    <a:pt x="2432182" y="4755"/>
                  </a:lnTo>
                  <a:lnTo>
                    <a:pt x="2390120" y="2926"/>
                  </a:lnTo>
                  <a:lnTo>
                    <a:pt x="2327941" y="6584"/>
                  </a:lnTo>
                  <a:lnTo>
                    <a:pt x="2319406" y="4145"/>
                  </a:lnTo>
                  <a:lnTo>
                    <a:pt x="2256617" y="5364"/>
                  </a:lnTo>
                  <a:lnTo>
                    <a:pt x="2217603" y="7803"/>
                  </a:lnTo>
                  <a:lnTo>
                    <a:pt x="2186513" y="11460"/>
                  </a:lnTo>
                  <a:lnTo>
                    <a:pt x="2156033" y="23652"/>
                  </a:lnTo>
                  <a:lnTo>
                    <a:pt x="2142013" y="17556"/>
                  </a:lnTo>
                  <a:lnTo>
                    <a:pt x="2118238" y="16337"/>
                  </a:lnTo>
                  <a:lnTo>
                    <a:pt x="2077395" y="24872"/>
                  </a:lnTo>
                  <a:lnTo>
                    <a:pt x="2032285" y="28529"/>
                  </a:lnTo>
                  <a:lnTo>
                    <a:pt x="2007291" y="29139"/>
                  </a:lnTo>
                  <a:lnTo>
                    <a:pt x="1970715" y="34016"/>
                  </a:lnTo>
                  <a:lnTo>
                    <a:pt x="1964009" y="41940"/>
                  </a:lnTo>
                  <a:lnTo>
                    <a:pt x="1979249" y="49256"/>
                  </a:lnTo>
                  <a:lnTo>
                    <a:pt x="1984126" y="59009"/>
                  </a:lnTo>
                  <a:lnTo>
                    <a:pt x="2010949" y="68153"/>
                  </a:lnTo>
                  <a:lnTo>
                    <a:pt x="2086539" y="66324"/>
                  </a:lnTo>
                  <a:lnTo>
                    <a:pt x="2130430" y="69372"/>
                  </a:lnTo>
                  <a:lnTo>
                    <a:pt x="2086539" y="78516"/>
                  </a:lnTo>
                  <a:lnTo>
                    <a:pt x="2073128" y="76078"/>
                  </a:lnTo>
                  <a:lnTo>
                    <a:pt x="2016435" y="74859"/>
                  </a:lnTo>
                  <a:lnTo>
                    <a:pt x="2009729" y="88270"/>
                  </a:lnTo>
                  <a:lnTo>
                    <a:pt x="2028017" y="98633"/>
                  </a:lnTo>
                  <a:lnTo>
                    <a:pt x="2010949" y="108387"/>
                  </a:lnTo>
                  <a:lnTo>
                    <a:pt x="1965229" y="115092"/>
                  </a:lnTo>
                  <a:lnTo>
                    <a:pt x="1935358" y="125456"/>
                  </a:lnTo>
                  <a:lnTo>
                    <a:pt x="1964619" y="130942"/>
                  </a:lnTo>
                  <a:lnTo>
                    <a:pt x="1974982" y="149230"/>
                  </a:lnTo>
                  <a:lnTo>
                    <a:pt x="1929262" y="137038"/>
                  </a:lnTo>
                  <a:lnTo>
                    <a:pt x="1914022" y="138867"/>
                  </a:lnTo>
                  <a:lnTo>
                    <a:pt x="1901830" y="159593"/>
                  </a:lnTo>
                  <a:lnTo>
                    <a:pt x="1853062" y="166299"/>
                  </a:lnTo>
                  <a:lnTo>
                    <a:pt x="1840870" y="180320"/>
                  </a:lnTo>
                  <a:lnTo>
                    <a:pt x="1881713" y="182148"/>
                  </a:lnTo>
                  <a:lnTo>
                    <a:pt x="1911584" y="185806"/>
                  </a:lnTo>
                  <a:lnTo>
                    <a:pt x="1982907" y="180929"/>
                  </a:lnTo>
                  <a:lnTo>
                    <a:pt x="2034113" y="189464"/>
                  </a:lnTo>
                  <a:lnTo>
                    <a:pt x="2110923" y="171176"/>
                  </a:lnTo>
                  <a:lnTo>
                    <a:pt x="2117019" y="164470"/>
                  </a:lnTo>
                  <a:lnTo>
                    <a:pt x="2078005" y="165689"/>
                  </a:lnTo>
                  <a:lnTo>
                    <a:pt x="2081053" y="158984"/>
                  </a:lnTo>
                  <a:lnTo>
                    <a:pt x="2120677" y="150449"/>
                  </a:lnTo>
                  <a:lnTo>
                    <a:pt x="2142622" y="138867"/>
                  </a:lnTo>
                  <a:lnTo>
                    <a:pt x="2184075" y="130942"/>
                  </a:lnTo>
                  <a:lnTo>
                    <a:pt x="2214555" y="121188"/>
                  </a:lnTo>
                  <a:lnTo>
                    <a:pt x="2209678" y="107777"/>
                  </a:lnTo>
                  <a:lnTo>
                    <a:pt x="2229795" y="102900"/>
                  </a:lnTo>
                  <a:lnTo>
                    <a:pt x="2203582" y="99243"/>
                  </a:lnTo>
                  <a:lnTo>
                    <a:pt x="2271248" y="96804"/>
                  </a:lnTo>
                  <a:lnTo>
                    <a:pt x="2290755" y="91318"/>
                  </a:lnTo>
                  <a:lnTo>
                    <a:pt x="2338913" y="86441"/>
                  </a:lnTo>
                  <a:lnTo>
                    <a:pt x="2395606" y="65105"/>
                  </a:lnTo>
                  <a:lnTo>
                    <a:pt x="2437059" y="58400"/>
                  </a:lnTo>
                  <a:lnTo>
                    <a:pt x="2499848" y="43160"/>
                  </a:lnTo>
                  <a:lnTo>
                    <a:pt x="2454737" y="43160"/>
                  </a:lnTo>
                  <a:lnTo>
                    <a:pt x="2478512" y="37673"/>
                  </a:lnTo>
                  <a:lnTo>
                    <a:pt x="2533376" y="32796"/>
                  </a:lnTo>
                  <a:lnTo>
                    <a:pt x="2592507" y="23043"/>
                  </a:lnTo>
                  <a:lnTo>
                    <a:pt x="2599213" y="16337"/>
                  </a:lnTo>
                  <a:lnTo>
                    <a:pt x="2567513" y="10241"/>
                  </a:lnTo>
                  <a:lnTo>
                    <a:pt x="2526670" y="7803"/>
                  </a:lnTo>
                  <a:lnTo>
                    <a:pt x="247485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B790E13C-6A13-4E33-9C7A-EB8660A04FA8}"/>
                </a:ext>
              </a:extLst>
            </p:cNvPr>
            <p:cNvSpPr/>
            <p:nvPr/>
          </p:nvSpPr>
          <p:spPr>
            <a:xfrm>
              <a:off x="6513209" y="2306921"/>
              <a:ext cx="125524" cy="74173"/>
            </a:xfrm>
            <a:custGeom>
              <a:avLst/>
              <a:gdLst>
                <a:gd name="connsiteX0" fmla="*/ 109606 w 134112"/>
                <a:gd name="connsiteY0" fmla="*/ 14508 h 79248"/>
                <a:gd name="connsiteX1" fmla="*/ 76688 w 134112"/>
                <a:gd name="connsiteY1" fmla="*/ 2926 h 79248"/>
                <a:gd name="connsiteX2" fmla="*/ 70592 w 134112"/>
                <a:gd name="connsiteY2" fmla="*/ 11460 h 79248"/>
                <a:gd name="connsiteX3" fmla="*/ 44989 w 134112"/>
                <a:gd name="connsiteY3" fmla="*/ 11460 h 79248"/>
                <a:gd name="connsiteX4" fmla="*/ 37064 w 134112"/>
                <a:gd name="connsiteY4" fmla="*/ 17556 h 79248"/>
                <a:gd name="connsiteX5" fmla="*/ 23043 w 134112"/>
                <a:gd name="connsiteY5" fmla="*/ 13899 h 79248"/>
                <a:gd name="connsiteX6" fmla="*/ 24262 w 134112"/>
                <a:gd name="connsiteY6" fmla="*/ 23652 h 79248"/>
                <a:gd name="connsiteX7" fmla="*/ 2926 w 134112"/>
                <a:gd name="connsiteY7" fmla="*/ 44988 h 79248"/>
                <a:gd name="connsiteX8" fmla="*/ 2926 w 134112"/>
                <a:gd name="connsiteY8" fmla="*/ 62057 h 79248"/>
                <a:gd name="connsiteX9" fmla="*/ 17557 w 134112"/>
                <a:gd name="connsiteY9" fmla="*/ 56571 h 79248"/>
                <a:gd name="connsiteX10" fmla="*/ 28529 w 134112"/>
                <a:gd name="connsiteY10" fmla="*/ 73030 h 79248"/>
                <a:gd name="connsiteX11" fmla="*/ 41941 w 134112"/>
                <a:gd name="connsiteY11" fmla="*/ 80955 h 79248"/>
                <a:gd name="connsiteX12" fmla="*/ 56571 w 134112"/>
                <a:gd name="connsiteY12" fmla="*/ 79126 h 79248"/>
                <a:gd name="connsiteX13" fmla="*/ 73030 w 134112"/>
                <a:gd name="connsiteY13" fmla="*/ 66324 h 79248"/>
                <a:gd name="connsiteX14" fmla="*/ 78517 w 134112"/>
                <a:gd name="connsiteY14" fmla="*/ 72420 h 79248"/>
                <a:gd name="connsiteX15" fmla="*/ 93147 w 134112"/>
                <a:gd name="connsiteY15" fmla="*/ 71201 h 79248"/>
                <a:gd name="connsiteX16" fmla="*/ 98633 w 134112"/>
                <a:gd name="connsiteY16" fmla="*/ 55961 h 79248"/>
                <a:gd name="connsiteX17" fmla="*/ 121798 w 134112"/>
                <a:gd name="connsiteY17" fmla="*/ 60838 h 79248"/>
                <a:gd name="connsiteX18" fmla="*/ 134600 w 134112"/>
                <a:gd name="connsiteY18" fmla="*/ 54132 h 79248"/>
                <a:gd name="connsiteX19" fmla="*/ 136428 w 134112"/>
                <a:gd name="connsiteY19" fmla="*/ 38892 h 79248"/>
                <a:gd name="connsiteX20" fmla="*/ 120579 w 134112"/>
                <a:gd name="connsiteY20" fmla="*/ 37673 h 79248"/>
                <a:gd name="connsiteX21" fmla="*/ 106558 w 134112"/>
                <a:gd name="connsiteY21" fmla="*/ 30968 h 79248"/>
                <a:gd name="connsiteX22" fmla="*/ 110825 w 134112"/>
                <a:gd name="connsiteY22" fmla="*/ 21214 h 79248"/>
                <a:gd name="connsiteX23" fmla="*/ 109606 w 134112"/>
                <a:gd name="connsiteY23" fmla="*/ 1450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79248">
                  <a:moveTo>
                    <a:pt x="109606" y="14508"/>
                  </a:moveTo>
                  <a:lnTo>
                    <a:pt x="76688" y="2926"/>
                  </a:lnTo>
                  <a:lnTo>
                    <a:pt x="70592" y="11460"/>
                  </a:lnTo>
                  <a:lnTo>
                    <a:pt x="44989" y="11460"/>
                  </a:lnTo>
                  <a:lnTo>
                    <a:pt x="37064" y="17556"/>
                  </a:lnTo>
                  <a:lnTo>
                    <a:pt x="23043" y="13899"/>
                  </a:lnTo>
                  <a:lnTo>
                    <a:pt x="24262" y="23652"/>
                  </a:lnTo>
                  <a:lnTo>
                    <a:pt x="2926" y="44988"/>
                  </a:lnTo>
                  <a:lnTo>
                    <a:pt x="2926" y="62057"/>
                  </a:lnTo>
                  <a:lnTo>
                    <a:pt x="17557" y="56571"/>
                  </a:lnTo>
                  <a:lnTo>
                    <a:pt x="28529" y="73030"/>
                  </a:lnTo>
                  <a:lnTo>
                    <a:pt x="41941" y="80955"/>
                  </a:lnTo>
                  <a:lnTo>
                    <a:pt x="56571" y="79126"/>
                  </a:lnTo>
                  <a:lnTo>
                    <a:pt x="73030" y="66324"/>
                  </a:lnTo>
                  <a:lnTo>
                    <a:pt x="78517" y="72420"/>
                  </a:lnTo>
                  <a:lnTo>
                    <a:pt x="93147" y="71201"/>
                  </a:lnTo>
                  <a:lnTo>
                    <a:pt x="98633" y="55961"/>
                  </a:lnTo>
                  <a:lnTo>
                    <a:pt x="121798" y="60838"/>
                  </a:lnTo>
                  <a:lnTo>
                    <a:pt x="134600" y="54132"/>
                  </a:lnTo>
                  <a:lnTo>
                    <a:pt x="136428" y="38892"/>
                  </a:lnTo>
                  <a:lnTo>
                    <a:pt x="120579" y="37673"/>
                  </a:lnTo>
                  <a:lnTo>
                    <a:pt x="106558" y="30968"/>
                  </a:lnTo>
                  <a:lnTo>
                    <a:pt x="110825" y="21214"/>
                  </a:lnTo>
                  <a:lnTo>
                    <a:pt x="109606" y="1450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F53F1E4A-7FA3-4DB3-890C-4674859B861F}"/>
                </a:ext>
              </a:extLst>
            </p:cNvPr>
            <p:cNvSpPr/>
            <p:nvPr/>
          </p:nvSpPr>
          <p:spPr>
            <a:xfrm>
              <a:off x="4118549" y="4676475"/>
              <a:ext cx="433629" cy="1369355"/>
            </a:xfrm>
            <a:custGeom>
              <a:avLst/>
              <a:gdLst>
                <a:gd name="connsiteX0" fmla="*/ 376611 w 463296"/>
                <a:gd name="connsiteY0" fmla="*/ 1351361 h 1463040"/>
                <a:gd name="connsiteX1" fmla="*/ 354056 w 463296"/>
                <a:gd name="connsiteY1" fmla="*/ 1347094 h 1463040"/>
                <a:gd name="connsiteX2" fmla="*/ 333939 w 463296"/>
                <a:gd name="connsiteY2" fmla="*/ 1362334 h 1463040"/>
                <a:gd name="connsiteX3" fmla="*/ 335158 w 463296"/>
                <a:gd name="connsiteY3" fmla="*/ 1387328 h 1463040"/>
                <a:gd name="connsiteX4" fmla="*/ 327843 w 463296"/>
                <a:gd name="connsiteY4" fmla="*/ 1404397 h 1463040"/>
                <a:gd name="connsiteX5" fmla="*/ 283952 w 463296"/>
                <a:gd name="connsiteY5" fmla="*/ 1390985 h 1463040"/>
                <a:gd name="connsiteX6" fmla="*/ 231526 w 463296"/>
                <a:gd name="connsiteY6" fmla="*/ 1366601 h 1463040"/>
                <a:gd name="connsiteX7" fmla="*/ 204094 w 463296"/>
                <a:gd name="connsiteY7" fmla="*/ 1358677 h 1463040"/>
                <a:gd name="connsiteX8" fmla="*/ 263225 w 463296"/>
                <a:gd name="connsiteY8" fmla="*/ 1400129 h 1463040"/>
                <a:gd name="connsiteX9" fmla="*/ 301630 w 463296"/>
                <a:gd name="connsiteY9" fmla="*/ 1419637 h 1463040"/>
                <a:gd name="connsiteX10" fmla="*/ 347350 w 463296"/>
                <a:gd name="connsiteY10" fmla="*/ 1440363 h 1463040"/>
                <a:gd name="connsiteX11" fmla="*/ 379659 w 463296"/>
                <a:gd name="connsiteY11" fmla="*/ 1445849 h 1463040"/>
                <a:gd name="connsiteX12" fmla="*/ 405872 w 463296"/>
                <a:gd name="connsiteY12" fmla="*/ 1456822 h 1463040"/>
                <a:gd name="connsiteX13" fmla="*/ 424160 w 463296"/>
                <a:gd name="connsiteY13" fmla="*/ 1459870 h 1463040"/>
                <a:gd name="connsiteX14" fmla="*/ 438181 w 463296"/>
                <a:gd name="connsiteY14" fmla="*/ 1460480 h 1463040"/>
                <a:gd name="connsiteX15" fmla="*/ 457688 w 463296"/>
                <a:gd name="connsiteY15" fmla="*/ 1449507 h 1463040"/>
                <a:gd name="connsiteX16" fmla="*/ 460736 w 463296"/>
                <a:gd name="connsiteY16" fmla="*/ 1434877 h 1463040"/>
                <a:gd name="connsiteX17" fmla="*/ 443057 w 463296"/>
                <a:gd name="connsiteY17" fmla="*/ 1433657 h 1463040"/>
                <a:gd name="connsiteX18" fmla="*/ 412577 w 463296"/>
                <a:gd name="connsiteY18" fmla="*/ 1433657 h 1463040"/>
                <a:gd name="connsiteX19" fmla="*/ 376611 w 463296"/>
                <a:gd name="connsiteY19" fmla="*/ 1351361 h 1463040"/>
                <a:gd name="connsiteX20" fmla="*/ 88270 w 463296"/>
                <a:gd name="connsiteY20" fmla="*/ 154717 h 1463040"/>
                <a:gd name="connsiteX21" fmla="*/ 65715 w 463296"/>
                <a:gd name="connsiteY21" fmla="*/ 111435 h 1463040"/>
                <a:gd name="connsiteX22" fmla="*/ 72421 w 463296"/>
                <a:gd name="connsiteY22" fmla="*/ 73640 h 1463040"/>
                <a:gd name="connsiteX23" fmla="*/ 52913 w 463296"/>
                <a:gd name="connsiteY23" fmla="*/ 57181 h 1463040"/>
                <a:gd name="connsiteX24" fmla="*/ 45598 w 463296"/>
                <a:gd name="connsiteY24" fmla="*/ 29139 h 1463040"/>
                <a:gd name="connsiteX25" fmla="*/ 26701 w 463296"/>
                <a:gd name="connsiteY25" fmla="*/ 2926 h 1463040"/>
                <a:gd name="connsiteX26" fmla="*/ 19385 w 463296"/>
                <a:gd name="connsiteY26" fmla="*/ 23043 h 1463040"/>
                <a:gd name="connsiteX27" fmla="*/ 2926 w 463296"/>
                <a:gd name="connsiteY27" fmla="*/ 32797 h 1463040"/>
                <a:gd name="connsiteX28" fmla="*/ 15728 w 463296"/>
                <a:gd name="connsiteY28" fmla="*/ 87661 h 1463040"/>
                <a:gd name="connsiteX29" fmla="*/ 24872 w 463296"/>
                <a:gd name="connsiteY29" fmla="*/ 151059 h 1463040"/>
                <a:gd name="connsiteX30" fmla="*/ 24262 w 463296"/>
                <a:gd name="connsiteY30" fmla="*/ 237622 h 1463040"/>
                <a:gd name="connsiteX31" fmla="*/ 24262 w 463296"/>
                <a:gd name="connsiteY31" fmla="*/ 318089 h 1463040"/>
                <a:gd name="connsiteX32" fmla="*/ 29749 w 463296"/>
                <a:gd name="connsiteY32" fmla="*/ 393070 h 1463040"/>
                <a:gd name="connsiteX33" fmla="*/ 18166 w 463296"/>
                <a:gd name="connsiteY33" fmla="*/ 440619 h 1463040"/>
                <a:gd name="connsiteX34" fmla="*/ 30968 w 463296"/>
                <a:gd name="connsiteY34" fmla="*/ 488168 h 1463040"/>
                <a:gd name="connsiteX35" fmla="*/ 27920 w 463296"/>
                <a:gd name="connsiteY35" fmla="*/ 520477 h 1463040"/>
                <a:gd name="connsiteX36" fmla="*/ 47427 w 463296"/>
                <a:gd name="connsiteY36" fmla="*/ 578389 h 1463040"/>
                <a:gd name="connsiteX37" fmla="*/ 46817 w 463296"/>
                <a:gd name="connsiteY37" fmla="*/ 636301 h 1463040"/>
                <a:gd name="connsiteX38" fmla="*/ 39502 w 463296"/>
                <a:gd name="connsiteY38" fmla="*/ 698480 h 1463040"/>
                <a:gd name="connsiteX39" fmla="*/ 35845 w 463296"/>
                <a:gd name="connsiteY39" fmla="*/ 762488 h 1463040"/>
                <a:gd name="connsiteX40" fmla="*/ 23043 w 463296"/>
                <a:gd name="connsiteY40" fmla="*/ 763707 h 1463040"/>
                <a:gd name="connsiteX41" fmla="*/ 37673 w 463296"/>
                <a:gd name="connsiteY41" fmla="*/ 808208 h 1463040"/>
                <a:gd name="connsiteX42" fmla="*/ 57790 w 463296"/>
                <a:gd name="connsiteY42" fmla="*/ 846613 h 1463040"/>
                <a:gd name="connsiteX43" fmla="*/ 51085 w 463296"/>
                <a:gd name="connsiteY43" fmla="*/ 872825 h 1463040"/>
                <a:gd name="connsiteX44" fmla="*/ 62667 w 463296"/>
                <a:gd name="connsiteY44" fmla="*/ 943539 h 1463040"/>
                <a:gd name="connsiteX45" fmla="*/ 71811 w 463296"/>
                <a:gd name="connsiteY45" fmla="*/ 997184 h 1463040"/>
                <a:gd name="connsiteX46" fmla="*/ 93147 w 463296"/>
                <a:gd name="connsiteY46" fmla="*/ 1002670 h 1463040"/>
                <a:gd name="connsiteX47" fmla="*/ 86441 w 463296"/>
                <a:gd name="connsiteY47" fmla="*/ 955731 h 1463040"/>
                <a:gd name="connsiteX48" fmla="*/ 110825 w 463296"/>
                <a:gd name="connsiteY48" fmla="*/ 965485 h 1463040"/>
                <a:gd name="connsiteX49" fmla="*/ 121798 w 463296"/>
                <a:gd name="connsiteY49" fmla="*/ 1042904 h 1463040"/>
                <a:gd name="connsiteX50" fmla="*/ 82784 w 463296"/>
                <a:gd name="connsiteY50" fmla="*/ 1030102 h 1463040"/>
                <a:gd name="connsiteX51" fmla="*/ 94976 w 463296"/>
                <a:gd name="connsiteY51" fmla="*/ 1092281 h 1463040"/>
                <a:gd name="connsiteX52" fmla="*/ 78517 w 463296"/>
                <a:gd name="connsiteY52" fmla="*/ 1125809 h 1463040"/>
                <a:gd name="connsiteX53" fmla="*/ 128504 w 463296"/>
                <a:gd name="connsiteY53" fmla="*/ 1136782 h 1463040"/>
                <a:gd name="connsiteX54" fmla="*/ 107777 w 463296"/>
                <a:gd name="connsiteY54" fmla="*/ 1166043 h 1463040"/>
                <a:gd name="connsiteX55" fmla="*/ 108997 w 463296"/>
                <a:gd name="connsiteY55" fmla="*/ 1202619 h 1463040"/>
                <a:gd name="connsiteX56" fmla="*/ 139477 w 463296"/>
                <a:gd name="connsiteY56" fmla="*/ 1267237 h 1463040"/>
                <a:gd name="connsiteX57" fmla="*/ 165080 w 463296"/>
                <a:gd name="connsiteY57" fmla="*/ 1292230 h 1463040"/>
                <a:gd name="connsiteX58" fmla="*/ 166299 w 463296"/>
                <a:gd name="connsiteY58" fmla="*/ 1314176 h 1463040"/>
                <a:gd name="connsiteX59" fmla="*/ 186416 w 463296"/>
                <a:gd name="connsiteY59" fmla="*/ 1337341 h 1463040"/>
                <a:gd name="connsiteX60" fmla="*/ 232136 w 463296"/>
                <a:gd name="connsiteY60" fmla="*/ 1358677 h 1463040"/>
                <a:gd name="connsiteX61" fmla="*/ 232136 w 463296"/>
                <a:gd name="connsiteY61" fmla="*/ 1358677 h 1463040"/>
                <a:gd name="connsiteX62" fmla="*/ 277246 w 463296"/>
                <a:gd name="connsiteY62" fmla="*/ 1384280 h 1463040"/>
                <a:gd name="connsiteX63" fmla="*/ 315041 w 463296"/>
                <a:gd name="connsiteY63" fmla="*/ 1396472 h 1463040"/>
                <a:gd name="connsiteX64" fmla="*/ 327233 w 463296"/>
                <a:gd name="connsiteY64" fmla="*/ 1395862 h 1463040"/>
                <a:gd name="connsiteX65" fmla="*/ 316261 w 463296"/>
                <a:gd name="connsiteY65" fmla="*/ 1361115 h 1463040"/>
                <a:gd name="connsiteX66" fmla="*/ 336987 w 463296"/>
                <a:gd name="connsiteY66" fmla="*/ 1347704 h 1463040"/>
                <a:gd name="connsiteX67" fmla="*/ 347350 w 463296"/>
                <a:gd name="connsiteY67" fmla="*/ 1338560 h 1463040"/>
                <a:gd name="connsiteX68" fmla="*/ 372953 w 463296"/>
                <a:gd name="connsiteY68" fmla="*/ 1338560 h 1463040"/>
                <a:gd name="connsiteX69" fmla="*/ 343693 w 463296"/>
                <a:gd name="connsiteY69" fmla="*/ 1333073 h 1463040"/>
                <a:gd name="connsiteX70" fmla="*/ 270541 w 463296"/>
                <a:gd name="connsiteY70" fmla="*/ 1328197 h 1463040"/>
                <a:gd name="connsiteX71" fmla="*/ 249205 w 463296"/>
                <a:gd name="connsiteY71" fmla="*/ 1306251 h 1463040"/>
                <a:gd name="connsiteX72" fmla="*/ 238232 w 463296"/>
                <a:gd name="connsiteY72" fmla="*/ 1278209 h 1463040"/>
                <a:gd name="connsiteX73" fmla="*/ 219334 w 463296"/>
                <a:gd name="connsiteY73" fmla="*/ 1280648 h 1463040"/>
                <a:gd name="connsiteX74" fmla="*/ 203485 w 463296"/>
                <a:gd name="connsiteY74" fmla="*/ 1267237 h 1463040"/>
                <a:gd name="connsiteX75" fmla="*/ 184587 w 463296"/>
                <a:gd name="connsiteY75" fmla="*/ 1227003 h 1463040"/>
                <a:gd name="connsiteX76" fmla="*/ 201046 w 463296"/>
                <a:gd name="connsiteY76" fmla="*/ 1210544 h 1463040"/>
                <a:gd name="connsiteX77" fmla="*/ 201656 w 463296"/>
                <a:gd name="connsiteY77" fmla="*/ 1186769 h 1463040"/>
                <a:gd name="connsiteX78" fmla="*/ 190683 w 463296"/>
                <a:gd name="connsiteY78" fmla="*/ 1167262 h 1463040"/>
                <a:gd name="connsiteX79" fmla="*/ 194950 w 463296"/>
                <a:gd name="connsiteY79" fmla="*/ 1134953 h 1463040"/>
                <a:gd name="connsiteX80" fmla="*/ 188245 w 463296"/>
                <a:gd name="connsiteY80" fmla="*/ 1084966 h 1463040"/>
                <a:gd name="connsiteX81" fmla="*/ 177272 w 463296"/>
                <a:gd name="connsiteY81" fmla="*/ 1062411 h 1463040"/>
                <a:gd name="connsiteX82" fmla="*/ 188245 w 463296"/>
                <a:gd name="connsiteY82" fmla="*/ 1055705 h 1463040"/>
                <a:gd name="connsiteX83" fmla="*/ 180320 w 463296"/>
                <a:gd name="connsiteY83" fmla="*/ 1041685 h 1463040"/>
                <a:gd name="connsiteX84" fmla="*/ 163251 w 463296"/>
                <a:gd name="connsiteY84" fmla="*/ 1033760 h 1463040"/>
                <a:gd name="connsiteX85" fmla="*/ 168128 w 463296"/>
                <a:gd name="connsiteY85" fmla="*/ 1017910 h 1463040"/>
                <a:gd name="connsiteX86" fmla="*/ 149230 w 463296"/>
                <a:gd name="connsiteY86" fmla="*/ 1003889 h 1463040"/>
                <a:gd name="connsiteX87" fmla="*/ 127285 w 463296"/>
                <a:gd name="connsiteY87" fmla="*/ 960608 h 1463040"/>
                <a:gd name="connsiteX88" fmla="*/ 137038 w 463296"/>
                <a:gd name="connsiteY88" fmla="*/ 953293 h 1463040"/>
                <a:gd name="connsiteX89" fmla="*/ 116921 w 463296"/>
                <a:gd name="connsiteY89" fmla="*/ 906963 h 1463040"/>
                <a:gd name="connsiteX90" fmla="*/ 112654 w 463296"/>
                <a:gd name="connsiteY90" fmla="*/ 867949 h 1463040"/>
                <a:gd name="connsiteX91" fmla="*/ 110825 w 463296"/>
                <a:gd name="connsiteY91" fmla="*/ 833201 h 1463040"/>
                <a:gd name="connsiteX92" fmla="*/ 126065 w 463296"/>
                <a:gd name="connsiteY92" fmla="*/ 818571 h 1463040"/>
                <a:gd name="connsiteX93" fmla="*/ 105949 w 463296"/>
                <a:gd name="connsiteY93" fmla="*/ 780166 h 1463040"/>
                <a:gd name="connsiteX94" fmla="*/ 96805 w 463296"/>
                <a:gd name="connsiteY94" fmla="*/ 744200 h 1463040"/>
                <a:gd name="connsiteX95" fmla="*/ 114483 w 463296"/>
                <a:gd name="connsiteY95" fmla="*/ 717987 h 1463040"/>
                <a:gd name="connsiteX96" fmla="*/ 105949 w 463296"/>
                <a:gd name="connsiteY96" fmla="*/ 685069 h 1463040"/>
                <a:gd name="connsiteX97" fmla="*/ 115702 w 463296"/>
                <a:gd name="connsiteY97" fmla="*/ 647273 h 1463040"/>
                <a:gd name="connsiteX98" fmla="*/ 107777 w 463296"/>
                <a:gd name="connsiteY98" fmla="*/ 611307 h 1463040"/>
                <a:gd name="connsiteX99" fmla="*/ 98024 w 463296"/>
                <a:gd name="connsiteY99" fmla="*/ 603992 h 1463040"/>
                <a:gd name="connsiteX100" fmla="*/ 68153 w 463296"/>
                <a:gd name="connsiteY100" fmla="*/ 537545 h 1463040"/>
                <a:gd name="connsiteX101" fmla="*/ 80955 w 463296"/>
                <a:gd name="connsiteY101" fmla="*/ 497921 h 1463040"/>
                <a:gd name="connsiteX102" fmla="*/ 70592 w 463296"/>
                <a:gd name="connsiteY102" fmla="*/ 460126 h 1463040"/>
                <a:gd name="connsiteX103" fmla="*/ 76078 w 463296"/>
                <a:gd name="connsiteY103" fmla="*/ 424769 h 1463040"/>
                <a:gd name="connsiteX104" fmla="*/ 91928 w 463296"/>
                <a:gd name="connsiteY104" fmla="*/ 388803 h 1463040"/>
                <a:gd name="connsiteX105" fmla="*/ 111435 w 463296"/>
                <a:gd name="connsiteY105" fmla="*/ 364419 h 1463040"/>
                <a:gd name="connsiteX106" fmla="*/ 99243 w 463296"/>
                <a:gd name="connsiteY106" fmla="*/ 349179 h 1463040"/>
                <a:gd name="connsiteX107" fmla="*/ 104729 w 463296"/>
                <a:gd name="connsiteY107" fmla="*/ 336987 h 1463040"/>
                <a:gd name="connsiteX108" fmla="*/ 94976 w 463296"/>
                <a:gd name="connsiteY108" fmla="*/ 272369 h 1463040"/>
                <a:gd name="connsiteX109" fmla="*/ 129113 w 463296"/>
                <a:gd name="connsiteY109" fmla="*/ 252862 h 1463040"/>
                <a:gd name="connsiteX110" fmla="*/ 135819 w 463296"/>
                <a:gd name="connsiteY110" fmla="*/ 212629 h 1463040"/>
                <a:gd name="connsiteX111" fmla="*/ 130333 w 463296"/>
                <a:gd name="connsiteY111" fmla="*/ 202875 h 1463040"/>
                <a:gd name="connsiteX112" fmla="*/ 107168 w 463296"/>
                <a:gd name="connsiteY112" fmla="*/ 208361 h 1463040"/>
                <a:gd name="connsiteX113" fmla="*/ 88270 w 463296"/>
                <a:gd name="connsiteY113" fmla="*/ 154717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463296" h="1463040">
                  <a:moveTo>
                    <a:pt x="376611" y="1351361"/>
                  </a:moveTo>
                  <a:lnTo>
                    <a:pt x="354056" y="1347094"/>
                  </a:lnTo>
                  <a:lnTo>
                    <a:pt x="333939" y="1362334"/>
                  </a:lnTo>
                  <a:lnTo>
                    <a:pt x="335158" y="1387328"/>
                  </a:lnTo>
                  <a:lnTo>
                    <a:pt x="327843" y="1404397"/>
                  </a:lnTo>
                  <a:lnTo>
                    <a:pt x="283952" y="1390985"/>
                  </a:lnTo>
                  <a:lnTo>
                    <a:pt x="231526" y="1366601"/>
                  </a:lnTo>
                  <a:lnTo>
                    <a:pt x="204094" y="1358677"/>
                  </a:lnTo>
                  <a:lnTo>
                    <a:pt x="263225" y="1400129"/>
                  </a:lnTo>
                  <a:lnTo>
                    <a:pt x="301630" y="1419637"/>
                  </a:lnTo>
                  <a:lnTo>
                    <a:pt x="347350" y="1440363"/>
                  </a:lnTo>
                  <a:lnTo>
                    <a:pt x="379659" y="1445849"/>
                  </a:lnTo>
                  <a:lnTo>
                    <a:pt x="405872" y="1456822"/>
                  </a:lnTo>
                  <a:lnTo>
                    <a:pt x="424160" y="1459870"/>
                  </a:lnTo>
                  <a:lnTo>
                    <a:pt x="438181" y="1460480"/>
                  </a:lnTo>
                  <a:lnTo>
                    <a:pt x="457688" y="1449507"/>
                  </a:lnTo>
                  <a:lnTo>
                    <a:pt x="460736" y="1434877"/>
                  </a:lnTo>
                  <a:lnTo>
                    <a:pt x="443057" y="1433657"/>
                  </a:lnTo>
                  <a:lnTo>
                    <a:pt x="412577" y="1433657"/>
                  </a:lnTo>
                  <a:lnTo>
                    <a:pt x="376611" y="1351361"/>
                  </a:lnTo>
                  <a:close/>
                  <a:moveTo>
                    <a:pt x="88270" y="154717"/>
                  </a:moveTo>
                  <a:lnTo>
                    <a:pt x="65715" y="111435"/>
                  </a:lnTo>
                  <a:lnTo>
                    <a:pt x="72421" y="73640"/>
                  </a:lnTo>
                  <a:lnTo>
                    <a:pt x="52913" y="57181"/>
                  </a:lnTo>
                  <a:lnTo>
                    <a:pt x="45598" y="29139"/>
                  </a:lnTo>
                  <a:lnTo>
                    <a:pt x="26701" y="2926"/>
                  </a:lnTo>
                  <a:lnTo>
                    <a:pt x="19385" y="23043"/>
                  </a:lnTo>
                  <a:lnTo>
                    <a:pt x="2926" y="32797"/>
                  </a:lnTo>
                  <a:lnTo>
                    <a:pt x="15728" y="87661"/>
                  </a:lnTo>
                  <a:lnTo>
                    <a:pt x="24872" y="151059"/>
                  </a:lnTo>
                  <a:lnTo>
                    <a:pt x="24262" y="237622"/>
                  </a:lnTo>
                  <a:lnTo>
                    <a:pt x="24262" y="318089"/>
                  </a:lnTo>
                  <a:lnTo>
                    <a:pt x="29749" y="393070"/>
                  </a:lnTo>
                  <a:lnTo>
                    <a:pt x="18166" y="440619"/>
                  </a:lnTo>
                  <a:lnTo>
                    <a:pt x="30968" y="488168"/>
                  </a:lnTo>
                  <a:lnTo>
                    <a:pt x="27920" y="520477"/>
                  </a:lnTo>
                  <a:lnTo>
                    <a:pt x="47427" y="578389"/>
                  </a:lnTo>
                  <a:lnTo>
                    <a:pt x="46817" y="636301"/>
                  </a:lnTo>
                  <a:lnTo>
                    <a:pt x="39502" y="698480"/>
                  </a:lnTo>
                  <a:lnTo>
                    <a:pt x="35845" y="762488"/>
                  </a:lnTo>
                  <a:lnTo>
                    <a:pt x="23043" y="763707"/>
                  </a:lnTo>
                  <a:lnTo>
                    <a:pt x="37673" y="808208"/>
                  </a:lnTo>
                  <a:lnTo>
                    <a:pt x="57790" y="846613"/>
                  </a:lnTo>
                  <a:lnTo>
                    <a:pt x="51085" y="872825"/>
                  </a:lnTo>
                  <a:lnTo>
                    <a:pt x="62667" y="943539"/>
                  </a:lnTo>
                  <a:lnTo>
                    <a:pt x="71811" y="997184"/>
                  </a:lnTo>
                  <a:lnTo>
                    <a:pt x="93147" y="1002670"/>
                  </a:lnTo>
                  <a:lnTo>
                    <a:pt x="86441" y="955731"/>
                  </a:lnTo>
                  <a:lnTo>
                    <a:pt x="110825" y="965485"/>
                  </a:lnTo>
                  <a:lnTo>
                    <a:pt x="121798" y="1042904"/>
                  </a:lnTo>
                  <a:lnTo>
                    <a:pt x="82784" y="1030102"/>
                  </a:lnTo>
                  <a:lnTo>
                    <a:pt x="94976" y="1092281"/>
                  </a:lnTo>
                  <a:lnTo>
                    <a:pt x="78517" y="1125809"/>
                  </a:lnTo>
                  <a:lnTo>
                    <a:pt x="128504" y="1136782"/>
                  </a:lnTo>
                  <a:lnTo>
                    <a:pt x="107777" y="1166043"/>
                  </a:lnTo>
                  <a:lnTo>
                    <a:pt x="108997" y="1202619"/>
                  </a:lnTo>
                  <a:lnTo>
                    <a:pt x="139477" y="1267237"/>
                  </a:lnTo>
                  <a:lnTo>
                    <a:pt x="165080" y="1292230"/>
                  </a:lnTo>
                  <a:lnTo>
                    <a:pt x="166299" y="1314176"/>
                  </a:lnTo>
                  <a:lnTo>
                    <a:pt x="186416" y="1337341"/>
                  </a:lnTo>
                  <a:lnTo>
                    <a:pt x="232136" y="1358677"/>
                  </a:lnTo>
                  <a:lnTo>
                    <a:pt x="232136" y="1358677"/>
                  </a:lnTo>
                  <a:lnTo>
                    <a:pt x="277246" y="1384280"/>
                  </a:lnTo>
                  <a:lnTo>
                    <a:pt x="315041" y="1396472"/>
                  </a:lnTo>
                  <a:lnTo>
                    <a:pt x="327233" y="1395862"/>
                  </a:lnTo>
                  <a:lnTo>
                    <a:pt x="316261" y="1361115"/>
                  </a:lnTo>
                  <a:lnTo>
                    <a:pt x="336987" y="1347704"/>
                  </a:lnTo>
                  <a:lnTo>
                    <a:pt x="347350" y="1338560"/>
                  </a:lnTo>
                  <a:lnTo>
                    <a:pt x="372953" y="1338560"/>
                  </a:lnTo>
                  <a:lnTo>
                    <a:pt x="343693" y="1333073"/>
                  </a:lnTo>
                  <a:lnTo>
                    <a:pt x="270541" y="1328197"/>
                  </a:lnTo>
                  <a:lnTo>
                    <a:pt x="249205" y="1306251"/>
                  </a:lnTo>
                  <a:lnTo>
                    <a:pt x="238232" y="1278209"/>
                  </a:lnTo>
                  <a:lnTo>
                    <a:pt x="219334" y="1280648"/>
                  </a:lnTo>
                  <a:lnTo>
                    <a:pt x="203485" y="1267237"/>
                  </a:lnTo>
                  <a:lnTo>
                    <a:pt x="184587" y="1227003"/>
                  </a:lnTo>
                  <a:lnTo>
                    <a:pt x="201046" y="1210544"/>
                  </a:lnTo>
                  <a:lnTo>
                    <a:pt x="201656" y="1186769"/>
                  </a:lnTo>
                  <a:lnTo>
                    <a:pt x="190683" y="1167262"/>
                  </a:lnTo>
                  <a:lnTo>
                    <a:pt x="194950" y="1134953"/>
                  </a:lnTo>
                  <a:lnTo>
                    <a:pt x="188245" y="1084966"/>
                  </a:lnTo>
                  <a:lnTo>
                    <a:pt x="177272" y="1062411"/>
                  </a:lnTo>
                  <a:lnTo>
                    <a:pt x="188245" y="1055705"/>
                  </a:lnTo>
                  <a:lnTo>
                    <a:pt x="180320" y="1041685"/>
                  </a:lnTo>
                  <a:lnTo>
                    <a:pt x="163251" y="1033760"/>
                  </a:lnTo>
                  <a:lnTo>
                    <a:pt x="168128" y="1017910"/>
                  </a:lnTo>
                  <a:lnTo>
                    <a:pt x="149230" y="1003889"/>
                  </a:lnTo>
                  <a:lnTo>
                    <a:pt x="127285" y="960608"/>
                  </a:lnTo>
                  <a:lnTo>
                    <a:pt x="137038" y="953293"/>
                  </a:lnTo>
                  <a:lnTo>
                    <a:pt x="116921" y="906963"/>
                  </a:lnTo>
                  <a:lnTo>
                    <a:pt x="112654" y="867949"/>
                  </a:lnTo>
                  <a:lnTo>
                    <a:pt x="110825" y="833201"/>
                  </a:lnTo>
                  <a:lnTo>
                    <a:pt x="126065" y="818571"/>
                  </a:lnTo>
                  <a:lnTo>
                    <a:pt x="105949" y="780166"/>
                  </a:lnTo>
                  <a:lnTo>
                    <a:pt x="96805" y="744200"/>
                  </a:lnTo>
                  <a:lnTo>
                    <a:pt x="114483" y="717987"/>
                  </a:lnTo>
                  <a:lnTo>
                    <a:pt x="105949" y="685069"/>
                  </a:lnTo>
                  <a:lnTo>
                    <a:pt x="115702" y="647273"/>
                  </a:lnTo>
                  <a:lnTo>
                    <a:pt x="107777" y="611307"/>
                  </a:lnTo>
                  <a:lnTo>
                    <a:pt x="98024" y="603992"/>
                  </a:lnTo>
                  <a:lnTo>
                    <a:pt x="68153" y="537545"/>
                  </a:lnTo>
                  <a:lnTo>
                    <a:pt x="80955" y="497921"/>
                  </a:lnTo>
                  <a:lnTo>
                    <a:pt x="70592" y="460126"/>
                  </a:lnTo>
                  <a:lnTo>
                    <a:pt x="76078" y="424769"/>
                  </a:lnTo>
                  <a:lnTo>
                    <a:pt x="91928" y="388803"/>
                  </a:lnTo>
                  <a:lnTo>
                    <a:pt x="111435" y="364419"/>
                  </a:lnTo>
                  <a:lnTo>
                    <a:pt x="99243" y="349179"/>
                  </a:lnTo>
                  <a:lnTo>
                    <a:pt x="104729" y="336987"/>
                  </a:lnTo>
                  <a:lnTo>
                    <a:pt x="94976" y="272369"/>
                  </a:lnTo>
                  <a:lnTo>
                    <a:pt x="129113" y="252862"/>
                  </a:lnTo>
                  <a:lnTo>
                    <a:pt x="135819" y="212629"/>
                  </a:lnTo>
                  <a:lnTo>
                    <a:pt x="130333" y="202875"/>
                  </a:lnTo>
                  <a:lnTo>
                    <a:pt x="107168" y="208361"/>
                  </a:lnTo>
                  <a:lnTo>
                    <a:pt x="88270" y="15471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3285C915-B625-4143-92C7-41E68D9E9F90}"/>
                </a:ext>
              </a:extLst>
            </p:cNvPr>
            <p:cNvSpPr/>
            <p:nvPr/>
          </p:nvSpPr>
          <p:spPr>
            <a:xfrm>
              <a:off x="8524449" y="2109506"/>
              <a:ext cx="1643226" cy="1272359"/>
            </a:xfrm>
            <a:custGeom>
              <a:avLst/>
              <a:gdLst>
                <a:gd name="connsiteX0" fmla="*/ 1392204 w 1755648"/>
                <a:gd name="connsiteY0" fmla="*/ 1339169 h 1359408"/>
                <a:gd name="connsiteX1" fmla="*/ 1395862 w 1755648"/>
                <a:gd name="connsiteY1" fmla="*/ 1317224 h 1359408"/>
                <a:gd name="connsiteX2" fmla="*/ 1408054 w 1755648"/>
                <a:gd name="connsiteY2" fmla="*/ 1300155 h 1359408"/>
                <a:gd name="connsiteX3" fmla="*/ 1398300 w 1755648"/>
                <a:gd name="connsiteY3" fmla="*/ 1284915 h 1359408"/>
                <a:gd name="connsiteX4" fmla="*/ 1378793 w 1755648"/>
                <a:gd name="connsiteY4" fmla="*/ 1284305 h 1359408"/>
                <a:gd name="connsiteX5" fmla="*/ 1343436 w 1755648"/>
                <a:gd name="connsiteY5" fmla="*/ 1295278 h 1359408"/>
                <a:gd name="connsiteX6" fmla="*/ 1330025 w 1755648"/>
                <a:gd name="connsiteY6" fmla="*/ 1312347 h 1359408"/>
                <a:gd name="connsiteX7" fmla="*/ 1336121 w 1755648"/>
                <a:gd name="connsiteY7" fmla="*/ 1345875 h 1359408"/>
                <a:gd name="connsiteX8" fmla="*/ 1365992 w 1755648"/>
                <a:gd name="connsiteY8" fmla="*/ 1358067 h 1359408"/>
                <a:gd name="connsiteX9" fmla="*/ 1392204 w 1755648"/>
                <a:gd name="connsiteY9" fmla="*/ 1339169 h 1359408"/>
                <a:gd name="connsiteX10" fmla="*/ 1472672 w 1755648"/>
                <a:gd name="connsiteY10" fmla="*/ 141305 h 1359408"/>
                <a:gd name="connsiteX11" fmla="*/ 1435486 w 1755648"/>
                <a:gd name="connsiteY11" fmla="*/ 104120 h 1359408"/>
                <a:gd name="connsiteX12" fmla="*/ 1408664 w 1755648"/>
                <a:gd name="connsiteY12" fmla="*/ 81564 h 1359408"/>
                <a:gd name="connsiteX13" fmla="*/ 1385498 w 1755648"/>
                <a:gd name="connsiteY13" fmla="*/ 65105 h 1359408"/>
                <a:gd name="connsiteX14" fmla="*/ 1338560 w 1755648"/>
                <a:gd name="connsiteY14" fmla="*/ 27920 h 1359408"/>
                <a:gd name="connsiteX15" fmla="*/ 1302593 w 1755648"/>
                <a:gd name="connsiteY15" fmla="*/ 13899 h 1359408"/>
                <a:gd name="connsiteX16" fmla="*/ 1250777 w 1755648"/>
                <a:gd name="connsiteY16" fmla="*/ 2926 h 1359408"/>
                <a:gd name="connsiteX17" fmla="*/ 1212982 w 1755648"/>
                <a:gd name="connsiteY17" fmla="*/ 4145 h 1359408"/>
                <a:gd name="connsiteX18" fmla="*/ 1181892 w 1755648"/>
                <a:gd name="connsiteY18" fmla="*/ 10851 h 1359408"/>
                <a:gd name="connsiteX19" fmla="*/ 1171529 w 1755648"/>
                <a:gd name="connsiteY19" fmla="*/ 29139 h 1359408"/>
                <a:gd name="connsiteX20" fmla="*/ 1194084 w 1755648"/>
                <a:gd name="connsiteY20" fmla="*/ 38283 h 1359408"/>
                <a:gd name="connsiteX21" fmla="*/ 1209324 w 1755648"/>
                <a:gd name="connsiteY21" fmla="*/ 58400 h 1359408"/>
                <a:gd name="connsiteX22" fmla="*/ 1202009 w 1755648"/>
                <a:gd name="connsiteY22" fmla="*/ 70592 h 1359408"/>
                <a:gd name="connsiteX23" fmla="*/ 1202618 w 1755648"/>
                <a:gd name="connsiteY23" fmla="*/ 110216 h 1359408"/>
                <a:gd name="connsiteX24" fmla="*/ 1214201 w 1755648"/>
                <a:gd name="connsiteY24" fmla="*/ 126675 h 1359408"/>
                <a:gd name="connsiteX25" fmla="*/ 1187378 w 1755648"/>
                <a:gd name="connsiteY25" fmla="*/ 150449 h 1359408"/>
                <a:gd name="connsiteX26" fmla="*/ 1142878 w 1755648"/>
                <a:gd name="connsiteY26" fmla="*/ 136428 h 1359408"/>
                <a:gd name="connsiteX27" fmla="*/ 1146536 w 1755648"/>
                <a:gd name="connsiteY27" fmla="*/ 164470 h 1359408"/>
                <a:gd name="connsiteX28" fmla="*/ 1148364 w 1755648"/>
                <a:gd name="connsiteY28" fmla="*/ 202265 h 1359408"/>
                <a:gd name="connsiteX29" fmla="*/ 1164824 w 1755648"/>
                <a:gd name="connsiteY29" fmla="*/ 218115 h 1359408"/>
                <a:gd name="connsiteX30" fmla="*/ 1179454 w 1755648"/>
                <a:gd name="connsiteY30" fmla="*/ 213238 h 1359408"/>
                <a:gd name="connsiteX31" fmla="*/ 1212372 w 1755648"/>
                <a:gd name="connsiteY31" fmla="*/ 219334 h 1359408"/>
                <a:gd name="connsiteX32" fmla="*/ 1227612 w 1755648"/>
                <a:gd name="connsiteY32" fmla="*/ 205313 h 1359408"/>
                <a:gd name="connsiteX33" fmla="*/ 1258702 w 1755648"/>
                <a:gd name="connsiteY33" fmla="*/ 217505 h 1359408"/>
                <a:gd name="connsiteX34" fmla="*/ 1302593 w 1755648"/>
                <a:gd name="connsiteY34" fmla="*/ 243718 h 1359408"/>
                <a:gd name="connsiteX35" fmla="*/ 1306860 w 1755648"/>
                <a:gd name="connsiteY35" fmla="*/ 257129 h 1359408"/>
                <a:gd name="connsiteX36" fmla="*/ 1280648 w 1755648"/>
                <a:gd name="connsiteY36" fmla="*/ 252862 h 1359408"/>
                <a:gd name="connsiteX37" fmla="*/ 1239194 w 1755648"/>
                <a:gd name="connsiteY37" fmla="*/ 257739 h 1359408"/>
                <a:gd name="connsiteX38" fmla="*/ 1224564 w 1755648"/>
                <a:gd name="connsiteY38" fmla="*/ 268712 h 1359408"/>
                <a:gd name="connsiteX39" fmla="*/ 1216030 w 1755648"/>
                <a:gd name="connsiteY39" fmla="*/ 293705 h 1359408"/>
                <a:gd name="connsiteX40" fmla="*/ 1177625 w 1755648"/>
                <a:gd name="connsiteY40" fmla="*/ 308336 h 1359408"/>
                <a:gd name="connsiteX41" fmla="*/ 1158728 w 1755648"/>
                <a:gd name="connsiteY41" fmla="*/ 328452 h 1359408"/>
                <a:gd name="connsiteX42" fmla="*/ 1122761 w 1755648"/>
                <a:gd name="connsiteY42" fmla="*/ 320528 h 1359408"/>
                <a:gd name="connsiteX43" fmla="*/ 1103254 w 1755648"/>
                <a:gd name="connsiteY43" fmla="*/ 317480 h 1359408"/>
                <a:gd name="connsiteX44" fmla="*/ 1100816 w 1755648"/>
                <a:gd name="connsiteY44" fmla="*/ 341864 h 1359408"/>
                <a:gd name="connsiteX45" fmla="*/ 1118494 w 1755648"/>
                <a:gd name="connsiteY45" fmla="*/ 355884 h 1359408"/>
                <a:gd name="connsiteX46" fmla="*/ 1130076 w 1755648"/>
                <a:gd name="connsiteY46" fmla="*/ 368686 h 1359408"/>
                <a:gd name="connsiteX47" fmla="*/ 1114836 w 1755648"/>
                <a:gd name="connsiteY47" fmla="*/ 380878 h 1359408"/>
                <a:gd name="connsiteX48" fmla="*/ 1103254 w 1755648"/>
                <a:gd name="connsiteY48" fmla="*/ 400995 h 1359408"/>
                <a:gd name="connsiteX49" fmla="*/ 1073384 w 1755648"/>
                <a:gd name="connsiteY49" fmla="*/ 414406 h 1359408"/>
                <a:gd name="connsiteX50" fmla="*/ 1027664 w 1755648"/>
                <a:gd name="connsiteY50" fmla="*/ 415625 h 1359408"/>
                <a:gd name="connsiteX51" fmla="*/ 983772 w 1755648"/>
                <a:gd name="connsiteY51" fmla="*/ 429036 h 1359408"/>
                <a:gd name="connsiteX52" fmla="*/ 956950 w 1755648"/>
                <a:gd name="connsiteY52" fmla="*/ 449153 h 1359408"/>
                <a:gd name="connsiteX53" fmla="*/ 937442 w 1755648"/>
                <a:gd name="connsiteY53" fmla="*/ 436961 h 1359408"/>
                <a:gd name="connsiteX54" fmla="*/ 899648 w 1755648"/>
                <a:gd name="connsiteY54" fmla="*/ 437571 h 1359408"/>
                <a:gd name="connsiteX55" fmla="*/ 842954 w 1755648"/>
                <a:gd name="connsiteY55" fmla="*/ 414406 h 1359408"/>
                <a:gd name="connsiteX56" fmla="*/ 809426 w 1755648"/>
                <a:gd name="connsiteY56" fmla="*/ 408920 h 1359408"/>
                <a:gd name="connsiteX57" fmla="*/ 770412 w 1755648"/>
                <a:gd name="connsiteY57" fmla="*/ 413796 h 1359408"/>
                <a:gd name="connsiteX58" fmla="*/ 702137 w 1755648"/>
                <a:gd name="connsiteY58" fmla="*/ 405872 h 1359408"/>
                <a:gd name="connsiteX59" fmla="*/ 668609 w 1755648"/>
                <a:gd name="connsiteY59" fmla="*/ 406481 h 1359408"/>
                <a:gd name="connsiteX60" fmla="*/ 639958 w 1755648"/>
                <a:gd name="connsiteY60" fmla="*/ 384536 h 1359408"/>
                <a:gd name="connsiteX61" fmla="*/ 610088 w 1755648"/>
                <a:gd name="connsiteY61" fmla="*/ 349788 h 1359408"/>
                <a:gd name="connsiteX62" fmla="*/ 589361 w 1755648"/>
                <a:gd name="connsiteY62" fmla="*/ 345521 h 1359408"/>
                <a:gd name="connsiteX63" fmla="*/ 541202 w 1755648"/>
                <a:gd name="connsiteY63" fmla="*/ 322356 h 1359408"/>
                <a:gd name="connsiteX64" fmla="*/ 497312 w 1755648"/>
                <a:gd name="connsiteY64" fmla="*/ 316870 h 1359408"/>
                <a:gd name="connsiteX65" fmla="*/ 458297 w 1755648"/>
                <a:gd name="connsiteY65" fmla="*/ 310774 h 1359408"/>
                <a:gd name="connsiteX66" fmla="*/ 440009 w 1755648"/>
                <a:gd name="connsiteY66" fmla="*/ 294315 h 1359408"/>
                <a:gd name="connsiteX67" fmla="*/ 432084 w 1755648"/>
                <a:gd name="connsiteY67" fmla="*/ 249814 h 1359408"/>
                <a:gd name="connsiteX68" fmla="*/ 396728 w 1755648"/>
                <a:gd name="connsiteY68" fmla="*/ 219334 h 1359408"/>
                <a:gd name="connsiteX69" fmla="*/ 347350 w 1755648"/>
                <a:gd name="connsiteY69" fmla="*/ 205313 h 1359408"/>
                <a:gd name="connsiteX70" fmla="*/ 312602 w 1755648"/>
                <a:gd name="connsiteY70" fmla="*/ 185196 h 1359408"/>
                <a:gd name="connsiteX71" fmla="*/ 292486 w 1755648"/>
                <a:gd name="connsiteY71" fmla="*/ 158374 h 1359408"/>
                <a:gd name="connsiteX72" fmla="*/ 282122 w 1755648"/>
                <a:gd name="connsiteY72" fmla="*/ 161422 h 1359408"/>
                <a:gd name="connsiteX73" fmla="*/ 271150 w 1755648"/>
                <a:gd name="connsiteY73" fmla="*/ 187025 h 1359408"/>
                <a:gd name="connsiteX74" fmla="*/ 247985 w 1755648"/>
                <a:gd name="connsiteY74" fmla="*/ 190683 h 1359408"/>
                <a:gd name="connsiteX75" fmla="*/ 263225 w 1755648"/>
                <a:gd name="connsiteY75" fmla="*/ 228478 h 1359408"/>
                <a:gd name="connsiteX76" fmla="*/ 253472 w 1755648"/>
                <a:gd name="connsiteY76" fmla="*/ 245547 h 1359408"/>
                <a:gd name="connsiteX77" fmla="*/ 188244 w 1755648"/>
                <a:gd name="connsiteY77" fmla="*/ 233355 h 1359408"/>
                <a:gd name="connsiteX78" fmla="*/ 194340 w 1755648"/>
                <a:gd name="connsiteY78" fmla="*/ 301020 h 1359408"/>
                <a:gd name="connsiteX79" fmla="*/ 182148 w 1755648"/>
                <a:gd name="connsiteY79" fmla="*/ 309555 h 1359408"/>
                <a:gd name="connsiteX80" fmla="*/ 127284 w 1755648"/>
                <a:gd name="connsiteY80" fmla="*/ 324185 h 1359408"/>
                <a:gd name="connsiteX81" fmla="*/ 180320 w 1755648"/>
                <a:gd name="connsiteY81" fmla="*/ 389412 h 1359408"/>
                <a:gd name="connsiteX82" fmla="*/ 162641 w 1755648"/>
                <a:gd name="connsiteY82" fmla="*/ 399166 h 1359408"/>
                <a:gd name="connsiteX83" fmla="*/ 173004 w 1755648"/>
                <a:gd name="connsiteY83" fmla="*/ 420502 h 1359408"/>
                <a:gd name="connsiteX84" fmla="*/ 171785 w 1755648"/>
                <a:gd name="connsiteY84" fmla="*/ 429036 h 1359408"/>
                <a:gd name="connsiteX85" fmla="*/ 130332 w 1755648"/>
                <a:gd name="connsiteY85" fmla="*/ 449763 h 1359408"/>
                <a:gd name="connsiteX86" fmla="*/ 124236 w 1755648"/>
                <a:gd name="connsiteY86" fmla="*/ 464393 h 1359408"/>
                <a:gd name="connsiteX87" fmla="*/ 85222 w 1755648"/>
                <a:gd name="connsiteY87" fmla="*/ 469270 h 1359408"/>
                <a:gd name="connsiteX88" fmla="*/ 81564 w 1755648"/>
                <a:gd name="connsiteY88" fmla="*/ 493654 h 1359408"/>
                <a:gd name="connsiteX89" fmla="*/ 46817 w 1755648"/>
                <a:gd name="connsiteY89" fmla="*/ 488168 h 1359408"/>
                <a:gd name="connsiteX90" fmla="*/ 27310 w 1755648"/>
                <a:gd name="connsiteY90" fmla="*/ 495483 h 1359408"/>
                <a:gd name="connsiteX91" fmla="*/ 2926 w 1755648"/>
                <a:gd name="connsiteY91" fmla="*/ 513771 h 1359408"/>
                <a:gd name="connsiteX92" fmla="*/ 9632 w 1755648"/>
                <a:gd name="connsiteY92" fmla="*/ 522915 h 1359408"/>
                <a:gd name="connsiteX93" fmla="*/ 3536 w 1755648"/>
                <a:gd name="connsiteY93" fmla="*/ 532059 h 1359408"/>
                <a:gd name="connsiteX94" fmla="*/ 21824 w 1755648"/>
                <a:gd name="connsiteY94" fmla="*/ 568025 h 1359408"/>
                <a:gd name="connsiteX95" fmla="*/ 31577 w 1755648"/>
                <a:gd name="connsiteY95" fmla="*/ 564368 h 1359408"/>
                <a:gd name="connsiteX96" fmla="*/ 52913 w 1755648"/>
                <a:gd name="connsiteY96" fmla="*/ 572902 h 1359408"/>
                <a:gd name="connsiteX97" fmla="*/ 56570 w 1755648"/>
                <a:gd name="connsiteY97" fmla="*/ 588142 h 1359408"/>
                <a:gd name="connsiteX98" fmla="*/ 67544 w 1755648"/>
                <a:gd name="connsiteY98" fmla="*/ 610697 h 1359408"/>
                <a:gd name="connsiteX99" fmla="*/ 76078 w 1755648"/>
                <a:gd name="connsiteY99" fmla="*/ 622280 h 1359408"/>
                <a:gd name="connsiteX100" fmla="*/ 104729 w 1755648"/>
                <a:gd name="connsiteY100" fmla="*/ 640568 h 1359408"/>
                <a:gd name="connsiteX101" fmla="*/ 122408 w 1755648"/>
                <a:gd name="connsiteY101" fmla="*/ 671048 h 1359408"/>
                <a:gd name="connsiteX102" fmla="*/ 179710 w 1755648"/>
                <a:gd name="connsiteY102" fmla="*/ 686897 h 1359408"/>
                <a:gd name="connsiteX103" fmla="*/ 226040 w 1755648"/>
                <a:gd name="connsiteY103" fmla="*/ 732617 h 1359408"/>
                <a:gd name="connsiteX104" fmla="*/ 230916 w 1755648"/>
                <a:gd name="connsiteY104" fmla="*/ 764316 h 1359408"/>
                <a:gd name="connsiteX105" fmla="*/ 249204 w 1755648"/>
                <a:gd name="connsiteY105" fmla="*/ 784433 h 1359408"/>
                <a:gd name="connsiteX106" fmla="*/ 252862 w 1755648"/>
                <a:gd name="connsiteY106" fmla="*/ 804550 h 1359408"/>
                <a:gd name="connsiteX107" fmla="*/ 227868 w 1755648"/>
                <a:gd name="connsiteY107" fmla="*/ 799064 h 1359408"/>
                <a:gd name="connsiteX108" fmla="*/ 247376 w 1755648"/>
                <a:gd name="connsiteY108" fmla="*/ 841736 h 1359408"/>
                <a:gd name="connsiteX109" fmla="*/ 285170 w 1755648"/>
                <a:gd name="connsiteY109" fmla="*/ 866120 h 1359408"/>
                <a:gd name="connsiteX110" fmla="*/ 336986 w 1755648"/>
                <a:gd name="connsiteY110" fmla="*/ 892942 h 1359408"/>
                <a:gd name="connsiteX111" fmla="*/ 348569 w 1755648"/>
                <a:gd name="connsiteY111" fmla="*/ 883798 h 1359408"/>
                <a:gd name="connsiteX112" fmla="*/ 377220 w 1755648"/>
                <a:gd name="connsiteY112" fmla="*/ 895990 h 1359408"/>
                <a:gd name="connsiteX113" fmla="*/ 416234 w 1755648"/>
                <a:gd name="connsiteY113" fmla="*/ 920984 h 1359408"/>
                <a:gd name="connsiteX114" fmla="*/ 435742 w 1755648"/>
                <a:gd name="connsiteY114" fmla="*/ 926470 h 1359408"/>
                <a:gd name="connsiteX115" fmla="*/ 450982 w 1755648"/>
                <a:gd name="connsiteY115" fmla="*/ 945368 h 1359408"/>
                <a:gd name="connsiteX116" fmla="*/ 478414 w 1755648"/>
                <a:gd name="connsiteY116" fmla="*/ 952683 h 1359408"/>
                <a:gd name="connsiteX117" fmla="*/ 508894 w 1755648"/>
                <a:gd name="connsiteY117" fmla="*/ 969752 h 1359408"/>
                <a:gd name="connsiteX118" fmla="*/ 547908 w 1755648"/>
                <a:gd name="connsiteY118" fmla="*/ 978896 h 1359408"/>
                <a:gd name="connsiteX119" fmla="*/ 587532 w 1755648"/>
                <a:gd name="connsiteY119" fmla="*/ 982553 h 1359408"/>
                <a:gd name="connsiteX120" fmla="*/ 605820 w 1755648"/>
                <a:gd name="connsiteY120" fmla="*/ 974019 h 1359408"/>
                <a:gd name="connsiteX121" fmla="*/ 614964 w 1755648"/>
                <a:gd name="connsiteY121" fmla="*/ 1005108 h 1359408"/>
                <a:gd name="connsiteX122" fmla="*/ 630814 w 1755648"/>
                <a:gd name="connsiteY122" fmla="*/ 975848 h 1359408"/>
                <a:gd name="connsiteX123" fmla="*/ 646664 w 1755648"/>
                <a:gd name="connsiteY123" fmla="*/ 966094 h 1359408"/>
                <a:gd name="connsiteX124" fmla="*/ 672266 w 1755648"/>
                <a:gd name="connsiteY124" fmla="*/ 975238 h 1359408"/>
                <a:gd name="connsiteX125" fmla="*/ 689945 w 1755648"/>
                <a:gd name="connsiteY125" fmla="*/ 975848 h 1359408"/>
                <a:gd name="connsiteX126" fmla="*/ 706404 w 1755648"/>
                <a:gd name="connsiteY126" fmla="*/ 986820 h 1359408"/>
                <a:gd name="connsiteX127" fmla="*/ 732008 w 1755648"/>
                <a:gd name="connsiteY127" fmla="*/ 981944 h 1359408"/>
                <a:gd name="connsiteX128" fmla="*/ 755782 w 1755648"/>
                <a:gd name="connsiteY128" fmla="*/ 952683 h 1359408"/>
                <a:gd name="connsiteX129" fmla="*/ 788090 w 1755648"/>
                <a:gd name="connsiteY129" fmla="*/ 928299 h 1359408"/>
                <a:gd name="connsiteX130" fmla="*/ 817961 w 1755648"/>
                <a:gd name="connsiteY130" fmla="*/ 937443 h 1359408"/>
                <a:gd name="connsiteX131" fmla="*/ 837468 w 1755648"/>
                <a:gd name="connsiteY131" fmla="*/ 921593 h 1359408"/>
                <a:gd name="connsiteX132" fmla="*/ 858804 w 1755648"/>
                <a:gd name="connsiteY132" fmla="*/ 945368 h 1359408"/>
                <a:gd name="connsiteX133" fmla="*/ 851489 w 1755648"/>
                <a:gd name="connsiteY133" fmla="*/ 961827 h 1359408"/>
                <a:gd name="connsiteX134" fmla="*/ 888674 w 1755648"/>
                <a:gd name="connsiteY134" fmla="*/ 967313 h 1359408"/>
                <a:gd name="connsiteX135" fmla="*/ 906962 w 1755648"/>
                <a:gd name="connsiteY135" fmla="*/ 964875 h 1359408"/>
                <a:gd name="connsiteX136" fmla="*/ 923422 w 1755648"/>
                <a:gd name="connsiteY136" fmla="*/ 987430 h 1359408"/>
                <a:gd name="connsiteX137" fmla="*/ 939881 w 1755648"/>
                <a:gd name="connsiteY137" fmla="*/ 996574 h 1359408"/>
                <a:gd name="connsiteX138" fmla="*/ 947806 w 1755648"/>
                <a:gd name="connsiteY138" fmla="*/ 1026444 h 1359408"/>
                <a:gd name="connsiteX139" fmla="*/ 952682 w 1755648"/>
                <a:gd name="connsiteY139" fmla="*/ 1058753 h 1359408"/>
                <a:gd name="connsiteX140" fmla="*/ 927689 w 1755648"/>
                <a:gd name="connsiteY140" fmla="*/ 1091062 h 1359408"/>
                <a:gd name="connsiteX141" fmla="*/ 931956 w 1755648"/>
                <a:gd name="connsiteY141" fmla="*/ 1136782 h 1359408"/>
                <a:gd name="connsiteX142" fmla="*/ 966094 w 1755648"/>
                <a:gd name="connsiteY142" fmla="*/ 1130686 h 1359408"/>
                <a:gd name="connsiteX143" fmla="*/ 980114 w 1755648"/>
                <a:gd name="connsiteY143" fmla="*/ 1166043 h 1359408"/>
                <a:gd name="connsiteX144" fmla="*/ 1002670 w 1755648"/>
                <a:gd name="connsiteY144" fmla="*/ 1173968 h 1359408"/>
                <a:gd name="connsiteX145" fmla="*/ 997793 w 1755648"/>
                <a:gd name="connsiteY145" fmla="*/ 1205667 h 1359408"/>
                <a:gd name="connsiteX146" fmla="*/ 1025225 w 1755648"/>
                <a:gd name="connsiteY146" fmla="*/ 1220297 h 1359408"/>
                <a:gd name="connsiteX147" fmla="*/ 1040465 w 1755648"/>
                <a:gd name="connsiteY147" fmla="*/ 1227613 h 1359408"/>
                <a:gd name="connsiteX148" fmla="*/ 1063630 w 1755648"/>
                <a:gd name="connsiteY148" fmla="*/ 1216640 h 1359408"/>
                <a:gd name="connsiteX149" fmla="*/ 1067288 w 1755648"/>
                <a:gd name="connsiteY149" fmla="*/ 1232489 h 1359408"/>
                <a:gd name="connsiteX150" fmla="*/ 1071554 w 1755648"/>
                <a:gd name="connsiteY150" fmla="*/ 1241633 h 1359408"/>
                <a:gd name="connsiteX151" fmla="*/ 1089233 w 1755648"/>
                <a:gd name="connsiteY151" fmla="*/ 1242243 h 1359408"/>
                <a:gd name="connsiteX152" fmla="*/ 1077650 w 1755648"/>
                <a:gd name="connsiteY152" fmla="*/ 1198352 h 1359408"/>
                <a:gd name="connsiteX153" fmla="*/ 1094110 w 1755648"/>
                <a:gd name="connsiteY153" fmla="*/ 1192256 h 1359408"/>
                <a:gd name="connsiteX154" fmla="*/ 1110569 w 1755648"/>
                <a:gd name="connsiteY154" fmla="*/ 1183112 h 1359408"/>
                <a:gd name="connsiteX155" fmla="*/ 1136782 w 1755648"/>
                <a:gd name="connsiteY155" fmla="*/ 1183112 h 1359408"/>
                <a:gd name="connsiteX156" fmla="*/ 1169090 w 1755648"/>
                <a:gd name="connsiteY156" fmla="*/ 1178845 h 1359408"/>
                <a:gd name="connsiteX157" fmla="*/ 1194084 w 1755648"/>
                <a:gd name="connsiteY157" fmla="*/ 1158118 h 1359408"/>
                <a:gd name="connsiteX158" fmla="*/ 1212372 w 1755648"/>
                <a:gd name="connsiteY158" fmla="*/ 1172749 h 1359408"/>
                <a:gd name="connsiteX159" fmla="*/ 1244072 w 1755648"/>
                <a:gd name="connsiteY159" fmla="*/ 1179454 h 1359408"/>
                <a:gd name="connsiteX160" fmla="*/ 1242852 w 1755648"/>
                <a:gd name="connsiteY160" fmla="*/ 1202009 h 1359408"/>
                <a:gd name="connsiteX161" fmla="*/ 1261140 w 1755648"/>
                <a:gd name="connsiteY161" fmla="*/ 1217859 h 1359408"/>
                <a:gd name="connsiteX162" fmla="*/ 1297106 w 1755648"/>
                <a:gd name="connsiteY162" fmla="*/ 1227613 h 1359408"/>
                <a:gd name="connsiteX163" fmla="*/ 1311737 w 1755648"/>
                <a:gd name="connsiteY163" fmla="*/ 1221517 h 1359408"/>
                <a:gd name="connsiteX164" fmla="*/ 1358676 w 1755648"/>
                <a:gd name="connsiteY164" fmla="*/ 1233709 h 1359408"/>
                <a:gd name="connsiteX165" fmla="*/ 1353190 w 1755648"/>
                <a:gd name="connsiteY165" fmla="*/ 1248949 h 1359408"/>
                <a:gd name="connsiteX166" fmla="*/ 1366601 w 1755648"/>
                <a:gd name="connsiteY166" fmla="*/ 1276990 h 1359408"/>
                <a:gd name="connsiteX167" fmla="*/ 1384889 w 1755648"/>
                <a:gd name="connsiteY167" fmla="*/ 1274552 h 1359408"/>
                <a:gd name="connsiteX168" fmla="*/ 1389766 w 1755648"/>
                <a:gd name="connsiteY168" fmla="*/ 1233709 h 1359408"/>
                <a:gd name="connsiteX169" fmla="*/ 1423904 w 1755648"/>
                <a:gd name="connsiteY169" fmla="*/ 1228222 h 1359408"/>
                <a:gd name="connsiteX170" fmla="*/ 1467794 w 1755648"/>
                <a:gd name="connsiteY170" fmla="*/ 1208715 h 1359408"/>
                <a:gd name="connsiteX171" fmla="*/ 1483034 w 1755648"/>
                <a:gd name="connsiteY171" fmla="*/ 1189208 h 1359408"/>
                <a:gd name="connsiteX172" fmla="*/ 1497056 w 1755648"/>
                <a:gd name="connsiteY172" fmla="*/ 1202009 h 1359408"/>
                <a:gd name="connsiteX173" fmla="*/ 1514124 w 1755648"/>
                <a:gd name="connsiteY173" fmla="*/ 1184331 h 1359408"/>
                <a:gd name="connsiteX174" fmla="*/ 1551310 w 1755648"/>
                <a:gd name="connsiteY174" fmla="*/ 1180064 h 1359408"/>
                <a:gd name="connsiteX175" fmla="*/ 1591544 w 1755648"/>
                <a:gd name="connsiteY175" fmla="*/ 1147755 h 1359408"/>
                <a:gd name="connsiteX176" fmla="*/ 1629948 w 1755648"/>
                <a:gd name="connsiteY176" fmla="*/ 1111789 h 1359408"/>
                <a:gd name="connsiteX177" fmla="*/ 1650065 w 1755648"/>
                <a:gd name="connsiteY177" fmla="*/ 1065459 h 1359408"/>
                <a:gd name="connsiteX178" fmla="*/ 1664086 w 1755648"/>
                <a:gd name="connsiteY178" fmla="*/ 1014252 h 1359408"/>
                <a:gd name="connsiteX179" fmla="*/ 1676888 w 1755648"/>
                <a:gd name="connsiteY179" fmla="*/ 972190 h 1359408"/>
                <a:gd name="connsiteX180" fmla="*/ 1693956 w 1755648"/>
                <a:gd name="connsiteY180" fmla="*/ 969142 h 1359408"/>
                <a:gd name="connsiteX181" fmla="*/ 1693346 w 1755648"/>
                <a:gd name="connsiteY181" fmla="*/ 938052 h 1359408"/>
                <a:gd name="connsiteX182" fmla="*/ 1688470 w 1755648"/>
                <a:gd name="connsiteY182" fmla="*/ 906963 h 1359408"/>
                <a:gd name="connsiteX183" fmla="*/ 1665305 w 1755648"/>
                <a:gd name="connsiteY183" fmla="*/ 894771 h 1359408"/>
                <a:gd name="connsiteX184" fmla="*/ 1650065 w 1755648"/>
                <a:gd name="connsiteY184" fmla="*/ 874044 h 1359408"/>
                <a:gd name="connsiteX185" fmla="*/ 1667134 w 1755648"/>
                <a:gd name="connsiteY185" fmla="*/ 863681 h 1359408"/>
                <a:gd name="connsiteX186" fmla="*/ 1657380 w 1755648"/>
                <a:gd name="connsiteY186" fmla="*/ 835030 h 1359408"/>
                <a:gd name="connsiteX187" fmla="*/ 1624462 w 1755648"/>
                <a:gd name="connsiteY187" fmla="*/ 805160 h 1359408"/>
                <a:gd name="connsiteX188" fmla="*/ 1591544 w 1755648"/>
                <a:gd name="connsiteY188" fmla="*/ 769803 h 1359408"/>
                <a:gd name="connsiteX189" fmla="*/ 1563502 w 1755648"/>
                <a:gd name="connsiteY189" fmla="*/ 731398 h 1359408"/>
                <a:gd name="connsiteX190" fmla="*/ 1520220 w 1755648"/>
                <a:gd name="connsiteY190" fmla="*/ 710062 h 1359408"/>
                <a:gd name="connsiteX191" fmla="*/ 1525706 w 1755648"/>
                <a:gd name="connsiteY191" fmla="*/ 682020 h 1359408"/>
                <a:gd name="connsiteX192" fmla="*/ 1548872 w 1755648"/>
                <a:gd name="connsiteY192" fmla="*/ 662513 h 1359408"/>
                <a:gd name="connsiteX193" fmla="*/ 1554968 w 1755648"/>
                <a:gd name="connsiteY193" fmla="*/ 641177 h 1359408"/>
                <a:gd name="connsiteX194" fmla="*/ 1595810 w 1755648"/>
                <a:gd name="connsiteY194" fmla="*/ 630204 h 1359408"/>
                <a:gd name="connsiteX195" fmla="*/ 1581180 w 1755648"/>
                <a:gd name="connsiteY195" fmla="*/ 609478 h 1359408"/>
                <a:gd name="connsiteX196" fmla="*/ 1560454 w 1755648"/>
                <a:gd name="connsiteY196" fmla="*/ 608259 h 1359408"/>
                <a:gd name="connsiteX197" fmla="*/ 1525097 w 1755648"/>
                <a:gd name="connsiteY197" fmla="*/ 593019 h 1359408"/>
                <a:gd name="connsiteX198" fmla="*/ 1501322 w 1755648"/>
                <a:gd name="connsiteY198" fmla="*/ 621060 h 1359408"/>
                <a:gd name="connsiteX199" fmla="*/ 1471452 w 1755648"/>
                <a:gd name="connsiteY199" fmla="*/ 609478 h 1359408"/>
                <a:gd name="connsiteX200" fmla="*/ 1462308 w 1755648"/>
                <a:gd name="connsiteY200" fmla="*/ 591800 h 1359408"/>
                <a:gd name="connsiteX201" fmla="*/ 1433657 w 1755648"/>
                <a:gd name="connsiteY201" fmla="*/ 585704 h 1359408"/>
                <a:gd name="connsiteX202" fmla="*/ 1405006 w 1755648"/>
                <a:gd name="connsiteY202" fmla="*/ 558881 h 1359408"/>
                <a:gd name="connsiteX203" fmla="*/ 1412321 w 1755648"/>
                <a:gd name="connsiteY203" fmla="*/ 540593 h 1359408"/>
                <a:gd name="connsiteX204" fmla="*/ 1442801 w 1755648"/>
                <a:gd name="connsiteY204" fmla="*/ 538764 h 1359408"/>
                <a:gd name="connsiteX205" fmla="*/ 1450116 w 1755648"/>
                <a:gd name="connsiteY205" fmla="*/ 513771 h 1359408"/>
                <a:gd name="connsiteX206" fmla="*/ 1472062 w 1755648"/>
                <a:gd name="connsiteY206" fmla="*/ 486948 h 1359408"/>
                <a:gd name="connsiteX207" fmla="*/ 1492788 w 1755648"/>
                <a:gd name="connsiteY207" fmla="*/ 473537 h 1359408"/>
                <a:gd name="connsiteX208" fmla="*/ 1519610 w 1755648"/>
                <a:gd name="connsiteY208" fmla="*/ 493654 h 1359408"/>
                <a:gd name="connsiteX209" fmla="*/ 1508028 w 1755648"/>
                <a:gd name="connsiteY209" fmla="*/ 519257 h 1359408"/>
                <a:gd name="connsiteX210" fmla="*/ 1522049 w 1755648"/>
                <a:gd name="connsiteY210" fmla="*/ 534497 h 1359408"/>
                <a:gd name="connsiteX211" fmla="*/ 1513514 w 1755648"/>
                <a:gd name="connsiteY211" fmla="*/ 552785 h 1359408"/>
                <a:gd name="connsiteX212" fmla="*/ 1542776 w 1755648"/>
                <a:gd name="connsiteY212" fmla="*/ 541812 h 1359408"/>
                <a:gd name="connsiteX213" fmla="*/ 1557406 w 1755648"/>
                <a:gd name="connsiteY213" fmla="*/ 524134 h 1359408"/>
                <a:gd name="connsiteX214" fmla="*/ 1595810 w 1755648"/>
                <a:gd name="connsiteY214" fmla="*/ 512552 h 1359408"/>
                <a:gd name="connsiteX215" fmla="*/ 1608612 w 1755648"/>
                <a:gd name="connsiteY215" fmla="*/ 488168 h 1359408"/>
                <a:gd name="connsiteX216" fmla="*/ 1631777 w 1755648"/>
                <a:gd name="connsiteY216" fmla="*/ 467441 h 1359408"/>
                <a:gd name="connsiteX217" fmla="*/ 1637873 w 1755648"/>
                <a:gd name="connsiteY217" fmla="*/ 440619 h 1359408"/>
                <a:gd name="connsiteX218" fmla="*/ 1659818 w 1755648"/>
                <a:gd name="connsiteY218" fmla="*/ 452811 h 1359408"/>
                <a:gd name="connsiteX219" fmla="*/ 1687860 w 1755648"/>
                <a:gd name="connsiteY219" fmla="*/ 454030 h 1359408"/>
                <a:gd name="connsiteX220" fmla="*/ 1671401 w 1755648"/>
                <a:gd name="connsiteY220" fmla="*/ 433913 h 1359408"/>
                <a:gd name="connsiteX221" fmla="*/ 1709806 w 1755648"/>
                <a:gd name="connsiteY221" fmla="*/ 418064 h 1359408"/>
                <a:gd name="connsiteX222" fmla="*/ 1709196 w 1755648"/>
                <a:gd name="connsiteY222" fmla="*/ 396728 h 1359408"/>
                <a:gd name="connsiteX223" fmla="*/ 1742724 w 1755648"/>
                <a:gd name="connsiteY223" fmla="*/ 418673 h 1359408"/>
                <a:gd name="connsiteX224" fmla="*/ 1742724 w 1755648"/>
                <a:gd name="connsiteY224" fmla="*/ 418673 h 1359408"/>
                <a:gd name="connsiteX225" fmla="*/ 1731142 w 1755648"/>
                <a:gd name="connsiteY225" fmla="*/ 399776 h 1359408"/>
                <a:gd name="connsiteX226" fmla="*/ 1746382 w 1755648"/>
                <a:gd name="connsiteY226" fmla="*/ 399166 h 1359408"/>
                <a:gd name="connsiteX227" fmla="*/ 1723217 w 1755648"/>
                <a:gd name="connsiteY227" fmla="*/ 354665 h 1359408"/>
                <a:gd name="connsiteX228" fmla="*/ 1694566 w 1755648"/>
                <a:gd name="connsiteY228" fmla="*/ 322356 h 1359408"/>
                <a:gd name="connsiteX229" fmla="*/ 1712244 w 1755648"/>
                <a:gd name="connsiteY229" fmla="*/ 308945 h 1359408"/>
                <a:gd name="connsiteX230" fmla="*/ 1753697 w 1755648"/>
                <a:gd name="connsiteY230" fmla="*/ 315651 h 1359408"/>
                <a:gd name="connsiteX231" fmla="*/ 1750040 w 1755648"/>
                <a:gd name="connsiteY231" fmla="*/ 279075 h 1359408"/>
                <a:gd name="connsiteX232" fmla="*/ 1732970 w 1755648"/>
                <a:gd name="connsiteY232" fmla="*/ 237622 h 1359408"/>
                <a:gd name="connsiteX233" fmla="*/ 1735409 w 1755648"/>
                <a:gd name="connsiteY233" fmla="*/ 223601 h 1359408"/>
                <a:gd name="connsiteX234" fmla="*/ 1727484 w 1755648"/>
                <a:gd name="connsiteY234" fmla="*/ 189464 h 1359408"/>
                <a:gd name="connsiteX235" fmla="*/ 1685422 w 1755648"/>
                <a:gd name="connsiteY235" fmla="*/ 200436 h 1359408"/>
                <a:gd name="connsiteX236" fmla="*/ 1669572 w 1755648"/>
                <a:gd name="connsiteY236" fmla="*/ 215676 h 1359408"/>
                <a:gd name="connsiteX237" fmla="*/ 1623852 w 1755648"/>
                <a:gd name="connsiteY237" fmla="*/ 215676 h 1359408"/>
                <a:gd name="connsiteX238" fmla="*/ 1587276 w 1755648"/>
                <a:gd name="connsiteY238" fmla="*/ 180320 h 1359408"/>
                <a:gd name="connsiteX239" fmla="*/ 1533022 w 1755648"/>
                <a:gd name="connsiteY239" fmla="*/ 152888 h 1359408"/>
                <a:gd name="connsiteX240" fmla="*/ 1472672 w 1755648"/>
                <a:gd name="connsiteY240" fmla="*/ 141305 h 135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755648" h="1359408">
                  <a:moveTo>
                    <a:pt x="1392204" y="1339169"/>
                  </a:moveTo>
                  <a:lnTo>
                    <a:pt x="1395862" y="1317224"/>
                  </a:lnTo>
                  <a:lnTo>
                    <a:pt x="1408054" y="1300155"/>
                  </a:lnTo>
                  <a:lnTo>
                    <a:pt x="1398300" y="1284915"/>
                  </a:lnTo>
                  <a:lnTo>
                    <a:pt x="1378793" y="1284305"/>
                  </a:lnTo>
                  <a:lnTo>
                    <a:pt x="1343436" y="1295278"/>
                  </a:lnTo>
                  <a:lnTo>
                    <a:pt x="1330025" y="1312347"/>
                  </a:lnTo>
                  <a:lnTo>
                    <a:pt x="1336121" y="1345875"/>
                  </a:lnTo>
                  <a:lnTo>
                    <a:pt x="1365992" y="1358067"/>
                  </a:lnTo>
                  <a:lnTo>
                    <a:pt x="1392204" y="1339169"/>
                  </a:lnTo>
                  <a:close/>
                  <a:moveTo>
                    <a:pt x="1472672" y="141305"/>
                  </a:moveTo>
                  <a:lnTo>
                    <a:pt x="1435486" y="104120"/>
                  </a:lnTo>
                  <a:lnTo>
                    <a:pt x="1408664" y="81564"/>
                  </a:lnTo>
                  <a:lnTo>
                    <a:pt x="1385498" y="65105"/>
                  </a:lnTo>
                  <a:lnTo>
                    <a:pt x="1338560" y="27920"/>
                  </a:lnTo>
                  <a:lnTo>
                    <a:pt x="1302593" y="13899"/>
                  </a:lnTo>
                  <a:lnTo>
                    <a:pt x="1250777" y="2926"/>
                  </a:lnTo>
                  <a:lnTo>
                    <a:pt x="1212982" y="4145"/>
                  </a:lnTo>
                  <a:lnTo>
                    <a:pt x="1181892" y="10851"/>
                  </a:lnTo>
                  <a:lnTo>
                    <a:pt x="1171529" y="29139"/>
                  </a:lnTo>
                  <a:lnTo>
                    <a:pt x="1194084" y="38283"/>
                  </a:lnTo>
                  <a:lnTo>
                    <a:pt x="1209324" y="58400"/>
                  </a:lnTo>
                  <a:lnTo>
                    <a:pt x="1202009" y="70592"/>
                  </a:lnTo>
                  <a:lnTo>
                    <a:pt x="1202618" y="110216"/>
                  </a:lnTo>
                  <a:lnTo>
                    <a:pt x="1214201" y="126675"/>
                  </a:lnTo>
                  <a:lnTo>
                    <a:pt x="1187378" y="150449"/>
                  </a:lnTo>
                  <a:lnTo>
                    <a:pt x="1142878" y="136428"/>
                  </a:lnTo>
                  <a:lnTo>
                    <a:pt x="1146536" y="164470"/>
                  </a:lnTo>
                  <a:lnTo>
                    <a:pt x="1148364" y="202265"/>
                  </a:lnTo>
                  <a:lnTo>
                    <a:pt x="1164824" y="218115"/>
                  </a:lnTo>
                  <a:lnTo>
                    <a:pt x="1179454" y="213238"/>
                  </a:lnTo>
                  <a:lnTo>
                    <a:pt x="1212372" y="219334"/>
                  </a:lnTo>
                  <a:lnTo>
                    <a:pt x="1227612" y="205313"/>
                  </a:lnTo>
                  <a:lnTo>
                    <a:pt x="1258702" y="217505"/>
                  </a:lnTo>
                  <a:lnTo>
                    <a:pt x="1302593" y="243718"/>
                  </a:lnTo>
                  <a:lnTo>
                    <a:pt x="1306860" y="257129"/>
                  </a:lnTo>
                  <a:lnTo>
                    <a:pt x="1280648" y="252862"/>
                  </a:lnTo>
                  <a:lnTo>
                    <a:pt x="1239194" y="257739"/>
                  </a:lnTo>
                  <a:lnTo>
                    <a:pt x="1224564" y="268712"/>
                  </a:lnTo>
                  <a:lnTo>
                    <a:pt x="1216030" y="293705"/>
                  </a:lnTo>
                  <a:lnTo>
                    <a:pt x="1177625" y="308336"/>
                  </a:lnTo>
                  <a:lnTo>
                    <a:pt x="1158728" y="328452"/>
                  </a:lnTo>
                  <a:lnTo>
                    <a:pt x="1122761" y="320528"/>
                  </a:lnTo>
                  <a:lnTo>
                    <a:pt x="1103254" y="317480"/>
                  </a:lnTo>
                  <a:lnTo>
                    <a:pt x="1100816" y="341864"/>
                  </a:lnTo>
                  <a:lnTo>
                    <a:pt x="1118494" y="355884"/>
                  </a:lnTo>
                  <a:lnTo>
                    <a:pt x="1130076" y="368686"/>
                  </a:lnTo>
                  <a:lnTo>
                    <a:pt x="1114836" y="380878"/>
                  </a:lnTo>
                  <a:lnTo>
                    <a:pt x="1103254" y="400995"/>
                  </a:lnTo>
                  <a:lnTo>
                    <a:pt x="1073384" y="414406"/>
                  </a:lnTo>
                  <a:lnTo>
                    <a:pt x="1027664" y="415625"/>
                  </a:lnTo>
                  <a:lnTo>
                    <a:pt x="983772" y="429036"/>
                  </a:lnTo>
                  <a:lnTo>
                    <a:pt x="956950" y="449153"/>
                  </a:lnTo>
                  <a:lnTo>
                    <a:pt x="937442" y="436961"/>
                  </a:lnTo>
                  <a:lnTo>
                    <a:pt x="899648" y="437571"/>
                  </a:lnTo>
                  <a:lnTo>
                    <a:pt x="842954" y="414406"/>
                  </a:lnTo>
                  <a:lnTo>
                    <a:pt x="809426" y="408920"/>
                  </a:lnTo>
                  <a:lnTo>
                    <a:pt x="770412" y="413796"/>
                  </a:lnTo>
                  <a:lnTo>
                    <a:pt x="702137" y="405872"/>
                  </a:lnTo>
                  <a:lnTo>
                    <a:pt x="668609" y="406481"/>
                  </a:lnTo>
                  <a:lnTo>
                    <a:pt x="639958" y="384536"/>
                  </a:lnTo>
                  <a:lnTo>
                    <a:pt x="610088" y="349788"/>
                  </a:lnTo>
                  <a:lnTo>
                    <a:pt x="589361" y="345521"/>
                  </a:lnTo>
                  <a:lnTo>
                    <a:pt x="541202" y="322356"/>
                  </a:lnTo>
                  <a:lnTo>
                    <a:pt x="497312" y="316870"/>
                  </a:lnTo>
                  <a:lnTo>
                    <a:pt x="458297" y="310774"/>
                  </a:lnTo>
                  <a:lnTo>
                    <a:pt x="440009" y="294315"/>
                  </a:lnTo>
                  <a:lnTo>
                    <a:pt x="432084" y="249814"/>
                  </a:lnTo>
                  <a:lnTo>
                    <a:pt x="396728" y="219334"/>
                  </a:lnTo>
                  <a:lnTo>
                    <a:pt x="347350" y="205313"/>
                  </a:lnTo>
                  <a:lnTo>
                    <a:pt x="312602" y="185196"/>
                  </a:lnTo>
                  <a:lnTo>
                    <a:pt x="292486" y="158374"/>
                  </a:lnTo>
                  <a:lnTo>
                    <a:pt x="282122" y="161422"/>
                  </a:lnTo>
                  <a:lnTo>
                    <a:pt x="271150" y="187025"/>
                  </a:lnTo>
                  <a:lnTo>
                    <a:pt x="247985" y="190683"/>
                  </a:lnTo>
                  <a:lnTo>
                    <a:pt x="263225" y="228478"/>
                  </a:lnTo>
                  <a:lnTo>
                    <a:pt x="253472" y="245547"/>
                  </a:lnTo>
                  <a:lnTo>
                    <a:pt x="188244" y="233355"/>
                  </a:lnTo>
                  <a:lnTo>
                    <a:pt x="194340" y="301020"/>
                  </a:lnTo>
                  <a:lnTo>
                    <a:pt x="182148" y="309555"/>
                  </a:lnTo>
                  <a:lnTo>
                    <a:pt x="127284" y="324185"/>
                  </a:lnTo>
                  <a:lnTo>
                    <a:pt x="180320" y="389412"/>
                  </a:lnTo>
                  <a:lnTo>
                    <a:pt x="162641" y="399166"/>
                  </a:lnTo>
                  <a:lnTo>
                    <a:pt x="173004" y="420502"/>
                  </a:lnTo>
                  <a:lnTo>
                    <a:pt x="171785" y="429036"/>
                  </a:lnTo>
                  <a:lnTo>
                    <a:pt x="130332" y="449763"/>
                  </a:lnTo>
                  <a:lnTo>
                    <a:pt x="124236" y="464393"/>
                  </a:lnTo>
                  <a:lnTo>
                    <a:pt x="85222" y="469270"/>
                  </a:lnTo>
                  <a:lnTo>
                    <a:pt x="81564" y="493654"/>
                  </a:lnTo>
                  <a:lnTo>
                    <a:pt x="46817" y="488168"/>
                  </a:lnTo>
                  <a:lnTo>
                    <a:pt x="27310" y="495483"/>
                  </a:lnTo>
                  <a:lnTo>
                    <a:pt x="2926" y="513771"/>
                  </a:lnTo>
                  <a:lnTo>
                    <a:pt x="9632" y="522915"/>
                  </a:lnTo>
                  <a:lnTo>
                    <a:pt x="3536" y="532059"/>
                  </a:lnTo>
                  <a:lnTo>
                    <a:pt x="21824" y="568025"/>
                  </a:lnTo>
                  <a:lnTo>
                    <a:pt x="31577" y="564368"/>
                  </a:lnTo>
                  <a:lnTo>
                    <a:pt x="52913" y="572902"/>
                  </a:lnTo>
                  <a:lnTo>
                    <a:pt x="56570" y="588142"/>
                  </a:lnTo>
                  <a:lnTo>
                    <a:pt x="67544" y="610697"/>
                  </a:lnTo>
                  <a:lnTo>
                    <a:pt x="76078" y="622280"/>
                  </a:lnTo>
                  <a:lnTo>
                    <a:pt x="104729" y="640568"/>
                  </a:lnTo>
                  <a:lnTo>
                    <a:pt x="122408" y="671048"/>
                  </a:lnTo>
                  <a:lnTo>
                    <a:pt x="179710" y="686897"/>
                  </a:lnTo>
                  <a:lnTo>
                    <a:pt x="226040" y="732617"/>
                  </a:lnTo>
                  <a:lnTo>
                    <a:pt x="230916" y="764316"/>
                  </a:lnTo>
                  <a:lnTo>
                    <a:pt x="249204" y="784433"/>
                  </a:lnTo>
                  <a:lnTo>
                    <a:pt x="252862" y="804550"/>
                  </a:lnTo>
                  <a:lnTo>
                    <a:pt x="227868" y="799064"/>
                  </a:lnTo>
                  <a:lnTo>
                    <a:pt x="247376" y="841736"/>
                  </a:lnTo>
                  <a:lnTo>
                    <a:pt x="285170" y="866120"/>
                  </a:lnTo>
                  <a:lnTo>
                    <a:pt x="336986" y="892942"/>
                  </a:lnTo>
                  <a:lnTo>
                    <a:pt x="348569" y="883798"/>
                  </a:lnTo>
                  <a:lnTo>
                    <a:pt x="377220" y="895990"/>
                  </a:lnTo>
                  <a:lnTo>
                    <a:pt x="416234" y="920984"/>
                  </a:lnTo>
                  <a:lnTo>
                    <a:pt x="435742" y="926470"/>
                  </a:lnTo>
                  <a:lnTo>
                    <a:pt x="450982" y="945368"/>
                  </a:lnTo>
                  <a:lnTo>
                    <a:pt x="478414" y="952683"/>
                  </a:lnTo>
                  <a:lnTo>
                    <a:pt x="508894" y="969752"/>
                  </a:lnTo>
                  <a:lnTo>
                    <a:pt x="547908" y="978896"/>
                  </a:lnTo>
                  <a:lnTo>
                    <a:pt x="587532" y="982553"/>
                  </a:lnTo>
                  <a:lnTo>
                    <a:pt x="605820" y="974019"/>
                  </a:lnTo>
                  <a:lnTo>
                    <a:pt x="614964" y="1005108"/>
                  </a:lnTo>
                  <a:lnTo>
                    <a:pt x="630814" y="975848"/>
                  </a:lnTo>
                  <a:lnTo>
                    <a:pt x="646664" y="966094"/>
                  </a:lnTo>
                  <a:lnTo>
                    <a:pt x="672266" y="975238"/>
                  </a:lnTo>
                  <a:lnTo>
                    <a:pt x="689945" y="975848"/>
                  </a:lnTo>
                  <a:lnTo>
                    <a:pt x="706404" y="986820"/>
                  </a:lnTo>
                  <a:lnTo>
                    <a:pt x="732008" y="981944"/>
                  </a:lnTo>
                  <a:lnTo>
                    <a:pt x="755782" y="952683"/>
                  </a:lnTo>
                  <a:lnTo>
                    <a:pt x="788090" y="928299"/>
                  </a:lnTo>
                  <a:lnTo>
                    <a:pt x="817961" y="937443"/>
                  </a:lnTo>
                  <a:lnTo>
                    <a:pt x="837468" y="921593"/>
                  </a:lnTo>
                  <a:lnTo>
                    <a:pt x="858804" y="945368"/>
                  </a:lnTo>
                  <a:lnTo>
                    <a:pt x="851489" y="961827"/>
                  </a:lnTo>
                  <a:lnTo>
                    <a:pt x="888674" y="967313"/>
                  </a:lnTo>
                  <a:lnTo>
                    <a:pt x="906962" y="964875"/>
                  </a:lnTo>
                  <a:lnTo>
                    <a:pt x="923422" y="987430"/>
                  </a:lnTo>
                  <a:lnTo>
                    <a:pt x="939881" y="996574"/>
                  </a:lnTo>
                  <a:lnTo>
                    <a:pt x="947806" y="1026444"/>
                  </a:lnTo>
                  <a:lnTo>
                    <a:pt x="952682" y="1058753"/>
                  </a:lnTo>
                  <a:lnTo>
                    <a:pt x="927689" y="1091062"/>
                  </a:lnTo>
                  <a:lnTo>
                    <a:pt x="931956" y="1136782"/>
                  </a:lnTo>
                  <a:lnTo>
                    <a:pt x="966094" y="1130686"/>
                  </a:lnTo>
                  <a:lnTo>
                    <a:pt x="980114" y="1166043"/>
                  </a:lnTo>
                  <a:lnTo>
                    <a:pt x="1002670" y="1173968"/>
                  </a:lnTo>
                  <a:lnTo>
                    <a:pt x="997793" y="1205667"/>
                  </a:lnTo>
                  <a:lnTo>
                    <a:pt x="1025225" y="1220297"/>
                  </a:lnTo>
                  <a:lnTo>
                    <a:pt x="1040465" y="1227613"/>
                  </a:lnTo>
                  <a:lnTo>
                    <a:pt x="1063630" y="1216640"/>
                  </a:lnTo>
                  <a:lnTo>
                    <a:pt x="1067288" y="1232489"/>
                  </a:lnTo>
                  <a:lnTo>
                    <a:pt x="1071554" y="1241633"/>
                  </a:lnTo>
                  <a:lnTo>
                    <a:pt x="1089233" y="1242243"/>
                  </a:lnTo>
                  <a:lnTo>
                    <a:pt x="1077650" y="1198352"/>
                  </a:lnTo>
                  <a:lnTo>
                    <a:pt x="1094110" y="1192256"/>
                  </a:lnTo>
                  <a:lnTo>
                    <a:pt x="1110569" y="1183112"/>
                  </a:lnTo>
                  <a:lnTo>
                    <a:pt x="1136782" y="1183112"/>
                  </a:lnTo>
                  <a:lnTo>
                    <a:pt x="1169090" y="1178845"/>
                  </a:lnTo>
                  <a:lnTo>
                    <a:pt x="1194084" y="1158118"/>
                  </a:lnTo>
                  <a:lnTo>
                    <a:pt x="1212372" y="1172749"/>
                  </a:lnTo>
                  <a:lnTo>
                    <a:pt x="1244072" y="1179454"/>
                  </a:lnTo>
                  <a:lnTo>
                    <a:pt x="1242852" y="1202009"/>
                  </a:lnTo>
                  <a:lnTo>
                    <a:pt x="1261140" y="1217859"/>
                  </a:lnTo>
                  <a:lnTo>
                    <a:pt x="1297106" y="1227613"/>
                  </a:lnTo>
                  <a:lnTo>
                    <a:pt x="1311737" y="1221517"/>
                  </a:lnTo>
                  <a:lnTo>
                    <a:pt x="1358676" y="1233709"/>
                  </a:lnTo>
                  <a:lnTo>
                    <a:pt x="1353190" y="1248949"/>
                  </a:lnTo>
                  <a:lnTo>
                    <a:pt x="1366601" y="1276990"/>
                  </a:lnTo>
                  <a:lnTo>
                    <a:pt x="1384889" y="1274552"/>
                  </a:lnTo>
                  <a:lnTo>
                    <a:pt x="1389766" y="1233709"/>
                  </a:lnTo>
                  <a:lnTo>
                    <a:pt x="1423904" y="1228222"/>
                  </a:lnTo>
                  <a:lnTo>
                    <a:pt x="1467794" y="1208715"/>
                  </a:lnTo>
                  <a:lnTo>
                    <a:pt x="1483034" y="1189208"/>
                  </a:lnTo>
                  <a:lnTo>
                    <a:pt x="1497056" y="1202009"/>
                  </a:lnTo>
                  <a:lnTo>
                    <a:pt x="1514124" y="1184331"/>
                  </a:lnTo>
                  <a:lnTo>
                    <a:pt x="1551310" y="1180064"/>
                  </a:lnTo>
                  <a:lnTo>
                    <a:pt x="1591544" y="1147755"/>
                  </a:lnTo>
                  <a:lnTo>
                    <a:pt x="1629948" y="1111789"/>
                  </a:lnTo>
                  <a:lnTo>
                    <a:pt x="1650065" y="1065459"/>
                  </a:lnTo>
                  <a:lnTo>
                    <a:pt x="1664086" y="1014252"/>
                  </a:lnTo>
                  <a:lnTo>
                    <a:pt x="1676888" y="972190"/>
                  </a:lnTo>
                  <a:lnTo>
                    <a:pt x="1693956" y="969142"/>
                  </a:lnTo>
                  <a:lnTo>
                    <a:pt x="1693346" y="938052"/>
                  </a:lnTo>
                  <a:lnTo>
                    <a:pt x="1688470" y="906963"/>
                  </a:lnTo>
                  <a:lnTo>
                    <a:pt x="1665305" y="894771"/>
                  </a:lnTo>
                  <a:lnTo>
                    <a:pt x="1650065" y="874044"/>
                  </a:lnTo>
                  <a:lnTo>
                    <a:pt x="1667134" y="863681"/>
                  </a:lnTo>
                  <a:lnTo>
                    <a:pt x="1657380" y="835030"/>
                  </a:lnTo>
                  <a:lnTo>
                    <a:pt x="1624462" y="805160"/>
                  </a:lnTo>
                  <a:lnTo>
                    <a:pt x="1591544" y="769803"/>
                  </a:lnTo>
                  <a:lnTo>
                    <a:pt x="1563502" y="731398"/>
                  </a:lnTo>
                  <a:lnTo>
                    <a:pt x="1520220" y="710062"/>
                  </a:lnTo>
                  <a:lnTo>
                    <a:pt x="1525706" y="682020"/>
                  </a:lnTo>
                  <a:lnTo>
                    <a:pt x="1548872" y="662513"/>
                  </a:lnTo>
                  <a:lnTo>
                    <a:pt x="1554968" y="641177"/>
                  </a:lnTo>
                  <a:lnTo>
                    <a:pt x="1595810" y="630204"/>
                  </a:lnTo>
                  <a:lnTo>
                    <a:pt x="1581180" y="609478"/>
                  </a:lnTo>
                  <a:lnTo>
                    <a:pt x="1560454" y="608259"/>
                  </a:lnTo>
                  <a:lnTo>
                    <a:pt x="1525097" y="593019"/>
                  </a:lnTo>
                  <a:lnTo>
                    <a:pt x="1501322" y="621060"/>
                  </a:lnTo>
                  <a:lnTo>
                    <a:pt x="1471452" y="609478"/>
                  </a:lnTo>
                  <a:lnTo>
                    <a:pt x="1462308" y="591800"/>
                  </a:lnTo>
                  <a:lnTo>
                    <a:pt x="1433657" y="585704"/>
                  </a:lnTo>
                  <a:lnTo>
                    <a:pt x="1405006" y="558881"/>
                  </a:lnTo>
                  <a:lnTo>
                    <a:pt x="1412321" y="540593"/>
                  </a:lnTo>
                  <a:lnTo>
                    <a:pt x="1442801" y="538764"/>
                  </a:lnTo>
                  <a:lnTo>
                    <a:pt x="1450116" y="513771"/>
                  </a:lnTo>
                  <a:lnTo>
                    <a:pt x="1472062" y="486948"/>
                  </a:lnTo>
                  <a:lnTo>
                    <a:pt x="1492788" y="473537"/>
                  </a:lnTo>
                  <a:lnTo>
                    <a:pt x="1519610" y="493654"/>
                  </a:lnTo>
                  <a:lnTo>
                    <a:pt x="1508028" y="519257"/>
                  </a:lnTo>
                  <a:lnTo>
                    <a:pt x="1522049" y="534497"/>
                  </a:lnTo>
                  <a:lnTo>
                    <a:pt x="1513514" y="552785"/>
                  </a:lnTo>
                  <a:lnTo>
                    <a:pt x="1542776" y="541812"/>
                  </a:lnTo>
                  <a:lnTo>
                    <a:pt x="1557406" y="524134"/>
                  </a:lnTo>
                  <a:lnTo>
                    <a:pt x="1595810" y="512552"/>
                  </a:lnTo>
                  <a:lnTo>
                    <a:pt x="1608612" y="488168"/>
                  </a:lnTo>
                  <a:lnTo>
                    <a:pt x="1631777" y="467441"/>
                  </a:lnTo>
                  <a:lnTo>
                    <a:pt x="1637873" y="440619"/>
                  </a:lnTo>
                  <a:lnTo>
                    <a:pt x="1659818" y="452811"/>
                  </a:lnTo>
                  <a:lnTo>
                    <a:pt x="1687860" y="454030"/>
                  </a:lnTo>
                  <a:lnTo>
                    <a:pt x="1671401" y="433913"/>
                  </a:lnTo>
                  <a:lnTo>
                    <a:pt x="1709806" y="418064"/>
                  </a:lnTo>
                  <a:lnTo>
                    <a:pt x="1709196" y="396728"/>
                  </a:lnTo>
                  <a:lnTo>
                    <a:pt x="1742724" y="418673"/>
                  </a:lnTo>
                  <a:lnTo>
                    <a:pt x="1742724" y="418673"/>
                  </a:lnTo>
                  <a:lnTo>
                    <a:pt x="1731142" y="399776"/>
                  </a:lnTo>
                  <a:lnTo>
                    <a:pt x="1746382" y="399166"/>
                  </a:lnTo>
                  <a:lnTo>
                    <a:pt x="1723217" y="354665"/>
                  </a:lnTo>
                  <a:lnTo>
                    <a:pt x="1694566" y="322356"/>
                  </a:lnTo>
                  <a:lnTo>
                    <a:pt x="1712244" y="308945"/>
                  </a:lnTo>
                  <a:lnTo>
                    <a:pt x="1753697" y="315651"/>
                  </a:lnTo>
                  <a:lnTo>
                    <a:pt x="1750040" y="279075"/>
                  </a:lnTo>
                  <a:lnTo>
                    <a:pt x="1732970" y="237622"/>
                  </a:lnTo>
                  <a:lnTo>
                    <a:pt x="1735409" y="223601"/>
                  </a:lnTo>
                  <a:lnTo>
                    <a:pt x="1727484" y="189464"/>
                  </a:lnTo>
                  <a:lnTo>
                    <a:pt x="1685422" y="200436"/>
                  </a:lnTo>
                  <a:lnTo>
                    <a:pt x="1669572" y="215676"/>
                  </a:lnTo>
                  <a:lnTo>
                    <a:pt x="1623852" y="215676"/>
                  </a:lnTo>
                  <a:lnTo>
                    <a:pt x="1587276" y="180320"/>
                  </a:lnTo>
                  <a:lnTo>
                    <a:pt x="1533022" y="152888"/>
                  </a:lnTo>
                  <a:lnTo>
                    <a:pt x="1472672" y="14130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130A450C-F3A5-4ED1-96C9-654834834EF5}"/>
                </a:ext>
              </a:extLst>
            </p:cNvPr>
            <p:cNvSpPr/>
            <p:nvPr/>
          </p:nvSpPr>
          <p:spPr>
            <a:xfrm>
              <a:off x="6066457" y="3656306"/>
              <a:ext cx="193992" cy="228226"/>
            </a:xfrm>
            <a:custGeom>
              <a:avLst/>
              <a:gdLst>
                <a:gd name="connsiteX0" fmla="*/ 112654 w 207264"/>
                <a:gd name="connsiteY0" fmla="*/ 9022 h 243840"/>
                <a:gd name="connsiteX1" fmla="*/ 98633 w 207264"/>
                <a:gd name="connsiteY1" fmla="*/ 14508 h 243840"/>
                <a:gd name="connsiteX2" fmla="*/ 90709 w 207264"/>
                <a:gd name="connsiteY2" fmla="*/ 19385 h 243840"/>
                <a:gd name="connsiteX3" fmla="*/ 85222 w 207264"/>
                <a:gd name="connsiteY3" fmla="*/ 2926 h 243840"/>
                <a:gd name="connsiteX4" fmla="*/ 75469 w 207264"/>
                <a:gd name="connsiteY4" fmla="*/ 7193 h 243840"/>
                <a:gd name="connsiteX5" fmla="*/ 69373 w 207264"/>
                <a:gd name="connsiteY5" fmla="*/ 6584 h 243840"/>
                <a:gd name="connsiteX6" fmla="*/ 63277 w 207264"/>
                <a:gd name="connsiteY6" fmla="*/ 18166 h 243840"/>
                <a:gd name="connsiteX7" fmla="*/ 37064 w 207264"/>
                <a:gd name="connsiteY7" fmla="*/ 17556 h 243840"/>
                <a:gd name="connsiteX8" fmla="*/ 27310 w 207264"/>
                <a:gd name="connsiteY8" fmla="*/ 11460 h 243840"/>
                <a:gd name="connsiteX9" fmla="*/ 23043 w 207264"/>
                <a:gd name="connsiteY9" fmla="*/ 15118 h 243840"/>
                <a:gd name="connsiteX10" fmla="*/ 16337 w 207264"/>
                <a:gd name="connsiteY10" fmla="*/ 18166 h 243840"/>
                <a:gd name="connsiteX11" fmla="*/ 13289 w 207264"/>
                <a:gd name="connsiteY11" fmla="*/ 31577 h 243840"/>
                <a:gd name="connsiteX12" fmla="*/ 21214 w 207264"/>
                <a:gd name="connsiteY12" fmla="*/ 47427 h 243840"/>
                <a:gd name="connsiteX13" fmla="*/ 29139 w 207264"/>
                <a:gd name="connsiteY13" fmla="*/ 78516 h 243840"/>
                <a:gd name="connsiteX14" fmla="*/ 16947 w 207264"/>
                <a:gd name="connsiteY14" fmla="*/ 83393 h 243840"/>
                <a:gd name="connsiteX15" fmla="*/ 13289 w 207264"/>
                <a:gd name="connsiteY15" fmla="*/ 88880 h 243840"/>
                <a:gd name="connsiteX16" fmla="*/ 15728 w 207264"/>
                <a:gd name="connsiteY16" fmla="*/ 96195 h 243840"/>
                <a:gd name="connsiteX17" fmla="*/ 13899 w 207264"/>
                <a:gd name="connsiteY17" fmla="*/ 113264 h 243840"/>
                <a:gd name="connsiteX18" fmla="*/ 8413 w 207264"/>
                <a:gd name="connsiteY18" fmla="*/ 113264 h 243840"/>
                <a:gd name="connsiteX19" fmla="*/ 6584 w 207264"/>
                <a:gd name="connsiteY19" fmla="*/ 124236 h 243840"/>
                <a:gd name="connsiteX20" fmla="*/ 10241 w 207264"/>
                <a:gd name="connsiteY20" fmla="*/ 143134 h 243840"/>
                <a:gd name="connsiteX21" fmla="*/ 2926 w 207264"/>
                <a:gd name="connsiteY21" fmla="*/ 160203 h 243840"/>
                <a:gd name="connsiteX22" fmla="*/ 12680 w 207264"/>
                <a:gd name="connsiteY22" fmla="*/ 171176 h 243840"/>
                <a:gd name="connsiteX23" fmla="*/ 23653 w 207264"/>
                <a:gd name="connsiteY23" fmla="*/ 173614 h 243840"/>
                <a:gd name="connsiteX24" fmla="*/ 37673 w 207264"/>
                <a:gd name="connsiteY24" fmla="*/ 190073 h 243840"/>
                <a:gd name="connsiteX25" fmla="*/ 38893 w 207264"/>
                <a:gd name="connsiteY25" fmla="*/ 205313 h 243840"/>
                <a:gd name="connsiteX26" fmla="*/ 35845 w 207264"/>
                <a:gd name="connsiteY26" fmla="*/ 210190 h 243840"/>
                <a:gd name="connsiteX27" fmla="*/ 32797 w 207264"/>
                <a:gd name="connsiteY27" fmla="*/ 241889 h 243840"/>
                <a:gd name="connsiteX28" fmla="*/ 39502 w 207264"/>
                <a:gd name="connsiteY28" fmla="*/ 243108 h 243840"/>
                <a:gd name="connsiteX29" fmla="*/ 73640 w 207264"/>
                <a:gd name="connsiteY29" fmla="*/ 228478 h 243840"/>
                <a:gd name="connsiteX30" fmla="*/ 97414 w 207264"/>
                <a:gd name="connsiteY30" fmla="*/ 217505 h 243840"/>
                <a:gd name="connsiteX31" fmla="*/ 137648 w 207264"/>
                <a:gd name="connsiteY31" fmla="*/ 210800 h 243840"/>
                <a:gd name="connsiteX32" fmla="*/ 159593 w 207264"/>
                <a:gd name="connsiteY32" fmla="*/ 210190 h 243840"/>
                <a:gd name="connsiteX33" fmla="*/ 183368 w 207264"/>
                <a:gd name="connsiteY33" fmla="*/ 218115 h 243840"/>
                <a:gd name="connsiteX34" fmla="*/ 199217 w 207264"/>
                <a:gd name="connsiteY34" fmla="*/ 217505 h 243840"/>
                <a:gd name="connsiteX35" fmla="*/ 200437 w 207264"/>
                <a:gd name="connsiteY35" fmla="*/ 202265 h 243840"/>
                <a:gd name="connsiteX36" fmla="*/ 185806 w 207264"/>
                <a:gd name="connsiteY36" fmla="*/ 168737 h 243840"/>
                <a:gd name="connsiteX37" fmla="*/ 194950 w 207264"/>
                <a:gd name="connsiteY37" fmla="*/ 124846 h 243840"/>
                <a:gd name="connsiteX38" fmla="*/ 208971 w 207264"/>
                <a:gd name="connsiteY38" fmla="*/ 92537 h 243840"/>
                <a:gd name="connsiteX39" fmla="*/ 200437 w 207264"/>
                <a:gd name="connsiteY39" fmla="*/ 37064 h 243840"/>
                <a:gd name="connsiteX40" fmla="*/ 177272 w 207264"/>
                <a:gd name="connsiteY40" fmla="*/ 27310 h 243840"/>
                <a:gd name="connsiteX41" fmla="*/ 160813 w 207264"/>
                <a:gd name="connsiteY41" fmla="*/ 28529 h 243840"/>
                <a:gd name="connsiteX42" fmla="*/ 149230 w 207264"/>
                <a:gd name="connsiteY42" fmla="*/ 38283 h 243840"/>
                <a:gd name="connsiteX43" fmla="*/ 133990 w 207264"/>
                <a:gd name="connsiteY43" fmla="*/ 30358 h 243840"/>
                <a:gd name="connsiteX44" fmla="*/ 127894 w 207264"/>
                <a:gd name="connsiteY44" fmla="*/ 17556 h 243840"/>
                <a:gd name="connsiteX45" fmla="*/ 112654 w 207264"/>
                <a:gd name="connsiteY45" fmla="*/ 9022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7264" h="243840">
                  <a:moveTo>
                    <a:pt x="112654" y="9022"/>
                  </a:moveTo>
                  <a:lnTo>
                    <a:pt x="98633" y="14508"/>
                  </a:lnTo>
                  <a:lnTo>
                    <a:pt x="90709" y="19385"/>
                  </a:lnTo>
                  <a:lnTo>
                    <a:pt x="85222" y="2926"/>
                  </a:lnTo>
                  <a:lnTo>
                    <a:pt x="75469" y="7193"/>
                  </a:lnTo>
                  <a:lnTo>
                    <a:pt x="69373" y="6584"/>
                  </a:lnTo>
                  <a:lnTo>
                    <a:pt x="63277" y="18166"/>
                  </a:lnTo>
                  <a:lnTo>
                    <a:pt x="37064" y="17556"/>
                  </a:lnTo>
                  <a:lnTo>
                    <a:pt x="27310" y="11460"/>
                  </a:lnTo>
                  <a:lnTo>
                    <a:pt x="23043" y="15118"/>
                  </a:lnTo>
                  <a:lnTo>
                    <a:pt x="16337" y="18166"/>
                  </a:lnTo>
                  <a:lnTo>
                    <a:pt x="13289" y="31577"/>
                  </a:lnTo>
                  <a:lnTo>
                    <a:pt x="21214" y="47427"/>
                  </a:lnTo>
                  <a:lnTo>
                    <a:pt x="29139" y="78516"/>
                  </a:lnTo>
                  <a:lnTo>
                    <a:pt x="16947" y="83393"/>
                  </a:lnTo>
                  <a:lnTo>
                    <a:pt x="13289" y="88880"/>
                  </a:lnTo>
                  <a:lnTo>
                    <a:pt x="15728" y="96195"/>
                  </a:lnTo>
                  <a:lnTo>
                    <a:pt x="13899" y="113264"/>
                  </a:lnTo>
                  <a:lnTo>
                    <a:pt x="8413" y="113264"/>
                  </a:lnTo>
                  <a:lnTo>
                    <a:pt x="6584" y="124236"/>
                  </a:lnTo>
                  <a:lnTo>
                    <a:pt x="10241" y="143134"/>
                  </a:lnTo>
                  <a:lnTo>
                    <a:pt x="2926" y="160203"/>
                  </a:lnTo>
                  <a:lnTo>
                    <a:pt x="12680" y="171176"/>
                  </a:lnTo>
                  <a:lnTo>
                    <a:pt x="23653" y="173614"/>
                  </a:lnTo>
                  <a:lnTo>
                    <a:pt x="37673" y="190073"/>
                  </a:lnTo>
                  <a:lnTo>
                    <a:pt x="38893" y="205313"/>
                  </a:lnTo>
                  <a:lnTo>
                    <a:pt x="35845" y="210190"/>
                  </a:lnTo>
                  <a:lnTo>
                    <a:pt x="32797" y="241889"/>
                  </a:lnTo>
                  <a:lnTo>
                    <a:pt x="39502" y="243108"/>
                  </a:lnTo>
                  <a:lnTo>
                    <a:pt x="73640" y="228478"/>
                  </a:lnTo>
                  <a:lnTo>
                    <a:pt x="97414" y="217505"/>
                  </a:lnTo>
                  <a:lnTo>
                    <a:pt x="137648" y="210800"/>
                  </a:lnTo>
                  <a:lnTo>
                    <a:pt x="159593" y="210190"/>
                  </a:lnTo>
                  <a:lnTo>
                    <a:pt x="183368" y="218115"/>
                  </a:lnTo>
                  <a:lnTo>
                    <a:pt x="199217" y="217505"/>
                  </a:lnTo>
                  <a:lnTo>
                    <a:pt x="200437" y="202265"/>
                  </a:lnTo>
                  <a:lnTo>
                    <a:pt x="185806" y="168737"/>
                  </a:lnTo>
                  <a:lnTo>
                    <a:pt x="194950" y="124846"/>
                  </a:lnTo>
                  <a:lnTo>
                    <a:pt x="208971" y="92537"/>
                  </a:lnTo>
                  <a:lnTo>
                    <a:pt x="200437" y="37064"/>
                  </a:lnTo>
                  <a:lnTo>
                    <a:pt x="177272" y="27310"/>
                  </a:lnTo>
                  <a:lnTo>
                    <a:pt x="160813" y="28529"/>
                  </a:lnTo>
                  <a:lnTo>
                    <a:pt x="149230" y="38283"/>
                  </a:lnTo>
                  <a:lnTo>
                    <a:pt x="133990" y="30358"/>
                  </a:lnTo>
                  <a:lnTo>
                    <a:pt x="127894" y="17556"/>
                  </a:lnTo>
                  <a:lnTo>
                    <a:pt x="112654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1E7DA90B-D63F-4203-95C2-E5CFF07CBC15}"/>
                </a:ext>
              </a:extLst>
            </p:cNvPr>
            <p:cNvSpPr/>
            <p:nvPr/>
          </p:nvSpPr>
          <p:spPr>
            <a:xfrm>
              <a:off x="6613628" y="3571292"/>
              <a:ext cx="245343" cy="405101"/>
            </a:xfrm>
            <a:custGeom>
              <a:avLst/>
              <a:gdLst>
                <a:gd name="connsiteX0" fmla="*/ 220553 w 262128"/>
                <a:gd name="connsiteY0" fmla="*/ 79736 h 432816"/>
                <a:gd name="connsiteX1" fmla="*/ 221773 w 262128"/>
                <a:gd name="connsiteY1" fmla="*/ 53523 h 432816"/>
                <a:gd name="connsiteX2" fmla="*/ 218725 w 262128"/>
                <a:gd name="connsiteY2" fmla="*/ 27920 h 432816"/>
                <a:gd name="connsiteX3" fmla="*/ 205313 w 262128"/>
                <a:gd name="connsiteY3" fmla="*/ 2926 h 432816"/>
                <a:gd name="connsiteX4" fmla="*/ 195560 w 262128"/>
                <a:gd name="connsiteY4" fmla="*/ 5365 h 432816"/>
                <a:gd name="connsiteX5" fmla="*/ 194341 w 262128"/>
                <a:gd name="connsiteY5" fmla="*/ 17557 h 432816"/>
                <a:gd name="connsiteX6" fmla="*/ 208361 w 262128"/>
                <a:gd name="connsiteY6" fmla="*/ 33406 h 432816"/>
                <a:gd name="connsiteX7" fmla="*/ 204704 w 262128"/>
                <a:gd name="connsiteY7" fmla="*/ 40112 h 432816"/>
                <a:gd name="connsiteX8" fmla="*/ 202874 w 262128"/>
                <a:gd name="connsiteY8" fmla="*/ 52913 h 432816"/>
                <a:gd name="connsiteX9" fmla="*/ 174833 w 262128"/>
                <a:gd name="connsiteY9" fmla="*/ 83393 h 432816"/>
                <a:gd name="connsiteX10" fmla="*/ 165689 w 262128"/>
                <a:gd name="connsiteY10" fmla="*/ 107777 h 432816"/>
                <a:gd name="connsiteX11" fmla="*/ 161422 w 262128"/>
                <a:gd name="connsiteY11" fmla="*/ 127894 h 432816"/>
                <a:gd name="connsiteX12" fmla="*/ 154106 w 262128"/>
                <a:gd name="connsiteY12" fmla="*/ 136429 h 432816"/>
                <a:gd name="connsiteX13" fmla="*/ 147401 w 262128"/>
                <a:gd name="connsiteY13" fmla="*/ 163861 h 432816"/>
                <a:gd name="connsiteX14" fmla="*/ 129113 w 262128"/>
                <a:gd name="connsiteY14" fmla="*/ 179710 h 432816"/>
                <a:gd name="connsiteX15" fmla="*/ 124237 w 262128"/>
                <a:gd name="connsiteY15" fmla="*/ 199217 h 432816"/>
                <a:gd name="connsiteX16" fmla="*/ 116921 w 262128"/>
                <a:gd name="connsiteY16" fmla="*/ 215067 h 432816"/>
                <a:gd name="connsiteX17" fmla="*/ 113873 w 262128"/>
                <a:gd name="connsiteY17" fmla="*/ 230917 h 432816"/>
                <a:gd name="connsiteX18" fmla="*/ 90098 w 262128"/>
                <a:gd name="connsiteY18" fmla="*/ 244328 h 432816"/>
                <a:gd name="connsiteX19" fmla="*/ 70592 w 262128"/>
                <a:gd name="connsiteY19" fmla="*/ 228478 h 432816"/>
                <a:gd name="connsiteX20" fmla="*/ 57790 w 262128"/>
                <a:gd name="connsiteY20" fmla="*/ 229088 h 432816"/>
                <a:gd name="connsiteX21" fmla="*/ 37673 w 262128"/>
                <a:gd name="connsiteY21" fmla="*/ 251643 h 432816"/>
                <a:gd name="connsiteX22" fmla="*/ 27920 w 262128"/>
                <a:gd name="connsiteY22" fmla="*/ 252253 h 432816"/>
                <a:gd name="connsiteX23" fmla="*/ 11461 w 262128"/>
                <a:gd name="connsiteY23" fmla="*/ 289438 h 432816"/>
                <a:gd name="connsiteX24" fmla="*/ 2926 w 262128"/>
                <a:gd name="connsiteY24" fmla="*/ 316870 h 432816"/>
                <a:gd name="connsiteX25" fmla="*/ 2926 w 262128"/>
                <a:gd name="connsiteY25" fmla="*/ 327843 h 432816"/>
                <a:gd name="connsiteX26" fmla="*/ 11461 w 262128"/>
                <a:gd name="connsiteY26" fmla="*/ 333329 h 432816"/>
                <a:gd name="connsiteX27" fmla="*/ 18166 w 262128"/>
                <a:gd name="connsiteY27" fmla="*/ 350398 h 432816"/>
                <a:gd name="connsiteX28" fmla="*/ 34016 w 262128"/>
                <a:gd name="connsiteY28" fmla="*/ 357104 h 432816"/>
                <a:gd name="connsiteX29" fmla="*/ 47426 w 262128"/>
                <a:gd name="connsiteY29" fmla="*/ 382707 h 432816"/>
                <a:gd name="connsiteX30" fmla="*/ 42550 w 262128"/>
                <a:gd name="connsiteY30" fmla="*/ 413187 h 432816"/>
                <a:gd name="connsiteX31" fmla="*/ 98633 w 262128"/>
                <a:gd name="connsiteY31" fmla="*/ 414406 h 432816"/>
                <a:gd name="connsiteX32" fmla="*/ 114482 w 262128"/>
                <a:gd name="connsiteY32" fmla="*/ 411968 h 432816"/>
                <a:gd name="connsiteX33" fmla="*/ 135209 w 262128"/>
                <a:gd name="connsiteY33" fmla="*/ 416845 h 432816"/>
                <a:gd name="connsiteX34" fmla="*/ 155936 w 262128"/>
                <a:gd name="connsiteY34" fmla="*/ 411968 h 432816"/>
                <a:gd name="connsiteX35" fmla="*/ 160202 w 262128"/>
                <a:gd name="connsiteY35" fmla="*/ 413797 h 432816"/>
                <a:gd name="connsiteX36" fmla="*/ 203485 w 262128"/>
                <a:gd name="connsiteY36" fmla="*/ 415625 h 432816"/>
                <a:gd name="connsiteX37" fmla="*/ 230917 w 262128"/>
                <a:gd name="connsiteY37" fmla="*/ 425989 h 432816"/>
                <a:gd name="connsiteX38" fmla="*/ 258349 w 262128"/>
                <a:gd name="connsiteY38" fmla="*/ 435133 h 432816"/>
                <a:gd name="connsiteX39" fmla="*/ 260786 w 262128"/>
                <a:gd name="connsiteY39" fmla="*/ 413797 h 432816"/>
                <a:gd name="connsiteX40" fmla="*/ 257129 w 262128"/>
                <a:gd name="connsiteY40" fmla="*/ 402824 h 432816"/>
                <a:gd name="connsiteX41" fmla="*/ 255301 w 262128"/>
                <a:gd name="connsiteY41" fmla="*/ 385145 h 432816"/>
                <a:gd name="connsiteX42" fmla="*/ 239450 w 262128"/>
                <a:gd name="connsiteY42" fmla="*/ 372344 h 432816"/>
                <a:gd name="connsiteX43" fmla="*/ 226649 w 262128"/>
                <a:gd name="connsiteY43" fmla="*/ 352837 h 432816"/>
                <a:gd name="connsiteX44" fmla="*/ 223601 w 262128"/>
                <a:gd name="connsiteY44" fmla="*/ 338816 h 432816"/>
                <a:gd name="connsiteX45" fmla="*/ 207752 w 262128"/>
                <a:gd name="connsiteY45" fmla="*/ 318699 h 432816"/>
                <a:gd name="connsiteX46" fmla="*/ 210190 w 262128"/>
                <a:gd name="connsiteY46" fmla="*/ 307117 h 432816"/>
                <a:gd name="connsiteX47" fmla="*/ 206533 w 262128"/>
                <a:gd name="connsiteY47" fmla="*/ 290657 h 432816"/>
                <a:gd name="connsiteX48" fmla="*/ 208970 w 262128"/>
                <a:gd name="connsiteY48" fmla="*/ 260177 h 432816"/>
                <a:gd name="connsiteX49" fmla="*/ 217505 w 262128"/>
                <a:gd name="connsiteY49" fmla="*/ 253472 h 432816"/>
                <a:gd name="connsiteX50" fmla="*/ 233965 w 262128"/>
                <a:gd name="connsiteY50" fmla="*/ 213848 h 432816"/>
                <a:gd name="connsiteX51" fmla="*/ 239450 w 262128"/>
                <a:gd name="connsiteY51" fmla="*/ 203485 h 432816"/>
                <a:gd name="connsiteX52" fmla="*/ 228478 w 262128"/>
                <a:gd name="connsiteY52" fmla="*/ 176662 h 432816"/>
                <a:gd name="connsiteX53" fmla="*/ 223601 w 262128"/>
                <a:gd name="connsiteY53" fmla="*/ 160813 h 432816"/>
                <a:gd name="connsiteX54" fmla="*/ 208361 w 262128"/>
                <a:gd name="connsiteY54" fmla="*/ 154107 h 432816"/>
                <a:gd name="connsiteX55" fmla="*/ 188245 w 262128"/>
                <a:gd name="connsiteY55" fmla="*/ 131552 h 432816"/>
                <a:gd name="connsiteX56" fmla="*/ 195560 w 262128"/>
                <a:gd name="connsiteY56" fmla="*/ 113264 h 432816"/>
                <a:gd name="connsiteX57" fmla="*/ 210800 w 262128"/>
                <a:gd name="connsiteY57" fmla="*/ 116921 h 432816"/>
                <a:gd name="connsiteX58" fmla="*/ 220553 w 262128"/>
                <a:gd name="connsiteY58" fmla="*/ 114483 h 432816"/>
                <a:gd name="connsiteX59" fmla="*/ 239450 w 262128"/>
                <a:gd name="connsiteY59" fmla="*/ 115093 h 432816"/>
                <a:gd name="connsiteX60" fmla="*/ 220553 w 262128"/>
                <a:gd name="connsiteY60" fmla="*/ 79736 h 43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62128" h="432816">
                  <a:moveTo>
                    <a:pt x="220553" y="79736"/>
                  </a:moveTo>
                  <a:lnTo>
                    <a:pt x="221773" y="53523"/>
                  </a:lnTo>
                  <a:lnTo>
                    <a:pt x="218725" y="27920"/>
                  </a:lnTo>
                  <a:lnTo>
                    <a:pt x="205313" y="2926"/>
                  </a:lnTo>
                  <a:lnTo>
                    <a:pt x="195560" y="5365"/>
                  </a:lnTo>
                  <a:lnTo>
                    <a:pt x="194341" y="17557"/>
                  </a:lnTo>
                  <a:lnTo>
                    <a:pt x="208361" y="33406"/>
                  </a:lnTo>
                  <a:lnTo>
                    <a:pt x="204704" y="40112"/>
                  </a:lnTo>
                  <a:lnTo>
                    <a:pt x="202874" y="52913"/>
                  </a:lnTo>
                  <a:lnTo>
                    <a:pt x="174833" y="83393"/>
                  </a:lnTo>
                  <a:lnTo>
                    <a:pt x="165689" y="107777"/>
                  </a:lnTo>
                  <a:lnTo>
                    <a:pt x="161422" y="127894"/>
                  </a:lnTo>
                  <a:lnTo>
                    <a:pt x="154106" y="136429"/>
                  </a:lnTo>
                  <a:lnTo>
                    <a:pt x="147401" y="163861"/>
                  </a:lnTo>
                  <a:lnTo>
                    <a:pt x="129113" y="179710"/>
                  </a:lnTo>
                  <a:lnTo>
                    <a:pt x="124237" y="199217"/>
                  </a:lnTo>
                  <a:lnTo>
                    <a:pt x="116921" y="215067"/>
                  </a:lnTo>
                  <a:lnTo>
                    <a:pt x="113873" y="230917"/>
                  </a:lnTo>
                  <a:lnTo>
                    <a:pt x="90098" y="244328"/>
                  </a:lnTo>
                  <a:lnTo>
                    <a:pt x="70592" y="228478"/>
                  </a:lnTo>
                  <a:lnTo>
                    <a:pt x="57790" y="229088"/>
                  </a:lnTo>
                  <a:lnTo>
                    <a:pt x="37673" y="251643"/>
                  </a:lnTo>
                  <a:lnTo>
                    <a:pt x="27920" y="252253"/>
                  </a:lnTo>
                  <a:lnTo>
                    <a:pt x="11461" y="289438"/>
                  </a:lnTo>
                  <a:lnTo>
                    <a:pt x="2926" y="316870"/>
                  </a:lnTo>
                  <a:lnTo>
                    <a:pt x="2926" y="327843"/>
                  </a:lnTo>
                  <a:lnTo>
                    <a:pt x="11461" y="333329"/>
                  </a:lnTo>
                  <a:lnTo>
                    <a:pt x="18166" y="350398"/>
                  </a:lnTo>
                  <a:lnTo>
                    <a:pt x="34016" y="357104"/>
                  </a:lnTo>
                  <a:lnTo>
                    <a:pt x="47426" y="382707"/>
                  </a:lnTo>
                  <a:lnTo>
                    <a:pt x="42550" y="413187"/>
                  </a:lnTo>
                  <a:lnTo>
                    <a:pt x="98633" y="414406"/>
                  </a:lnTo>
                  <a:lnTo>
                    <a:pt x="114482" y="411968"/>
                  </a:lnTo>
                  <a:lnTo>
                    <a:pt x="135209" y="416845"/>
                  </a:lnTo>
                  <a:lnTo>
                    <a:pt x="155936" y="411968"/>
                  </a:lnTo>
                  <a:lnTo>
                    <a:pt x="160202" y="413797"/>
                  </a:lnTo>
                  <a:lnTo>
                    <a:pt x="203485" y="415625"/>
                  </a:lnTo>
                  <a:lnTo>
                    <a:pt x="230917" y="425989"/>
                  </a:lnTo>
                  <a:lnTo>
                    <a:pt x="258349" y="435133"/>
                  </a:lnTo>
                  <a:lnTo>
                    <a:pt x="260786" y="413797"/>
                  </a:lnTo>
                  <a:lnTo>
                    <a:pt x="257129" y="402824"/>
                  </a:lnTo>
                  <a:lnTo>
                    <a:pt x="255301" y="385145"/>
                  </a:lnTo>
                  <a:lnTo>
                    <a:pt x="239450" y="372344"/>
                  </a:lnTo>
                  <a:lnTo>
                    <a:pt x="226649" y="352837"/>
                  </a:lnTo>
                  <a:lnTo>
                    <a:pt x="223601" y="338816"/>
                  </a:lnTo>
                  <a:lnTo>
                    <a:pt x="207752" y="318699"/>
                  </a:lnTo>
                  <a:lnTo>
                    <a:pt x="210190" y="307117"/>
                  </a:lnTo>
                  <a:lnTo>
                    <a:pt x="206533" y="290657"/>
                  </a:lnTo>
                  <a:lnTo>
                    <a:pt x="208970" y="260177"/>
                  </a:lnTo>
                  <a:lnTo>
                    <a:pt x="217505" y="253472"/>
                  </a:lnTo>
                  <a:lnTo>
                    <a:pt x="233965" y="213848"/>
                  </a:lnTo>
                  <a:lnTo>
                    <a:pt x="239450" y="203485"/>
                  </a:lnTo>
                  <a:lnTo>
                    <a:pt x="228478" y="176662"/>
                  </a:lnTo>
                  <a:lnTo>
                    <a:pt x="223601" y="160813"/>
                  </a:lnTo>
                  <a:lnTo>
                    <a:pt x="208361" y="154107"/>
                  </a:lnTo>
                  <a:lnTo>
                    <a:pt x="188245" y="131552"/>
                  </a:lnTo>
                  <a:lnTo>
                    <a:pt x="195560" y="113264"/>
                  </a:lnTo>
                  <a:lnTo>
                    <a:pt x="210800" y="116921"/>
                  </a:lnTo>
                  <a:lnTo>
                    <a:pt x="220553" y="114483"/>
                  </a:lnTo>
                  <a:lnTo>
                    <a:pt x="239450" y="115093"/>
                  </a:lnTo>
                  <a:lnTo>
                    <a:pt x="220553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2EE3E1EE-7BD4-4390-8F91-896262B85FCB}"/>
                </a:ext>
              </a:extLst>
            </p:cNvPr>
            <p:cNvSpPr/>
            <p:nvPr/>
          </p:nvSpPr>
          <p:spPr>
            <a:xfrm>
              <a:off x="6731164" y="3847445"/>
              <a:ext cx="610504" cy="673266"/>
            </a:xfrm>
            <a:custGeom>
              <a:avLst/>
              <a:gdLst>
                <a:gd name="connsiteX0" fmla="*/ 489997 w 652272"/>
                <a:gd name="connsiteY0" fmla="*/ 7193 h 719328"/>
                <a:gd name="connsiteX1" fmla="*/ 463784 w 652272"/>
                <a:gd name="connsiteY1" fmla="*/ 2926 h 719328"/>
                <a:gd name="connsiteX2" fmla="*/ 451592 w 652272"/>
                <a:gd name="connsiteY2" fmla="*/ 6584 h 719328"/>
                <a:gd name="connsiteX3" fmla="*/ 446105 w 652272"/>
                <a:gd name="connsiteY3" fmla="*/ 15728 h 719328"/>
                <a:gd name="connsiteX4" fmla="*/ 435133 w 652272"/>
                <a:gd name="connsiteY4" fmla="*/ 16947 h 719328"/>
                <a:gd name="connsiteX5" fmla="*/ 421721 w 652272"/>
                <a:gd name="connsiteY5" fmla="*/ 9022 h 719328"/>
                <a:gd name="connsiteX6" fmla="*/ 383926 w 652272"/>
                <a:gd name="connsiteY6" fmla="*/ 27920 h 719328"/>
                <a:gd name="connsiteX7" fmla="*/ 368077 w 652272"/>
                <a:gd name="connsiteY7" fmla="*/ 24262 h 719328"/>
                <a:gd name="connsiteX8" fmla="*/ 363200 w 652272"/>
                <a:gd name="connsiteY8" fmla="*/ 27310 h 719328"/>
                <a:gd name="connsiteX9" fmla="*/ 353446 w 652272"/>
                <a:gd name="connsiteY9" fmla="*/ 50475 h 719328"/>
                <a:gd name="connsiteX10" fmla="*/ 327843 w 652272"/>
                <a:gd name="connsiteY10" fmla="*/ 43160 h 719328"/>
                <a:gd name="connsiteX11" fmla="*/ 302849 w 652272"/>
                <a:gd name="connsiteY11" fmla="*/ 39502 h 719328"/>
                <a:gd name="connsiteX12" fmla="*/ 280904 w 652272"/>
                <a:gd name="connsiteY12" fmla="*/ 24872 h 719328"/>
                <a:gd name="connsiteX13" fmla="*/ 252862 w 652272"/>
                <a:gd name="connsiteY13" fmla="*/ 12070 h 719328"/>
                <a:gd name="connsiteX14" fmla="*/ 234574 w 652272"/>
                <a:gd name="connsiteY14" fmla="*/ 24262 h 719328"/>
                <a:gd name="connsiteX15" fmla="*/ 221163 w 652272"/>
                <a:gd name="connsiteY15" fmla="*/ 43769 h 719328"/>
                <a:gd name="connsiteX16" fmla="*/ 218115 w 652272"/>
                <a:gd name="connsiteY16" fmla="*/ 71201 h 719328"/>
                <a:gd name="connsiteX17" fmla="*/ 216286 w 652272"/>
                <a:gd name="connsiteY17" fmla="*/ 94366 h 719328"/>
                <a:gd name="connsiteX18" fmla="*/ 206533 w 652272"/>
                <a:gd name="connsiteY18" fmla="*/ 115092 h 719328"/>
                <a:gd name="connsiteX19" fmla="*/ 199827 w 652272"/>
                <a:gd name="connsiteY19" fmla="*/ 139476 h 719328"/>
                <a:gd name="connsiteX20" fmla="*/ 195560 w 652272"/>
                <a:gd name="connsiteY20" fmla="*/ 173614 h 719328"/>
                <a:gd name="connsiteX21" fmla="*/ 197389 w 652272"/>
                <a:gd name="connsiteY21" fmla="*/ 195560 h 719328"/>
                <a:gd name="connsiteX22" fmla="*/ 191902 w 652272"/>
                <a:gd name="connsiteY22" fmla="*/ 208971 h 719328"/>
                <a:gd name="connsiteX23" fmla="*/ 190683 w 652272"/>
                <a:gd name="connsiteY23" fmla="*/ 223601 h 719328"/>
                <a:gd name="connsiteX24" fmla="*/ 187025 w 652272"/>
                <a:gd name="connsiteY24" fmla="*/ 235793 h 719328"/>
                <a:gd name="connsiteX25" fmla="*/ 164470 w 652272"/>
                <a:gd name="connsiteY25" fmla="*/ 254691 h 719328"/>
                <a:gd name="connsiteX26" fmla="*/ 148621 w 652272"/>
                <a:gd name="connsiteY26" fmla="*/ 274198 h 719328"/>
                <a:gd name="connsiteX27" fmla="*/ 133381 w 652272"/>
                <a:gd name="connsiteY27" fmla="*/ 311993 h 719328"/>
                <a:gd name="connsiteX28" fmla="*/ 134600 w 652272"/>
                <a:gd name="connsiteY28" fmla="*/ 344302 h 719328"/>
                <a:gd name="connsiteX29" fmla="*/ 126065 w 652272"/>
                <a:gd name="connsiteY29" fmla="*/ 356494 h 719328"/>
                <a:gd name="connsiteX30" fmla="*/ 105949 w 652272"/>
                <a:gd name="connsiteY30" fmla="*/ 375392 h 719328"/>
                <a:gd name="connsiteX31" fmla="*/ 85222 w 652272"/>
                <a:gd name="connsiteY31" fmla="*/ 399776 h 719328"/>
                <a:gd name="connsiteX32" fmla="*/ 73030 w 652272"/>
                <a:gd name="connsiteY32" fmla="*/ 393070 h 719328"/>
                <a:gd name="connsiteX33" fmla="*/ 70592 w 652272"/>
                <a:gd name="connsiteY33" fmla="*/ 382097 h 719328"/>
                <a:gd name="connsiteX34" fmla="*/ 51694 w 652272"/>
                <a:gd name="connsiteY34" fmla="*/ 381488 h 719328"/>
                <a:gd name="connsiteX35" fmla="*/ 40112 w 652272"/>
                <a:gd name="connsiteY35" fmla="*/ 396118 h 719328"/>
                <a:gd name="connsiteX36" fmla="*/ 30968 w 652272"/>
                <a:gd name="connsiteY36" fmla="*/ 392460 h 719328"/>
                <a:gd name="connsiteX37" fmla="*/ 18776 w 652272"/>
                <a:gd name="connsiteY37" fmla="*/ 400385 h 719328"/>
                <a:gd name="connsiteX38" fmla="*/ 13289 w 652272"/>
                <a:gd name="connsiteY38" fmla="*/ 410748 h 719328"/>
                <a:gd name="connsiteX39" fmla="*/ 12070 w 652272"/>
                <a:gd name="connsiteY39" fmla="*/ 427208 h 719328"/>
                <a:gd name="connsiteX40" fmla="*/ 2926 w 652272"/>
                <a:gd name="connsiteY40" fmla="*/ 431475 h 719328"/>
                <a:gd name="connsiteX41" fmla="*/ 7803 w 652272"/>
                <a:gd name="connsiteY41" fmla="*/ 443667 h 719328"/>
                <a:gd name="connsiteX42" fmla="*/ 21824 w 652272"/>
                <a:gd name="connsiteY42" fmla="*/ 438180 h 719328"/>
                <a:gd name="connsiteX43" fmla="*/ 32187 w 652272"/>
                <a:gd name="connsiteY43" fmla="*/ 438790 h 719328"/>
                <a:gd name="connsiteX44" fmla="*/ 43769 w 652272"/>
                <a:gd name="connsiteY44" fmla="*/ 434523 h 719328"/>
                <a:gd name="connsiteX45" fmla="*/ 144963 w 652272"/>
                <a:gd name="connsiteY45" fmla="*/ 435132 h 719328"/>
                <a:gd name="connsiteX46" fmla="*/ 152888 w 652272"/>
                <a:gd name="connsiteY46" fmla="*/ 463784 h 719328"/>
                <a:gd name="connsiteX47" fmla="*/ 162641 w 652272"/>
                <a:gd name="connsiteY47" fmla="*/ 486948 h 719328"/>
                <a:gd name="connsiteX48" fmla="*/ 170566 w 652272"/>
                <a:gd name="connsiteY48" fmla="*/ 499750 h 719328"/>
                <a:gd name="connsiteX49" fmla="*/ 183368 w 652272"/>
                <a:gd name="connsiteY49" fmla="*/ 519867 h 719328"/>
                <a:gd name="connsiteX50" fmla="*/ 205923 w 652272"/>
                <a:gd name="connsiteY50" fmla="*/ 516819 h 719328"/>
                <a:gd name="connsiteX51" fmla="*/ 217505 w 652272"/>
                <a:gd name="connsiteY51" fmla="*/ 511332 h 719328"/>
                <a:gd name="connsiteX52" fmla="*/ 235793 w 652272"/>
                <a:gd name="connsiteY52" fmla="*/ 516819 h 719328"/>
                <a:gd name="connsiteX53" fmla="*/ 241280 w 652272"/>
                <a:gd name="connsiteY53" fmla="*/ 507065 h 719328"/>
                <a:gd name="connsiteX54" fmla="*/ 250424 w 652272"/>
                <a:gd name="connsiteY54" fmla="*/ 484510 h 719328"/>
                <a:gd name="connsiteX55" fmla="*/ 271150 w 652272"/>
                <a:gd name="connsiteY55" fmla="*/ 482681 h 719328"/>
                <a:gd name="connsiteX56" fmla="*/ 272979 w 652272"/>
                <a:gd name="connsiteY56" fmla="*/ 475976 h 719328"/>
                <a:gd name="connsiteX57" fmla="*/ 290657 w 652272"/>
                <a:gd name="connsiteY57" fmla="*/ 475976 h 719328"/>
                <a:gd name="connsiteX58" fmla="*/ 287609 w 652272"/>
                <a:gd name="connsiteY58" fmla="*/ 489996 h 719328"/>
                <a:gd name="connsiteX59" fmla="*/ 329062 w 652272"/>
                <a:gd name="connsiteY59" fmla="*/ 489996 h 719328"/>
                <a:gd name="connsiteX60" fmla="*/ 329062 w 652272"/>
                <a:gd name="connsiteY60" fmla="*/ 514380 h 719328"/>
                <a:gd name="connsiteX61" fmla="*/ 336377 w 652272"/>
                <a:gd name="connsiteY61" fmla="*/ 529011 h 719328"/>
                <a:gd name="connsiteX62" fmla="*/ 330891 w 652272"/>
                <a:gd name="connsiteY62" fmla="*/ 552176 h 719328"/>
                <a:gd name="connsiteX63" fmla="*/ 332720 w 652272"/>
                <a:gd name="connsiteY63" fmla="*/ 576560 h 719328"/>
                <a:gd name="connsiteX64" fmla="*/ 344302 w 652272"/>
                <a:gd name="connsiteY64" fmla="*/ 590580 h 719328"/>
                <a:gd name="connsiteX65" fmla="*/ 341254 w 652272"/>
                <a:gd name="connsiteY65" fmla="*/ 636910 h 719328"/>
                <a:gd name="connsiteX66" fmla="*/ 349789 w 652272"/>
                <a:gd name="connsiteY66" fmla="*/ 633252 h 719328"/>
                <a:gd name="connsiteX67" fmla="*/ 364419 w 652272"/>
                <a:gd name="connsiteY67" fmla="*/ 634472 h 719328"/>
                <a:gd name="connsiteX68" fmla="*/ 385755 w 652272"/>
                <a:gd name="connsiteY68" fmla="*/ 628376 h 719328"/>
                <a:gd name="connsiteX69" fmla="*/ 401605 w 652272"/>
                <a:gd name="connsiteY69" fmla="*/ 630814 h 719328"/>
                <a:gd name="connsiteX70" fmla="*/ 413187 w 652272"/>
                <a:gd name="connsiteY70" fmla="*/ 631424 h 719328"/>
                <a:gd name="connsiteX71" fmla="*/ 415016 w 652272"/>
                <a:gd name="connsiteY71" fmla="*/ 643616 h 719328"/>
                <a:gd name="connsiteX72" fmla="*/ 430865 w 652272"/>
                <a:gd name="connsiteY72" fmla="*/ 643006 h 719328"/>
                <a:gd name="connsiteX73" fmla="*/ 452201 w 652272"/>
                <a:gd name="connsiteY73" fmla="*/ 646664 h 719328"/>
                <a:gd name="connsiteX74" fmla="*/ 463174 w 652272"/>
                <a:gd name="connsiteY74" fmla="*/ 663732 h 719328"/>
                <a:gd name="connsiteX75" fmla="*/ 490606 w 652272"/>
                <a:gd name="connsiteY75" fmla="*/ 669219 h 719328"/>
                <a:gd name="connsiteX76" fmla="*/ 511333 w 652272"/>
                <a:gd name="connsiteY76" fmla="*/ 657027 h 719328"/>
                <a:gd name="connsiteX77" fmla="*/ 518648 w 652272"/>
                <a:gd name="connsiteY77" fmla="*/ 677753 h 719328"/>
                <a:gd name="connsiteX78" fmla="*/ 544861 w 652272"/>
                <a:gd name="connsiteY78" fmla="*/ 682630 h 719328"/>
                <a:gd name="connsiteX79" fmla="*/ 557053 w 652272"/>
                <a:gd name="connsiteY79" fmla="*/ 699699 h 719328"/>
                <a:gd name="connsiteX80" fmla="*/ 569854 w 652272"/>
                <a:gd name="connsiteY80" fmla="*/ 721035 h 719328"/>
                <a:gd name="connsiteX81" fmla="*/ 596067 w 652272"/>
                <a:gd name="connsiteY81" fmla="*/ 721035 h 719328"/>
                <a:gd name="connsiteX82" fmla="*/ 594238 w 652272"/>
                <a:gd name="connsiteY82" fmla="*/ 678972 h 719328"/>
                <a:gd name="connsiteX83" fmla="*/ 585094 w 652272"/>
                <a:gd name="connsiteY83" fmla="*/ 686288 h 719328"/>
                <a:gd name="connsiteX84" fmla="*/ 561320 w 652272"/>
                <a:gd name="connsiteY84" fmla="*/ 671048 h 719328"/>
                <a:gd name="connsiteX85" fmla="*/ 552785 w 652272"/>
                <a:gd name="connsiteY85" fmla="*/ 664342 h 719328"/>
                <a:gd name="connsiteX86" fmla="*/ 557662 w 652272"/>
                <a:gd name="connsiteY86" fmla="*/ 625328 h 719328"/>
                <a:gd name="connsiteX87" fmla="*/ 564977 w 652272"/>
                <a:gd name="connsiteY87" fmla="*/ 579608 h 719328"/>
                <a:gd name="connsiteX88" fmla="*/ 557662 w 652272"/>
                <a:gd name="connsiteY88" fmla="*/ 562539 h 719328"/>
                <a:gd name="connsiteX89" fmla="*/ 567416 w 652272"/>
                <a:gd name="connsiteY89" fmla="*/ 537545 h 719328"/>
                <a:gd name="connsiteX90" fmla="*/ 577169 w 652272"/>
                <a:gd name="connsiteY90" fmla="*/ 533278 h 719328"/>
                <a:gd name="connsiteX91" fmla="*/ 622889 w 652272"/>
                <a:gd name="connsiteY91" fmla="*/ 526572 h 719328"/>
                <a:gd name="connsiteX92" fmla="*/ 628985 w 652272"/>
                <a:gd name="connsiteY92" fmla="*/ 528401 h 719328"/>
                <a:gd name="connsiteX93" fmla="*/ 630205 w 652272"/>
                <a:gd name="connsiteY93" fmla="*/ 521696 h 719328"/>
                <a:gd name="connsiteX94" fmla="*/ 621061 w 652272"/>
                <a:gd name="connsiteY94" fmla="*/ 511332 h 719328"/>
                <a:gd name="connsiteX95" fmla="*/ 616793 w 652272"/>
                <a:gd name="connsiteY95" fmla="*/ 489996 h 719328"/>
                <a:gd name="connsiteX96" fmla="*/ 596067 w 652272"/>
                <a:gd name="connsiteY96" fmla="*/ 468660 h 719328"/>
                <a:gd name="connsiteX97" fmla="*/ 585094 w 652272"/>
                <a:gd name="connsiteY97" fmla="*/ 441228 h 719328"/>
                <a:gd name="connsiteX98" fmla="*/ 591190 w 652272"/>
                <a:gd name="connsiteY98" fmla="*/ 424769 h 719328"/>
                <a:gd name="connsiteX99" fmla="*/ 582046 w 652272"/>
                <a:gd name="connsiteY99" fmla="*/ 402824 h 719328"/>
                <a:gd name="connsiteX100" fmla="*/ 588752 w 652272"/>
                <a:gd name="connsiteY100" fmla="*/ 340644 h 719328"/>
                <a:gd name="connsiteX101" fmla="*/ 589361 w 652272"/>
                <a:gd name="connsiteY101" fmla="*/ 341254 h 719328"/>
                <a:gd name="connsiteX102" fmla="*/ 588752 w 652272"/>
                <a:gd name="connsiteY102" fmla="*/ 334548 h 719328"/>
                <a:gd name="connsiteX103" fmla="*/ 580217 w 652272"/>
                <a:gd name="connsiteY103" fmla="*/ 316870 h 719328"/>
                <a:gd name="connsiteX104" fmla="*/ 583875 w 652272"/>
                <a:gd name="connsiteY104" fmla="*/ 295534 h 719328"/>
                <a:gd name="connsiteX105" fmla="*/ 588752 w 652272"/>
                <a:gd name="connsiteY105" fmla="*/ 293096 h 719328"/>
                <a:gd name="connsiteX106" fmla="*/ 589971 w 652272"/>
                <a:gd name="connsiteY106" fmla="*/ 269931 h 719328"/>
                <a:gd name="connsiteX107" fmla="*/ 599725 w 652272"/>
                <a:gd name="connsiteY107" fmla="*/ 258958 h 719328"/>
                <a:gd name="connsiteX108" fmla="*/ 600334 w 652272"/>
                <a:gd name="connsiteY108" fmla="*/ 229697 h 719328"/>
                <a:gd name="connsiteX109" fmla="*/ 608259 w 652272"/>
                <a:gd name="connsiteY109" fmla="*/ 215067 h 719328"/>
                <a:gd name="connsiteX110" fmla="*/ 610088 w 652272"/>
                <a:gd name="connsiteY110" fmla="*/ 183977 h 719328"/>
                <a:gd name="connsiteX111" fmla="*/ 617403 w 652272"/>
                <a:gd name="connsiteY111" fmla="*/ 165689 h 719328"/>
                <a:gd name="connsiteX112" fmla="*/ 630205 w 652272"/>
                <a:gd name="connsiteY112" fmla="*/ 145572 h 719328"/>
                <a:gd name="connsiteX113" fmla="*/ 643616 w 652272"/>
                <a:gd name="connsiteY113" fmla="*/ 135209 h 719328"/>
                <a:gd name="connsiteX114" fmla="*/ 654589 w 652272"/>
                <a:gd name="connsiteY114" fmla="*/ 121188 h 719328"/>
                <a:gd name="connsiteX115" fmla="*/ 640568 w 652272"/>
                <a:gd name="connsiteY115" fmla="*/ 116312 h 719328"/>
                <a:gd name="connsiteX116" fmla="*/ 642397 w 652272"/>
                <a:gd name="connsiteY116" fmla="*/ 70592 h 719328"/>
                <a:gd name="connsiteX117" fmla="*/ 642397 w 652272"/>
                <a:gd name="connsiteY117" fmla="*/ 70592 h 719328"/>
                <a:gd name="connsiteX118" fmla="*/ 611917 w 652272"/>
                <a:gd name="connsiteY118" fmla="*/ 44988 h 719328"/>
                <a:gd name="connsiteX119" fmla="*/ 603382 w 652272"/>
                <a:gd name="connsiteY119" fmla="*/ 28529 h 719328"/>
                <a:gd name="connsiteX120" fmla="*/ 584485 w 652272"/>
                <a:gd name="connsiteY120" fmla="*/ 36454 h 719328"/>
                <a:gd name="connsiteX121" fmla="*/ 568635 w 652272"/>
                <a:gd name="connsiteY121" fmla="*/ 34016 h 719328"/>
                <a:gd name="connsiteX122" fmla="*/ 559491 w 652272"/>
                <a:gd name="connsiteY122" fmla="*/ 40721 h 719328"/>
                <a:gd name="connsiteX123" fmla="*/ 544251 w 652272"/>
                <a:gd name="connsiteY123" fmla="*/ 35844 h 719328"/>
                <a:gd name="connsiteX124" fmla="*/ 522915 w 652272"/>
                <a:gd name="connsiteY124" fmla="*/ 4145 h 719328"/>
                <a:gd name="connsiteX125" fmla="*/ 511942 w 652272"/>
                <a:gd name="connsiteY125" fmla="*/ 7803 h 719328"/>
                <a:gd name="connsiteX126" fmla="*/ 489997 w 652272"/>
                <a:gd name="connsiteY126" fmla="*/ 7193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652272" h="719328">
                  <a:moveTo>
                    <a:pt x="489997" y="7193"/>
                  </a:moveTo>
                  <a:lnTo>
                    <a:pt x="463784" y="2926"/>
                  </a:lnTo>
                  <a:lnTo>
                    <a:pt x="451592" y="6584"/>
                  </a:lnTo>
                  <a:lnTo>
                    <a:pt x="446105" y="15728"/>
                  </a:lnTo>
                  <a:lnTo>
                    <a:pt x="435133" y="16947"/>
                  </a:lnTo>
                  <a:lnTo>
                    <a:pt x="421721" y="9022"/>
                  </a:lnTo>
                  <a:lnTo>
                    <a:pt x="383926" y="27920"/>
                  </a:lnTo>
                  <a:lnTo>
                    <a:pt x="368077" y="24262"/>
                  </a:lnTo>
                  <a:lnTo>
                    <a:pt x="363200" y="27310"/>
                  </a:lnTo>
                  <a:lnTo>
                    <a:pt x="353446" y="50475"/>
                  </a:lnTo>
                  <a:lnTo>
                    <a:pt x="327843" y="43160"/>
                  </a:lnTo>
                  <a:lnTo>
                    <a:pt x="302849" y="39502"/>
                  </a:lnTo>
                  <a:lnTo>
                    <a:pt x="280904" y="24872"/>
                  </a:lnTo>
                  <a:lnTo>
                    <a:pt x="252862" y="12070"/>
                  </a:lnTo>
                  <a:lnTo>
                    <a:pt x="234574" y="24262"/>
                  </a:lnTo>
                  <a:lnTo>
                    <a:pt x="221163" y="43769"/>
                  </a:lnTo>
                  <a:lnTo>
                    <a:pt x="218115" y="71201"/>
                  </a:lnTo>
                  <a:lnTo>
                    <a:pt x="216286" y="94366"/>
                  </a:lnTo>
                  <a:lnTo>
                    <a:pt x="206533" y="115092"/>
                  </a:lnTo>
                  <a:lnTo>
                    <a:pt x="199827" y="139476"/>
                  </a:lnTo>
                  <a:lnTo>
                    <a:pt x="195560" y="173614"/>
                  </a:lnTo>
                  <a:lnTo>
                    <a:pt x="197389" y="195560"/>
                  </a:lnTo>
                  <a:lnTo>
                    <a:pt x="191902" y="208971"/>
                  </a:lnTo>
                  <a:lnTo>
                    <a:pt x="190683" y="223601"/>
                  </a:lnTo>
                  <a:lnTo>
                    <a:pt x="187025" y="235793"/>
                  </a:lnTo>
                  <a:lnTo>
                    <a:pt x="164470" y="254691"/>
                  </a:lnTo>
                  <a:lnTo>
                    <a:pt x="148621" y="274198"/>
                  </a:lnTo>
                  <a:lnTo>
                    <a:pt x="133381" y="311993"/>
                  </a:lnTo>
                  <a:lnTo>
                    <a:pt x="134600" y="344302"/>
                  </a:lnTo>
                  <a:lnTo>
                    <a:pt x="126065" y="356494"/>
                  </a:lnTo>
                  <a:lnTo>
                    <a:pt x="105949" y="375392"/>
                  </a:lnTo>
                  <a:lnTo>
                    <a:pt x="85222" y="399776"/>
                  </a:lnTo>
                  <a:lnTo>
                    <a:pt x="73030" y="393070"/>
                  </a:lnTo>
                  <a:lnTo>
                    <a:pt x="70592" y="382097"/>
                  </a:lnTo>
                  <a:lnTo>
                    <a:pt x="51694" y="381488"/>
                  </a:lnTo>
                  <a:lnTo>
                    <a:pt x="40112" y="396118"/>
                  </a:lnTo>
                  <a:lnTo>
                    <a:pt x="30968" y="392460"/>
                  </a:lnTo>
                  <a:lnTo>
                    <a:pt x="18776" y="400385"/>
                  </a:lnTo>
                  <a:lnTo>
                    <a:pt x="13289" y="410748"/>
                  </a:lnTo>
                  <a:lnTo>
                    <a:pt x="12070" y="427208"/>
                  </a:lnTo>
                  <a:lnTo>
                    <a:pt x="2926" y="431475"/>
                  </a:lnTo>
                  <a:lnTo>
                    <a:pt x="7803" y="443667"/>
                  </a:lnTo>
                  <a:lnTo>
                    <a:pt x="21824" y="438180"/>
                  </a:lnTo>
                  <a:lnTo>
                    <a:pt x="32187" y="438790"/>
                  </a:lnTo>
                  <a:lnTo>
                    <a:pt x="43769" y="434523"/>
                  </a:lnTo>
                  <a:lnTo>
                    <a:pt x="144963" y="435132"/>
                  </a:lnTo>
                  <a:lnTo>
                    <a:pt x="152888" y="463784"/>
                  </a:lnTo>
                  <a:lnTo>
                    <a:pt x="162641" y="486948"/>
                  </a:lnTo>
                  <a:lnTo>
                    <a:pt x="170566" y="499750"/>
                  </a:lnTo>
                  <a:lnTo>
                    <a:pt x="183368" y="519867"/>
                  </a:lnTo>
                  <a:lnTo>
                    <a:pt x="205923" y="516819"/>
                  </a:lnTo>
                  <a:lnTo>
                    <a:pt x="217505" y="511332"/>
                  </a:lnTo>
                  <a:lnTo>
                    <a:pt x="235793" y="516819"/>
                  </a:lnTo>
                  <a:lnTo>
                    <a:pt x="241280" y="507065"/>
                  </a:lnTo>
                  <a:lnTo>
                    <a:pt x="250424" y="484510"/>
                  </a:lnTo>
                  <a:lnTo>
                    <a:pt x="271150" y="482681"/>
                  </a:lnTo>
                  <a:lnTo>
                    <a:pt x="272979" y="475976"/>
                  </a:lnTo>
                  <a:lnTo>
                    <a:pt x="290657" y="475976"/>
                  </a:lnTo>
                  <a:lnTo>
                    <a:pt x="287609" y="489996"/>
                  </a:lnTo>
                  <a:lnTo>
                    <a:pt x="329062" y="489996"/>
                  </a:lnTo>
                  <a:lnTo>
                    <a:pt x="329062" y="514380"/>
                  </a:lnTo>
                  <a:lnTo>
                    <a:pt x="336377" y="529011"/>
                  </a:lnTo>
                  <a:lnTo>
                    <a:pt x="330891" y="552176"/>
                  </a:lnTo>
                  <a:lnTo>
                    <a:pt x="332720" y="576560"/>
                  </a:lnTo>
                  <a:lnTo>
                    <a:pt x="344302" y="590580"/>
                  </a:lnTo>
                  <a:lnTo>
                    <a:pt x="341254" y="636910"/>
                  </a:lnTo>
                  <a:lnTo>
                    <a:pt x="349789" y="633252"/>
                  </a:lnTo>
                  <a:lnTo>
                    <a:pt x="364419" y="634472"/>
                  </a:lnTo>
                  <a:lnTo>
                    <a:pt x="385755" y="628376"/>
                  </a:lnTo>
                  <a:lnTo>
                    <a:pt x="401605" y="630814"/>
                  </a:lnTo>
                  <a:lnTo>
                    <a:pt x="413187" y="631424"/>
                  </a:lnTo>
                  <a:lnTo>
                    <a:pt x="415016" y="643616"/>
                  </a:lnTo>
                  <a:lnTo>
                    <a:pt x="430865" y="643006"/>
                  </a:lnTo>
                  <a:lnTo>
                    <a:pt x="452201" y="646664"/>
                  </a:lnTo>
                  <a:lnTo>
                    <a:pt x="463174" y="663732"/>
                  </a:lnTo>
                  <a:lnTo>
                    <a:pt x="490606" y="669219"/>
                  </a:lnTo>
                  <a:lnTo>
                    <a:pt x="511333" y="657027"/>
                  </a:lnTo>
                  <a:lnTo>
                    <a:pt x="518648" y="677753"/>
                  </a:lnTo>
                  <a:lnTo>
                    <a:pt x="544861" y="682630"/>
                  </a:lnTo>
                  <a:lnTo>
                    <a:pt x="557053" y="699699"/>
                  </a:lnTo>
                  <a:lnTo>
                    <a:pt x="569854" y="721035"/>
                  </a:lnTo>
                  <a:lnTo>
                    <a:pt x="596067" y="721035"/>
                  </a:lnTo>
                  <a:lnTo>
                    <a:pt x="594238" y="678972"/>
                  </a:lnTo>
                  <a:lnTo>
                    <a:pt x="585094" y="686288"/>
                  </a:lnTo>
                  <a:lnTo>
                    <a:pt x="561320" y="671048"/>
                  </a:lnTo>
                  <a:lnTo>
                    <a:pt x="552785" y="664342"/>
                  </a:lnTo>
                  <a:lnTo>
                    <a:pt x="557662" y="625328"/>
                  </a:lnTo>
                  <a:lnTo>
                    <a:pt x="564977" y="579608"/>
                  </a:lnTo>
                  <a:lnTo>
                    <a:pt x="557662" y="562539"/>
                  </a:lnTo>
                  <a:lnTo>
                    <a:pt x="567416" y="537545"/>
                  </a:lnTo>
                  <a:lnTo>
                    <a:pt x="577169" y="533278"/>
                  </a:lnTo>
                  <a:lnTo>
                    <a:pt x="622889" y="526572"/>
                  </a:lnTo>
                  <a:lnTo>
                    <a:pt x="628985" y="528401"/>
                  </a:lnTo>
                  <a:lnTo>
                    <a:pt x="630205" y="521696"/>
                  </a:lnTo>
                  <a:lnTo>
                    <a:pt x="621061" y="511332"/>
                  </a:lnTo>
                  <a:lnTo>
                    <a:pt x="616793" y="489996"/>
                  </a:lnTo>
                  <a:lnTo>
                    <a:pt x="596067" y="468660"/>
                  </a:lnTo>
                  <a:lnTo>
                    <a:pt x="585094" y="441228"/>
                  </a:lnTo>
                  <a:lnTo>
                    <a:pt x="591190" y="424769"/>
                  </a:lnTo>
                  <a:lnTo>
                    <a:pt x="582046" y="402824"/>
                  </a:lnTo>
                  <a:lnTo>
                    <a:pt x="588752" y="340644"/>
                  </a:lnTo>
                  <a:lnTo>
                    <a:pt x="589361" y="341254"/>
                  </a:lnTo>
                  <a:lnTo>
                    <a:pt x="588752" y="334548"/>
                  </a:lnTo>
                  <a:lnTo>
                    <a:pt x="580217" y="316870"/>
                  </a:lnTo>
                  <a:lnTo>
                    <a:pt x="583875" y="295534"/>
                  </a:lnTo>
                  <a:lnTo>
                    <a:pt x="588752" y="293096"/>
                  </a:lnTo>
                  <a:lnTo>
                    <a:pt x="589971" y="269931"/>
                  </a:lnTo>
                  <a:lnTo>
                    <a:pt x="599725" y="258958"/>
                  </a:lnTo>
                  <a:lnTo>
                    <a:pt x="600334" y="229697"/>
                  </a:lnTo>
                  <a:lnTo>
                    <a:pt x="608259" y="215067"/>
                  </a:lnTo>
                  <a:lnTo>
                    <a:pt x="610088" y="183977"/>
                  </a:lnTo>
                  <a:lnTo>
                    <a:pt x="617403" y="165689"/>
                  </a:lnTo>
                  <a:lnTo>
                    <a:pt x="630205" y="145572"/>
                  </a:lnTo>
                  <a:lnTo>
                    <a:pt x="643616" y="135209"/>
                  </a:lnTo>
                  <a:lnTo>
                    <a:pt x="654589" y="121188"/>
                  </a:lnTo>
                  <a:lnTo>
                    <a:pt x="640568" y="116312"/>
                  </a:lnTo>
                  <a:lnTo>
                    <a:pt x="642397" y="70592"/>
                  </a:lnTo>
                  <a:lnTo>
                    <a:pt x="642397" y="70592"/>
                  </a:lnTo>
                  <a:lnTo>
                    <a:pt x="611917" y="44988"/>
                  </a:lnTo>
                  <a:lnTo>
                    <a:pt x="603382" y="28529"/>
                  </a:lnTo>
                  <a:lnTo>
                    <a:pt x="584485" y="36454"/>
                  </a:lnTo>
                  <a:lnTo>
                    <a:pt x="568635" y="34016"/>
                  </a:lnTo>
                  <a:lnTo>
                    <a:pt x="559491" y="40721"/>
                  </a:lnTo>
                  <a:lnTo>
                    <a:pt x="544251" y="35844"/>
                  </a:lnTo>
                  <a:lnTo>
                    <a:pt x="522915" y="4145"/>
                  </a:lnTo>
                  <a:lnTo>
                    <a:pt x="511942" y="7803"/>
                  </a:lnTo>
                  <a:lnTo>
                    <a:pt x="489997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F0DC9429-E8F5-487B-A1F5-210338023DF6}"/>
                </a:ext>
              </a:extLst>
            </p:cNvPr>
            <p:cNvSpPr/>
            <p:nvPr/>
          </p:nvSpPr>
          <p:spPr>
            <a:xfrm>
              <a:off x="6696930" y="3902789"/>
              <a:ext cx="239637" cy="319516"/>
            </a:xfrm>
            <a:custGeom>
              <a:avLst/>
              <a:gdLst>
                <a:gd name="connsiteX0" fmla="*/ 254691 w 256032"/>
                <a:gd name="connsiteY0" fmla="*/ 12070 h 341376"/>
                <a:gd name="connsiteX1" fmla="*/ 232745 w 256032"/>
                <a:gd name="connsiteY1" fmla="*/ 9632 h 341376"/>
                <a:gd name="connsiteX2" fmla="*/ 209581 w 256032"/>
                <a:gd name="connsiteY2" fmla="*/ 2926 h 341376"/>
                <a:gd name="connsiteX3" fmla="*/ 189464 w 256032"/>
                <a:gd name="connsiteY3" fmla="*/ 23652 h 341376"/>
                <a:gd name="connsiteX4" fmla="*/ 171785 w 256032"/>
                <a:gd name="connsiteY4" fmla="*/ 59619 h 341376"/>
                <a:gd name="connsiteX5" fmla="*/ 169347 w 256032"/>
                <a:gd name="connsiteY5" fmla="*/ 80955 h 341376"/>
                <a:gd name="connsiteX6" fmla="*/ 141915 w 256032"/>
                <a:gd name="connsiteY6" fmla="*/ 71811 h 341376"/>
                <a:gd name="connsiteX7" fmla="*/ 114483 w 256032"/>
                <a:gd name="connsiteY7" fmla="*/ 61448 h 341376"/>
                <a:gd name="connsiteX8" fmla="*/ 71201 w 256032"/>
                <a:gd name="connsiteY8" fmla="*/ 59619 h 341376"/>
                <a:gd name="connsiteX9" fmla="*/ 68763 w 256032"/>
                <a:gd name="connsiteY9" fmla="*/ 76688 h 341376"/>
                <a:gd name="connsiteX10" fmla="*/ 77907 w 256032"/>
                <a:gd name="connsiteY10" fmla="*/ 96804 h 341376"/>
                <a:gd name="connsiteX11" fmla="*/ 103510 w 256032"/>
                <a:gd name="connsiteY11" fmla="*/ 93756 h 341376"/>
                <a:gd name="connsiteX12" fmla="*/ 112045 w 256032"/>
                <a:gd name="connsiteY12" fmla="*/ 101072 h 341376"/>
                <a:gd name="connsiteX13" fmla="*/ 97414 w 256032"/>
                <a:gd name="connsiteY13" fmla="*/ 146182 h 341376"/>
                <a:gd name="connsiteX14" fmla="*/ 113873 w 256032"/>
                <a:gd name="connsiteY14" fmla="*/ 169347 h 341376"/>
                <a:gd name="connsiteX15" fmla="*/ 117531 w 256032"/>
                <a:gd name="connsiteY15" fmla="*/ 199217 h 341376"/>
                <a:gd name="connsiteX16" fmla="*/ 112654 w 256032"/>
                <a:gd name="connsiteY16" fmla="*/ 225430 h 341376"/>
                <a:gd name="connsiteX17" fmla="*/ 102291 w 256032"/>
                <a:gd name="connsiteY17" fmla="*/ 243718 h 341376"/>
                <a:gd name="connsiteX18" fmla="*/ 72421 w 256032"/>
                <a:gd name="connsiteY18" fmla="*/ 241889 h 341376"/>
                <a:gd name="connsiteX19" fmla="*/ 54133 w 256032"/>
                <a:gd name="connsiteY19" fmla="*/ 223601 h 341376"/>
                <a:gd name="connsiteX20" fmla="*/ 51085 w 256032"/>
                <a:gd name="connsiteY20" fmla="*/ 240670 h 341376"/>
                <a:gd name="connsiteX21" fmla="*/ 27920 w 256032"/>
                <a:gd name="connsiteY21" fmla="*/ 245547 h 341376"/>
                <a:gd name="connsiteX22" fmla="*/ 16337 w 256032"/>
                <a:gd name="connsiteY22" fmla="*/ 255300 h 341376"/>
                <a:gd name="connsiteX23" fmla="*/ 29139 w 256032"/>
                <a:gd name="connsiteY23" fmla="*/ 280904 h 341376"/>
                <a:gd name="connsiteX24" fmla="*/ 2926 w 256032"/>
                <a:gd name="connsiteY24" fmla="*/ 302240 h 341376"/>
                <a:gd name="connsiteX25" fmla="*/ 30968 w 256032"/>
                <a:gd name="connsiteY25" fmla="*/ 343083 h 341376"/>
                <a:gd name="connsiteX26" fmla="*/ 44379 w 256032"/>
                <a:gd name="connsiteY26" fmla="*/ 326624 h 341376"/>
                <a:gd name="connsiteX27" fmla="*/ 55352 w 256032"/>
                <a:gd name="connsiteY27" fmla="*/ 319918 h 341376"/>
                <a:gd name="connsiteX28" fmla="*/ 67544 w 256032"/>
                <a:gd name="connsiteY28" fmla="*/ 333329 h 341376"/>
                <a:gd name="connsiteX29" fmla="*/ 76688 w 256032"/>
                <a:gd name="connsiteY29" fmla="*/ 336987 h 341376"/>
                <a:gd name="connsiteX30" fmla="*/ 88270 w 256032"/>
                <a:gd name="connsiteY30" fmla="*/ 322356 h 341376"/>
                <a:gd name="connsiteX31" fmla="*/ 107168 w 256032"/>
                <a:gd name="connsiteY31" fmla="*/ 322966 h 341376"/>
                <a:gd name="connsiteX32" fmla="*/ 109606 w 256032"/>
                <a:gd name="connsiteY32" fmla="*/ 333939 h 341376"/>
                <a:gd name="connsiteX33" fmla="*/ 121798 w 256032"/>
                <a:gd name="connsiteY33" fmla="*/ 340644 h 341376"/>
                <a:gd name="connsiteX34" fmla="*/ 142525 w 256032"/>
                <a:gd name="connsiteY34" fmla="*/ 316260 h 341376"/>
                <a:gd name="connsiteX35" fmla="*/ 162641 w 256032"/>
                <a:gd name="connsiteY35" fmla="*/ 297363 h 341376"/>
                <a:gd name="connsiteX36" fmla="*/ 171176 w 256032"/>
                <a:gd name="connsiteY36" fmla="*/ 285171 h 341376"/>
                <a:gd name="connsiteX37" fmla="*/ 169957 w 256032"/>
                <a:gd name="connsiteY37" fmla="*/ 252862 h 341376"/>
                <a:gd name="connsiteX38" fmla="*/ 185197 w 256032"/>
                <a:gd name="connsiteY38" fmla="*/ 215067 h 341376"/>
                <a:gd name="connsiteX39" fmla="*/ 201046 w 256032"/>
                <a:gd name="connsiteY39" fmla="*/ 195560 h 341376"/>
                <a:gd name="connsiteX40" fmla="*/ 223601 w 256032"/>
                <a:gd name="connsiteY40" fmla="*/ 176662 h 341376"/>
                <a:gd name="connsiteX41" fmla="*/ 227259 w 256032"/>
                <a:gd name="connsiteY41" fmla="*/ 164470 h 341376"/>
                <a:gd name="connsiteX42" fmla="*/ 228478 w 256032"/>
                <a:gd name="connsiteY42" fmla="*/ 149840 h 341376"/>
                <a:gd name="connsiteX43" fmla="*/ 233965 w 256032"/>
                <a:gd name="connsiteY43" fmla="*/ 136428 h 341376"/>
                <a:gd name="connsiteX44" fmla="*/ 232136 w 256032"/>
                <a:gd name="connsiteY44" fmla="*/ 114483 h 341376"/>
                <a:gd name="connsiteX45" fmla="*/ 236403 w 256032"/>
                <a:gd name="connsiteY45" fmla="*/ 80345 h 341376"/>
                <a:gd name="connsiteX46" fmla="*/ 243109 w 256032"/>
                <a:gd name="connsiteY46" fmla="*/ 55961 h 341376"/>
                <a:gd name="connsiteX47" fmla="*/ 252862 w 256032"/>
                <a:gd name="connsiteY47" fmla="*/ 35235 h 341376"/>
                <a:gd name="connsiteX48" fmla="*/ 254691 w 256032"/>
                <a:gd name="connsiteY48" fmla="*/ 12070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56032" h="341376">
                  <a:moveTo>
                    <a:pt x="254691" y="12070"/>
                  </a:moveTo>
                  <a:lnTo>
                    <a:pt x="232745" y="9632"/>
                  </a:lnTo>
                  <a:lnTo>
                    <a:pt x="209581" y="2926"/>
                  </a:lnTo>
                  <a:lnTo>
                    <a:pt x="189464" y="23652"/>
                  </a:lnTo>
                  <a:lnTo>
                    <a:pt x="171785" y="59619"/>
                  </a:lnTo>
                  <a:lnTo>
                    <a:pt x="169347" y="80955"/>
                  </a:lnTo>
                  <a:lnTo>
                    <a:pt x="141915" y="71811"/>
                  </a:lnTo>
                  <a:lnTo>
                    <a:pt x="114483" y="61448"/>
                  </a:lnTo>
                  <a:lnTo>
                    <a:pt x="71201" y="59619"/>
                  </a:lnTo>
                  <a:lnTo>
                    <a:pt x="68763" y="76688"/>
                  </a:lnTo>
                  <a:lnTo>
                    <a:pt x="77907" y="96804"/>
                  </a:lnTo>
                  <a:lnTo>
                    <a:pt x="103510" y="93756"/>
                  </a:lnTo>
                  <a:lnTo>
                    <a:pt x="112045" y="101072"/>
                  </a:lnTo>
                  <a:lnTo>
                    <a:pt x="97414" y="146182"/>
                  </a:lnTo>
                  <a:lnTo>
                    <a:pt x="113873" y="169347"/>
                  </a:lnTo>
                  <a:lnTo>
                    <a:pt x="117531" y="199217"/>
                  </a:lnTo>
                  <a:lnTo>
                    <a:pt x="112654" y="225430"/>
                  </a:lnTo>
                  <a:lnTo>
                    <a:pt x="102291" y="243718"/>
                  </a:lnTo>
                  <a:lnTo>
                    <a:pt x="72421" y="241889"/>
                  </a:lnTo>
                  <a:lnTo>
                    <a:pt x="54133" y="223601"/>
                  </a:lnTo>
                  <a:lnTo>
                    <a:pt x="51085" y="240670"/>
                  </a:lnTo>
                  <a:lnTo>
                    <a:pt x="27920" y="245547"/>
                  </a:lnTo>
                  <a:lnTo>
                    <a:pt x="16337" y="255300"/>
                  </a:lnTo>
                  <a:lnTo>
                    <a:pt x="29139" y="280904"/>
                  </a:lnTo>
                  <a:lnTo>
                    <a:pt x="2926" y="302240"/>
                  </a:lnTo>
                  <a:lnTo>
                    <a:pt x="30968" y="343083"/>
                  </a:lnTo>
                  <a:lnTo>
                    <a:pt x="44379" y="326624"/>
                  </a:lnTo>
                  <a:lnTo>
                    <a:pt x="55352" y="319918"/>
                  </a:lnTo>
                  <a:lnTo>
                    <a:pt x="67544" y="333329"/>
                  </a:lnTo>
                  <a:lnTo>
                    <a:pt x="76688" y="336987"/>
                  </a:lnTo>
                  <a:lnTo>
                    <a:pt x="88270" y="322356"/>
                  </a:lnTo>
                  <a:lnTo>
                    <a:pt x="107168" y="322966"/>
                  </a:lnTo>
                  <a:lnTo>
                    <a:pt x="109606" y="333939"/>
                  </a:lnTo>
                  <a:lnTo>
                    <a:pt x="121798" y="340644"/>
                  </a:lnTo>
                  <a:lnTo>
                    <a:pt x="142525" y="316260"/>
                  </a:lnTo>
                  <a:lnTo>
                    <a:pt x="162641" y="297363"/>
                  </a:lnTo>
                  <a:lnTo>
                    <a:pt x="171176" y="285171"/>
                  </a:lnTo>
                  <a:lnTo>
                    <a:pt x="169957" y="252862"/>
                  </a:lnTo>
                  <a:lnTo>
                    <a:pt x="185197" y="215067"/>
                  </a:lnTo>
                  <a:lnTo>
                    <a:pt x="201046" y="195560"/>
                  </a:lnTo>
                  <a:lnTo>
                    <a:pt x="223601" y="176662"/>
                  </a:lnTo>
                  <a:lnTo>
                    <a:pt x="227259" y="164470"/>
                  </a:lnTo>
                  <a:lnTo>
                    <a:pt x="228478" y="149840"/>
                  </a:lnTo>
                  <a:lnTo>
                    <a:pt x="233965" y="136428"/>
                  </a:lnTo>
                  <a:lnTo>
                    <a:pt x="232136" y="114483"/>
                  </a:lnTo>
                  <a:lnTo>
                    <a:pt x="236403" y="80345"/>
                  </a:lnTo>
                  <a:lnTo>
                    <a:pt x="243109" y="55961"/>
                  </a:lnTo>
                  <a:lnTo>
                    <a:pt x="252862" y="35235"/>
                  </a:lnTo>
                  <a:lnTo>
                    <a:pt x="254691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EB435248-5262-4DDA-A5CD-AB6AC63715A8}"/>
                </a:ext>
              </a:extLst>
            </p:cNvPr>
            <p:cNvSpPr/>
            <p:nvPr/>
          </p:nvSpPr>
          <p:spPr>
            <a:xfrm>
              <a:off x="3808733" y="3586697"/>
              <a:ext cx="393690" cy="610504"/>
            </a:xfrm>
            <a:custGeom>
              <a:avLst/>
              <a:gdLst>
                <a:gd name="connsiteX0" fmla="*/ 280294 w 420624"/>
                <a:gd name="connsiteY0" fmla="*/ 28529 h 652272"/>
                <a:gd name="connsiteX1" fmla="*/ 287609 w 420624"/>
                <a:gd name="connsiteY1" fmla="*/ 15728 h 652272"/>
                <a:gd name="connsiteX2" fmla="*/ 279685 w 420624"/>
                <a:gd name="connsiteY2" fmla="*/ 5364 h 652272"/>
                <a:gd name="connsiteX3" fmla="*/ 267493 w 420624"/>
                <a:gd name="connsiteY3" fmla="*/ 2926 h 652272"/>
                <a:gd name="connsiteX4" fmla="*/ 249814 w 420624"/>
                <a:gd name="connsiteY4" fmla="*/ 21824 h 652272"/>
                <a:gd name="connsiteX5" fmla="*/ 235793 w 420624"/>
                <a:gd name="connsiteY5" fmla="*/ 30358 h 652272"/>
                <a:gd name="connsiteX6" fmla="*/ 207752 w 420624"/>
                <a:gd name="connsiteY6" fmla="*/ 49865 h 652272"/>
                <a:gd name="connsiteX7" fmla="*/ 181539 w 420624"/>
                <a:gd name="connsiteY7" fmla="*/ 46817 h 652272"/>
                <a:gd name="connsiteX8" fmla="*/ 178491 w 420624"/>
                <a:gd name="connsiteY8" fmla="*/ 54742 h 652272"/>
                <a:gd name="connsiteX9" fmla="*/ 156545 w 420624"/>
                <a:gd name="connsiteY9" fmla="*/ 55352 h 652272"/>
                <a:gd name="connsiteX10" fmla="*/ 136429 w 420624"/>
                <a:gd name="connsiteY10" fmla="*/ 73640 h 652272"/>
                <a:gd name="connsiteX11" fmla="*/ 127894 w 420624"/>
                <a:gd name="connsiteY11" fmla="*/ 106558 h 652272"/>
                <a:gd name="connsiteX12" fmla="*/ 127285 w 420624"/>
                <a:gd name="connsiteY12" fmla="*/ 119360 h 652272"/>
                <a:gd name="connsiteX13" fmla="*/ 112654 w 420624"/>
                <a:gd name="connsiteY13" fmla="*/ 123627 h 652272"/>
                <a:gd name="connsiteX14" fmla="*/ 85832 w 420624"/>
                <a:gd name="connsiteY14" fmla="*/ 150449 h 652272"/>
                <a:gd name="connsiteX15" fmla="*/ 68153 w 420624"/>
                <a:gd name="connsiteY15" fmla="*/ 149230 h 652272"/>
                <a:gd name="connsiteX16" fmla="*/ 63886 w 420624"/>
                <a:gd name="connsiteY16" fmla="*/ 154717 h 652272"/>
                <a:gd name="connsiteX17" fmla="*/ 70592 w 420624"/>
                <a:gd name="connsiteY17" fmla="*/ 177881 h 652272"/>
                <a:gd name="connsiteX18" fmla="*/ 63886 w 420624"/>
                <a:gd name="connsiteY18" fmla="*/ 189464 h 652272"/>
                <a:gd name="connsiteX19" fmla="*/ 52913 w 420624"/>
                <a:gd name="connsiteY19" fmla="*/ 186416 h 652272"/>
                <a:gd name="connsiteX20" fmla="*/ 47427 w 420624"/>
                <a:gd name="connsiteY20" fmla="*/ 205313 h 652272"/>
                <a:gd name="connsiteX21" fmla="*/ 60838 w 420624"/>
                <a:gd name="connsiteY21" fmla="*/ 226040 h 652272"/>
                <a:gd name="connsiteX22" fmla="*/ 64496 w 420624"/>
                <a:gd name="connsiteY22" fmla="*/ 258958 h 652272"/>
                <a:gd name="connsiteX23" fmla="*/ 57181 w 420624"/>
                <a:gd name="connsiteY23" fmla="*/ 268712 h 652272"/>
                <a:gd name="connsiteX24" fmla="*/ 63886 w 420624"/>
                <a:gd name="connsiteY24" fmla="*/ 304678 h 652272"/>
                <a:gd name="connsiteX25" fmla="*/ 56571 w 420624"/>
                <a:gd name="connsiteY25" fmla="*/ 327233 h 652272"/>
                <a:gd name="connsiteX26" fmla="*/ 68763 w 420624"/>
                <a:gd name="connsiteY26" fmla="*/ 336377 h 652272"/>
                <a:gd name="connsiteX27" fmla="*/ 55352 w 420624"/>
                <a:gd name="connsiteY27" fmla="*/ 356494 h 652272"/>
                <a:gd name="connsiteX28" fmla="*/ 40112 w 420624"/>
                <a:gd name="connsiteY28" fmla="*/ 380878 h 652272"/>
                <a:gd name="connsiteX29" fmla="*/ 23043 w 420624"/>
                <a:gd name="connsiteY29" fmla="*/ 383317 h 652272"/>
                <a:gd name="connsiteX30" fmla="*/ 14509 w 420624"/>
                <a:gd name="connsiteY30" fmla="*/ 397337 h 652272"/>
                <a:gd name="connsiteX31" fmla="*/ 15728 w 420624"/>
                <a:gd name="connsiteY31" fmla="*/ 416845 h 652272"/>
                <a:gd name="connsiteX32" fmla="*/ 2926 w 420624"/>
                <a:gd name="connsiteY32" fmla="*/ 419893 h 652272"/>
                <a:gd name="connsiteX33" fmla="*/ 7803 w 420624"/>
                <a:gd name="connsiteY33" fmla="*/ 432085 h 652272"/>
                <a:gd name="connsiteX34" fmla="*/ 41941 w 420624"/>
                <a:gd name="connsiteY34" fmla="*/ 454030 h 652272"/>
                <a:gd name="connsiteX35" fmla="*/ 48037 w 420624"/>
                <a:gd name="connsiteY35" fmla="*/ 453421 h 652272"/>
                <a:gd name="connsiteX36" fmla="*/ 56571 w 420624"/>
                <a:gd name="connsiteY36" fmla="*/ 469880 h 652272"/>
                <a:gd name="connsiteX37" fmla="*/ 85222 w 420624"/>
                <a:gd name="connsiteY37" fmla="*/ 475366 h 652272"/>
                <a:gd name="connsiteX38" fmla="*/ 94976 w 420624"/>
                <a:gd name="connsiteY38" fmla="*/ 469270 h 652272"/>
                <a:gd name="connsiteX39" fmla="*/ 112045 w 420624"/>
                <a:gd name="connsiteY39" fmla="*/ 482072 h 652272"/>
                <a:gd name="connsiteX40" fmla="*/ 126675 w 420624"/>
                <a:gd name="connsiteY40" fmla="*/ 491216 h 652272"/>
                <a:gd name="connsiteX41" fmla="*/ 135819 w 420624"/>
                <a:gd name="connsiteY41" fmla="*/ 487558 h 652272"/>
                <a:gd name="connsiteX42" fmla="*/ 158374 w 420624"/>
                <a:gd name="connsiteY42" fmla="*/ 505846 h 652272"/>
                <a:gd name="connsiteX43" fmla="*/ 169347 w 420624"/>
                <a:gd name="connsiteY43" fmla="*/ 524134 h 652272"/>
                <a:gd name="connsiteX44" fmla="*/ 185806 w 420624"/>
                <a:gd name="connsiteY44" fmla="*/ 534497 h 652272"/>
                <a:gd name="connsiteX45" fmla="*/ 206533 w 420624"/>
                <a:gd name="connsiteY45" fmla="*/ 575341 h 652272"/>
                <a:gd name="connsiteX46" fmla="*/ 232136 w 420624"/>
                <a:gd name="connsiteY46" fmla="*/ 580217 h 652272"/>
                <a:gd name="connsiteX47" fmla="*/ 250424 w 420624"/>
                <a:gd name="connsiteY47" fmla="*/ 569854 h 652272"/>
                <a:gd name="connsiteX48" fmla="*/ 263225 w 420624"/>
                <a:gd name="connsiteY48" fmla="*/ 576560 h 652272"/>
                <a:gd name="connsiteX49" fmla="*/ 283342 w 420624"/>
                <a:gd name="connsiteY49" fmla="*/ 572902 h 652272"/>
                <a:gd name="connsiteX50" fmla="*/ 310165 w 420624"/>
                <a:gd name="connsiteY50" fmla="*/ 591190 h 652272"/>
                <a:gd name="connsiteX51" fmla="*/ 288829 w 420624"/>
                <a:gd name="connsiteY51" fmla="*/ 630814 h 652272"/>
                <a:gd name="connsiteX52" fmla="*/ 299192 w 420624"/>
                <a:gd name="connsiteY52" fmla="*/ 631424 h 652272"/>
                <a:gd name="connsiteX53" fmla="*/ 316870 w 420624"/>
                <a:gd name="connsiteY53" fmla="*/ 652150 h 652272"/>
                <a:gd name="connsiteX54" fmla="*/ 330281 w 420624"/>
                <a:gd name="connsiteY54" fmla="*/ 546080 h 652272"/>
                <a:gd name="connsiteX55" fmla="*/ 330891 w 420624"/>
                <a:gd name="connsiteY55" fmla="*/ 529011 h 652272"/>
                <a:gd name="connsiteX56" fmla="*/ 325405 w 420624"/>
                <a:gd name="connsiteY56" fmla="*/ 507065 h 652272"/>
                <a:gd name="connsiteX57" fmla="*/ 310165 w 420624"/>
                <a:gd name="connsiteY57" fmla="*/ 492435 h 652272"/>
                <a:gd name="connsiteX58" fmla="*/ 310165 w 420624"/>
                <a:gd name="connsiteY58" fmla="*/ 464393 h 652272"/>
                <a:gd name="connsiteX59" fmla="*/ 329672 w 420624"/>
                <a:gd name="connsiteY59" fmla="*/ 458297 h 652272"/>
                <a:gd name="connsiteX60" fmla="*/ 336377 w 420624"/>
                <a:gd name="connsiteY60" fmla="*/ 461955 h 652272"/>
                <a:gd name="connsiteX61" fmla="*/ 337597 w 420624"/>
                <a:gd name="connsiteY61" fmla="*/ 447325 h 652272"/>
                <a:gd name="connsiteX62" fmla="*/ 317480 w 420624"/>
                <a:gd name="connsiteY62" fmla="*/ 443057 h 652272"/>
                <a:gd name="connsiteX63" fmla="*/ 317480 w 420624"/>
                <a:gd name="connsiteY63" fmla="*/ 419283 h 652272"/>
                <a:gd name="connsiteX64" fmla="*/ 383926 w 420624"/>
                <a:gd name="connsiteY64" fmla="*/ 419893 h 652272"/>
                <a:gd name="connsiteX65" fmla="*/ 395509 w 420624"/>
                <a:gd name="connsiteY65" fmla="*/ 406481 h 652272"/>
                <a:gd name="connsiteX66" fmla="*/ 405262 w 420624"/>
                <a:gd name="connsiteY66" fmla="*/ 418673 h 652272"/>
                <a:gd name="connsiteX67" fmla="*/ 411358 w 420624"/>
                <a:gd name="connsiteY67" fmla="*/ 441838 h 652272"/>
                <a:gd name="connsiteX68" fmla="*/ 418064 w 420624"/>
                <a:gd name="connsiteY68" fmla="*/ 436961 h 652272"/>
                <a:gd name="connsiteX69" fmla="*/ 407701 w 420624"/>
                <a:gd name="connsiteY69" fmla="*/ 397947 h 652272"/>
                <a:gd name="connsiteX70" fmla="*/ 399166 w 420624"/>
                <a:gd name="connsiteY70" fmla="*/ 384536 h 652272"/>
                <a:gd name="connsiteX71" fmla="*/ 386974 w 420624"/>
                <a:gd name="connsiteY71" fmla="*/ 376001 h 652272"/>
                <a:gd name="connsiteX72" fmla="*/ 404653 w 420624"/>
                <a:gd name="connsiteY72" fmla="*/ 357104 h 652272"/>
                <a:gd name="connsiteX73" fmla="*/ 403433 w 420624"/>
                <a:gd name="connsiteY73" fmla="*/ 347960 h 652272"/>
                <a:gd name="connsiteX74" fmla="*/ 394289 w 420624"/>
                <a:gd name="connsiteY74" fmla="*/ 336377 h 652272"/>
                <a:gd name="connsiteX75" fmla="*/ 388193 w 420624"/>
                <a:gd name="connsiteY75" fmla="*/ 310774 h 652272"/>
                <a:gd name="connsiteX76" fmla="*/ 391241 w 420624"/>
                <a:gd name="connsiteY76" fmla="*/ 282733 h 652272"/>
                <a:gd name="connsiteX77" fmla="*/ 399166 w 420624"/>
                <a:gd name="connsiteY77" fmla="*/ 269931 h 652272"/>
                <a:gd name="connsiteX78" fmla="*/ 406481 w 420624"/>
                <a:gd name="connsiteY78" fmla="*/ 249205 h 652272"/>
                <a:gd name="connsiteX79" fmla="*/ 394289 w 420624"/>
                <a:gd name="connsiteY79" fmla="*/ 242499 h 652272"/>
                <a:gd name="connsiteX80" fmla="*/ 374782 w 420624"/>
                <a:gd name="connsiteY80" fmla="*/ 246766 h 652272"/>
                <a:gd name="connsiteX81" fmla="*/ 350398 w 420624"/>
                <a:gd name="connsiteY81" fmla="*/ 244937 h 652272"/>
                <a:gd name="connsiteX82" fmla="*/ 336377 w 420624"/>
                <a:gd name="connsiteY82" fmla="*/ 249205 h 652272"/>
                <a:gd name="connsiteX83" fmla="*/ 313213 w 420624"/>
                <a:gd name="connsiteY83" fmla="*/ 215677 h 652272"/>
                <a:gd name="connsiteX84" fmla="*/ 293705 w 420624"/>
                <a:gd name="connsiteY84" fmla="*/ 210800 h 652272"/>
                <a:gd name="connsiteX85" fmla="*/ 249814 w 420624"/>
                <a:gd name="connsiteY85" fmla="*/ 214457 h 652272"/>
                <a:gd name="connsiteX86" fmla="*/ 241889 w 420624"/>
                <a:gd name="connsiteY86" fmla="*/ 201046 h 652272"/>
                <a:gd name="connsiteX87" fmla="*/ 233965 w 420624"/>
                <a:gd name="connsiteY87" fmla="*/ 197389 h 652272"/>
                <a:gd name="connsiteX88" fmla="*/ 232745 w 420624"/>
                <a:gd name="connsiteY88" fmla="*/ 189464 h 652272"/>
                <a:gd name="connsiteX89" fmla="*/ 237622 w 420624"/>
                <a:gd name="connsiteY89" fmla="*/ 174833 h 652272"/>
                <a:gd name="connsiteX90" fmla="*/ 235184 w 420624"/>
                <a:gd name="connsiteY90" fmla="*/ 159593 h 652272"/>
                <a:gd name="connsiteX91" fmla="*/ 228478 w 420624"/>
                <a:gd name="connsiteY91" fmla="*/ 151059 h 652272"/>
                <a:gd name="connsiteX92" fmla="*/ 224821 w 420624"/>
                <a:gd name="connsiteY92" fmla="*/ 133381 h 652272"/>
                <a:gd name="connsiteX93" fmla="*/ 207142 w 420624"/>
                <a:gd name="connsiteY93" fmla="*/ 130333 h 652272"/>
                <a:gd name="connsiteX94" fmla="*/ 218115 w 420624"/>
                <a:gd name="connsiteY94" fmla="*/ 107777 h 652272"/>
                <a:gd name="connsiteX95" fmla="*/ 223601 w 420624"/>
                <a:gd name="connsiteY95" fmla="*/ 80345 h 652272"/>
                <a:gd name="connsiteX96" fmla="*/ 234574 w 420624"/>
                <a:gd name="connsiteY96" fmla="*/ 65715 h 652272"/>
                <a:gd name="connsiteX97" fmla="*/ 247985 w 420624"/>
                <a:gd name="connsiteY97" fmla="*/ 54742 h 652272"/>
                <a:gd name="connsiteX98" fmla="*/ 257739 w 420624"/>
                <a:gd name="connsiteY98" fmla="*/ 35235 h 652272"/>
                <a:gd name="connsiteX99" fmla="*/ 280294 w 420624"/>
                <a:gd name="connsiteY99" fmla="*/ 28529 h 65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420624" h="652272">
                  <a:moveTo>
                    <a:pt x="280294" y="28529"/>
                  </a:moveTo>
                  <a:lnTo>
                    <a:pt x="287609" y="15728"/>
                  </a:lnTo>
                  <a:lnTo>
                    <a:pt x="279685" y="5364"/>
                  </a:lnTo>
                  <a:lnTo>
                    <a:pt x="267493" y="2926"/>
                  </a:lnTo>
                  <a:lnTo>
                    <a:pt x="249814" y="21824"/>
                  </a:lnTo>
                  <a:lnTo>
                    <a:pt x="235793" y="30358"/>
                  </a:lnTo>
                  <a:lnTo>
                    <a:pt x="207752" y="49865"/>
                  </a:lnTo>
                  <a:lnTo>
                    <a:pt x="181539" y="46817"/>
                  </a:lnTo>
                  <a:lnTo>
                    <a:pt x="178491" y="54742"/>
                  </a:lnTo>
                  <a:lnTo>
                    <a:pt x="156545" y="55352"/>
                  </a:lnTo>
                  <a:lnTo>
                    <a:pt x="136429" y="73640"/>
                  </a:lnTo>
                  <a:lnTo>
                    <a:pt x="127894" y="106558"/>
                  </a:lnTo>
                  <a:lnTo>
                    <a:pt x="127285" y="119360"/>
                  </a:lnTo>
                  <a:lnTo>
                    <a:pt x="112654" y="123627"/>
                  </a:lnTo>
                  <a:lnTo>
                    <a:pt x="85832" y="150449"/>
                  </a:lnTo>
                  <a:lnTo>
                    <a:pt x="68153" y="149230"/>
                  </a:lnTo>
                  <a:lnTo>
                    <a:pt x="63886" y="154717"/>
                  </a:lnTo>
                  <a:lnTo>
                    <a:pt x="70592" y="177881"/>
                  </a:lnTo>
                  <a:lnTo>
                    <a:pt x="63886" y="189464"/>
                  </a:lnTo>
                  <a:lnTo>
                    <a:pt x="52913" y="186416"/>
                  </a:lnTo>
                  <a:lnTo>
                    <a:pt x="47427" y="205313"/>
                  </a:lnTo>
                  <a:lnTo>
                    <a:pt x="60838" y="226040"/>
                  </a:lnTo>
                  <a:lnTo>
                    <a:pt x="64496" y="258958"/>
                  </a:lnTo>
                  <a:lnTo>
                    <a:pt x="57181" y="268712"/>
                  </a:lnTo>
                  <a:lnTo>
                    <a:pt x="63886" y="304678"/>
                  </a:lnTo>
                  <a:lnTo>
                    <a:pt x="56571" y="327233"/>
                  </a:lnTo>
                  <a:lnTo>
                    <a:pt x="68763" y="336377"/>
                  </a:lnTo>
                  <a:lnTo>
                    <a:pt x="55352" y="356494"/>
                  </a:lnTo>
                  <a:lnTo>
                    <a:pt x="40112" y="380878"/>
                  </a:lnTo>
                  <a:lnTo>
                    <a:pt x="23043" y="383317"/>
                  </a:lnTo>
                  <a:lnTo>
                    <a:pt x="14509" y="397337"/>
                  </a:lnTo>
                  <a:lnTo>
                    <a:pt x="15728" y="416845"/>
                  </a:lnTo>
                  <a:lnTo>
                    <a:pt x="2926" y="419893"/>
                  </a:lnTo>
                  <a:lnTo>
                    <a:pt x="7803" y="432085"/>
                  </a:lnTo>
                  <a:lnTo>
                    <a:pt x="41941" y="454030"/>
                  </a:lnTo>
                  <a:lnTo>
                    <a:pt x="48037" y="453421"/>
                  </a:lnTo>
                  <a:lnTo>
                    <a:pt x="56571" y="469880"/>
                  </a:lnTo>
                  <a:lnTo>
                    <a:pt x="85222" y="475366"/>
                  </a:lnTo>
                  <a:lnTo>
                    <a:pt x="94976" y="469270"/>
                  </a:lnTo>
                  <a:lnTo>
                    <a:pt x="112045" y="482072"/>
                  </a:lnTo>
                  <a:lnTo>
                    <a:pt x="126675" y="491216"/>
                  </a:lnTo>
                  <a:lnTo>
                    <a:pt x="135819" y="487558"/>
                  </a:lnTo>
                  <a:lnTo>
                    <a:pt x="158374" y="505846"/>
                  </a:lnTo>
                  <a:lnTo>
                    <a:pt x="169347" y="524134"/>
                  </a:lnTo>
                  <a:lnTo>
                    <a:pt x="185806" y="534497"/>
                  </a:lnTo>
                  <a:lnTo>
                    <a:pt x="206533" y="575341"/>
                  </a:lnTo>
                  <a:lnTo>
                    <a:pt x="232136" y="580217"/>
                  </a:lnTo>
                  <a:lnTo>
                    <a:pt x="250424" y="569854"/>
                  </a:lnTo>
                  <a:lnTo>
                    <a:pt x="263225" y="576560"/>
                  </a:lnTo>
                  <a:lnTo>
                    <a:pt x="283342" y="572902"/>
                  </a:lnTo>
                  <a:lnTo>
                    <a:pt x="310165" y="591190"/>
                  </a:lnTo>
                  <a:lnTo>
                    <a:pt x="288829" y="630814"/>
                  </a:lnTo>
                  <a:lnTo>
                    <a:pt x="299192" y="631424"/>
                  </a:lnTo>
                  <a:lnTo>
                    <a:pt x="316870" y="652150"/>
                  </a:lnTo>
                  <a:lnTo>
                    <a:pt x="330281" y="546080"/>
                  </a:lnTo>
                  <a:lnTo>
                    <a:pt x="330891" y="529011"/>
                  </a:lnTo>
                  <a:lnTo>
                    <a:pt x="325405" y="507065"/>
                  </a:lnTo>
                  <a:lnTo>
                    <a:pt x="310165" y="492435"/>
                  </a:lnTo>
                  <a:lnTo>
                    <a:pt x="310165" y="464393"/>
                  </a:lnTo>
                  <a:lnTo>
                    <a:pt x="329672" y="458297"/>
                  </a:lnTo>
                  <a:lnTo>
                    <a:pt x="336377" y="461955"/>
                  </a:lnTo>
                  <a:lnTo>
                    <a:pt x="337597" y="447325"/>
                  </a:lnTo>
                  <a:lnTo>
                    <a:pt x="317480" y="443057"/>
                  </a:lnTo>
                  <a:lnTo>
                    <a:pt x="317480" y="419283"/>
                  </a:lnTo>
                  <a:lnTo>
                    <a:pt x="383926" y="419893"/>
                  </a:lnTo>
                  <a:lnTo>
                    <a:pt x="395509" y="406481"/>
                  </a:lnTo>
                  <a:lnTo>
                    <a:pt x="405262" y="418673"/>
                  </a:lnTo>
                  <a:lnTo>
                    <a:pt x="411358" y="441838"/>
                  </a:lnTo>
                  <a:lnTo>
                    <a:pt x="418064" y="436961"/>
                  </a:lnTo>
                  <a:lnTo>
                    <a:pt x="407701" y="397947"/>
                  </a:lnTo>
                  <a:lnTo>
                    <a:pt x="399166" y="384536"/>
                  </a:lnTo>
                  <a:lnTo>
                    <a:pt x="386974" y="376001"/>
                  </a:lnTo>
                  <a:lnTo>
                    <a:pt x="404653" y="357104"/>
                  </a:lnTo>
                  <a:lnTo>
                    <a:pt x="403433" y="347960"/>
                  </a:lnTo>
                  <a:lnTo>
                    <a:pt x="394289" y="336377"/>
                  </a:lnTo>
                  <a:lnTo>
                    <a:pt x="388193" y="310774"/>
                  </a:lnTo>
                  <a:lnTo>
                    <a:pt x="391241" y="282733"/>
                  </a:lnTo>
                  <a:lnTo>
                    <a:pt x="399166" y="269931"/>
                  </a:lnTo>
                  <a:lnTo>
                    <a:pt x="406481" y="249205"/>
                  </a:lnTo>
                  <a:lnTo>
                    <a:pt x="394289" y="242499"/>
                  </a:lnTo>
                  <a:lnTo>
                    <a:pt x="374782" y="246766"/>
                  </a:lnTo>
                  <a:lnTo>
                    <a:pt x="350398" y="244937"/>
                  </a:lnTo>
                  <a:lnTo>
                    <a:pt x="336377" y="249205"/>
                  </a:lnTo>
                  <a:lnTo>
                    <a:pt x="313213" y="215677"/>
                  </a:lnTo>
                  <a:lnTo>
                    <a:pt x="293705" y="210800"/>
                  </a:lnTo>
                  <a:lnTo>
                    <a:pt x="249814" y="214457"/>
                  </a:lnTo>
                  <a:lnTo>
                    <a:pt x="241889" y="201046"/>
                  </a:lnTo>
                  <a:lnTo>
                    <a:pt x="233965" y="197389"/>
                  </a:lnTo>
                  <a:lnTo>
                    <a:pt x="232745" y="189464"/>
                  </a:lnTo>
                  <a:lnTo>
                    <a:pt x="237622" y="174833"/>
                  </a:lnTo>
                  <a:lnTo>
                    <a:pt x="235184" y="159593"/>
                  </a:lnTo>
                  <a:lnTo>
                    <a:pt x="228478" y="151059"/>
                  </a:lnTo>
                  <a:lnTo>
                    <a:pt x="224821" y="133381"/>
                  </a:lnTo>
                  <a:lnTo>
                    <a:pt x="207142" y="130333"/>
                  </a:lnTo>
                  <a:lnTo>
                    <a:pt x="218115" y="107777"/>
                  </a:lnTo>
                  <a:lnTo>
                    <a:pt x="223601" y="80345"/>
                  </a:lnTo>
                  <a:lnTo>
                    <a:pt x="234574" y="65715"/>
                  </a:lnTo>
                  <a:lnTo>
                    <a:pt x="247985" y="54742"/>
                  </a:lnTo>
                  <a:lnTo>
                    <a:pt x="257739" y="35235"/>
                  </a:lnTo>
                  <a:lnTo>
                    <a:pt x="280294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6708444C-CA3E-411F-AFD3-2E2A42855BB3}"/>
                </a:ext>
              </a:extLst>
            </p:cNvPr>
            <p:cNvSpPr/>
            <p:nvPr/>
          </p:nvSpPr>
          <p:spPr>
            <a:xfrm>
              <a:off x="3600477" y="3631201"/>
              <a:ext cx="108407" cy="108407"/>
            </a:xfrm>
            <a:custGeom>
              <a:avLst/>
              <a:gdLst>
                <a:gd name="connsiteX0" fmla="*/ 80955 w 115824"/>
                <a:gd name="connsiteY0" fmla="*/ 13899 h 115824"/>
                <a:gd name="connsiteX1" fmla="*/ 72421 w 115824"/>
                <a:gd name="connsiteY1" fmla="*/ 21824 h 115824"/>
                <a:gd name="connsiteX2" fmla="*/ 62057 w 115824"/>
                <a:gd name="connsiteY2" fmla="*/ 19385 h 115824"/>
                <a:gd name="connsiteX3" fmla="*/ 57181 w 115824"/>
                <a:gd name="connsiteY3" fmla="*/ 11461 h 115824"/>
                <a:gd name="connsiteX4" fmla="*/ 46817 w 115824"/>
                <a:gd name="connsiteY4" fmla="*/ 8413 h 115824"/>
                <a:gd name="connsiteX5" fmla="*/ 38283 w 115824"/>
                <a:gd name="connsiteY5" fmla="*/ 13289 h 115824"/>
                <a:gd name="connsiteX6" fmla="*/ 16947 w 115824"/>
                <a:gd name="connsiteY6" fmla="*/ 2926 h 115824"/>
                <a:gd name="connsiteX7" fmla="*/ 11461 w 115824"/>
                <a:gd name="connsiteY7" fmla="*/ 7803 h 115824"/>
                <a:gd name="connsiteX8" fmla="*/ 2926 w 115824"/>
                <a:gd name="connsiteY8" fmla="*/ 15118 h 115824"/>
                <a:gd name="connsiteX9" fmla="*/ 12070 w 115824"/>
                <a:gd name="connsiteY9" fmla="*/ 20605 h 115824"/>
                <a:gd name="connsiteX10" fmla="*/ 6584 w 115824"/>
                <a:gd name="connsiteY10" fmla="*/ 32797 h 115824"/>
                <a:gd name="connsiteX11" fmla="*/ 5974 w 115824"/>
                <a:gd name="connsiteY11" fmla="*/ 44989 h 115824"/>
                <a:gd name="connsiteX12" fmla="*/ 10241 w 115824"/>
                <a:gd name="connsiteY12" fmla="*/ 52913 h 115824"/>
                <a:gd name="connsiteX13" fmla="*/ 20605 w 115824"/>
                <a:gd name="connsiteY13" fmla="*/ 56571 h 115824"/>
                <a:gd name="connsiteX14" fmla="*/ 27920 w 115824"/>
                <a:gd name="connsiteY14" fmla="*/ 67544 h 115824"/>
                <a:gd name="connsiteX15" fmla="*/ 35235 w 115824"/>
                <a:gd name="connsiteY15" fmla="*/ 57790 h 115824"/>
                <a:gd name="connsiteX16" fmla="*/ 33406 w 115824"/>
                <a:gd name="connsiteY16" fmla="*/ 46817 h 115824"/>
                <a:gd name="connsiteX17" fmla="*/ 41941 w 115824"/>
                <a:gd name="connsiteY17" fmla="*/ 53523 h 115824"/>
                <a:gd name="connsiteX18" fmla="*/ 43769 w 115824"/>
                <a:gd name="connsiteY18" fmla="*/ 65105 h 115824"/>
                <a:gd name="connsiteX19" fmla="*/ 55352 w 115824"/>
                <a:gd name="connsiteY19" fmla="*/ 69982 h 115824"/>
                <a:gd name="connsiteX20" fmla="*/ 68153 w 115824"/>
                <a:gd name="connsiteY20" fmla="*/ 77907 h 115824"/>
                <a:gd name="connsiteX21" fmla="*/ 77297 w 115824"/>
                <a:gd name="connsiteY21" fmla="*/ 87051 h 115824"/>
                <a:gd name="connsiteX22" fmla="*/ 77907 w 115824"/>
                <a:gd name="connsiteY22" fmla="*/ 95585 h 115824"/>
                <a:gd name="connsiteX23" fmla="*/ 73640 w 115824"/>
                <a:gd name="connsiteY23" fmla="*/ 102291 h 115824"/>
                <a:gd name="connsiteX24" fmla="*/ 80345 w 115824"/>
                <a:gd name="connsiteY24" fmla="*/ 110216 h 115824"/>
                <a:gd name="connsiteX25" fmla="*/ 98024 w 115824"/>
                <a:gd name="connsiteY25" fmla="*/ 118750 h 115824"/>
                <a:gd name="connsiteX26" fmla="*/ 100462 w 115824"/>
                <a:gd name="connsiteY26" fmla="*/ 111435 h 115824"/>
                <a:gd name="connsiteX27" fmla="*/ 103510 w 115824"/>
                <a:gd name="connsiteY27" fmla="*/ 103510 h 115824"/>
                <a:gd name="connsiteX28" fmla="*/ 102901 w 115824"/>
                <a:gd name="connsiteY28" fmla="*/ 96195 h 115824"/>
                <a:gd name="connsiteX29" fmla="*/ 107777 w 115824"/>
                <a:gd name="connsiteY29" fmla="*/ 91928 h 115824"/>
                <a:gd name="connsiteX30" fmla="*/ 101072 w 115824"/>
                <a:gd name="connsiteY30" fmla="*/ 85832 h 115824"/>
                <a:gd name="connsiteX31" fmla="*/ 101681 w 115824"/>
                <a:gd name="connsiteY31" fmla="*/ 70592 h 115824"/>
                <a:gd name="connsiteX32" fmla="*/ 115093 w 115824"/>
                <a:gd name="connsiteY32" fmla="*/ 66934 h 115824"/>
                <a:gd name="connsiteX33" fmla="*/ 100462 w 115824"/>
                <a:gd name="connsiteY33" fmla="*/ 50475 h 115824"/>
                <a:gd name="connsiteX34" fmla="*/ 88270 w 115824"/>
                <a:gd name="connsiteY34" fmla="*/ 34625 h 115824"/>
                <a:gd name="connsiteX35" fmla="*/ 80955 w 115824"/>
                <a:gd name="connsiteY35" fmla="*/ 13899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5824" h="115824">
                  <a:moveTo>
                    <a:pt x="80955" y="13899"/>
                  </a:moveTo>
                  <a:lnTo>
                    <a:pt x="72421" y="21824"/>
                  </a:lnTo>
                  <a:lnTo>
                    <a:pt x="62057" y="19385"/>
                  </a:lnTo>
                  <a:lnTo>
                    <a:pt x="57181" y="11461"/>
                  </a:lnTo>
                  <a:lnTo>
                    <a:pt x="46817" y="8413"/>
                  </a:lnTo>
                  <a:lnTo>
                    <a:pt x="38283" y="13289"/>
                  </a:lnTo>
                  <a:lnTo>
                    <a:pt x="16947" y="2926"/>
                  </a:lnTo>
                  <a:lnTo>
                    <a:pt x="11461" y="7803"/>
                  </a:lnTo>
                  <a:lnTo>
                    <a:pt x="2926" y="15118"/>
                  </a:lnTo>
                  <a:lnTo>
                    <a:pt x="12070" y="20605"/>
                  </a:lnTo>
                  <a:lnTo>
                    <a:pt x="6584" y="32797"/>
                  </a:lnTo>
                  <a:lnTo>
                    <a:pt x="5974" y="44989"/>
                  </a:lnTo>
                  <a:lnTo>
                    <a:pt x="10241" y="52913"/>
                  </a:lnTo>
                  <a:lnTo>
                    <a:pt x="20605" y="56571"/>
                  </a:lnTo>
                  <a:lnTo>
                    <a:pt x="27920" y="67544"/>
                  </a:lnTo>
                  <a:lnTo>
                    <a:pt x="35235" y="57790"/>
                  </a:lnTo>
                  <a:lnTo>
                    <a:pt x="33406" y="46817"/>
                  </a:lnTo>
                  <a:lnTo>
                    <a:pt x="41941" y="53523"/>
                  </a:lnTo>
                  <a:lnTo>
                    <a:pt x="43769" y="65105"/>
                  </a:lnTo>
                  <a:lnTo>
                    <a:pt x="55352" y="69982"/>
                  </a:lnTo>
                  <a:lnTo>
                    <a:pt x="68153" y="77907"/>
                  </a:lnTo>
                  <a:lnTo>
                    <a:pt x="77297" y="87051"/>
                  </a:lnTo>
                  <a:lnTo>
                    <a:pt x="77907" y="95585"/>
                  </a:lnTo>
                  <a:lnTo>
                    <a:pt x="73640" y="102291"/>
                  </a:lnTo>
                  <a:lnTo>
                    <a:pt x="80345" y="110216"/>
                  </a:lnTo>
                  <a:lnTo>
                    <a:pt x="98024" y="118750"/>
                  </a:lnTo>
                  <a:lnTo>
                    <a:pt x="100462" y="111435"/>
                  </a:lnTo>
                  <a:lnTo>
                    <a:pt x="103510" y="103510"/>
                  </a:lnTo>
                  <a:lnTo>
                    <a:pt x="102901" y="96195"/>
                  </a:lnTo>
                  <a:lnTo>
                    <a:pt x="107777" y="91928"/>
                  </a:lnTo>
                  <a:lnTo>
                    <a:pt x="101072" y="85832"/>
                  </a:lnTo>
                  <a:lnTo>
                    <a:pt x="101681" y="70592"/>
                  </a:lnTo>
                  <a:lnTo>
                    <a:pt x="115093" y="66934"/>
                  </a:lnTo>
                  <a:lnTo>
                    <a:pt x="100462" y="50475"/>
                  </a:lnTo>
                  <a:lnTo>
                    <a:pt x="88270" y="34625"/>
                  </a:lnTo>
                  <a:lnTo>
                    <a:pt x="80955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F45C10E5-BBAE-4DC7-AAC6-DFA6A73F82A5}"/>
                </a:ext>
              </a:extLst>
            </p:cNvPr>
            <p:cNvSpPr/>
            <p:nvPr/>
          </p:nvSpPr>
          <p:spPr>
            <a:xfrm>
              <a:off x="3674079" y="3196431"/>
              <a:ext cx="336633" cy="125524"/>
            </a:xfrm>
            <a:custGeom>
              <a:avLst/>
              <a:gdLst>
                <a:gd name="connsiteX0" fmla="*/ 184587 w 359664"/>
                <a:gd name="connsiteY0" fmla="*/ 19385 h 134112"/>
                <a:gd name="connsiteX1" fmla="*/ 154716 w 359664"/>
                <a:gd name="connsiteY1" fmla="*/ 6584 h 134112"/>
                <a:gd name="connsiteX2" fmla="*/ 128504 w 359664"/>
                <a:gd name="connsiteY2" fmla="*/ 5974 h 134112"/>
                <a:gd name="connsiteX3" fmla="*/ 99852 w 359664"/>
                <a:gd name="connsiteY3" fmla="*/ 2926 h 134112"/>
                <a:gd name="connsiteX4" fmla="*/ 91318 w 359664"/>
                <a:gd name="connsiteY4" fmla="*/ 7193 h 134112"/>
                <a:gd name="connsiteX5" fmla="*/ 65715 w 359664"/>
                <a:gd name="connsiteY5" fmla="*/ 10851 h 134112"/>
                <a:gd name="connsiteX6" fmla="*/ 47427 w 359664"/>
                <a:gd name="connsiteY6" fmla="*/ 18776 h 134112"/>
                <a:gd name="connsiteX7" fmla="*/ 30968 w 359664"/>
                <a:gd name="connsiteY7" fmla="*/ 27310 h 134112"/>
                <a:gd name="connsiteX8" fmla="*/ 21824 w 359664"/>
                <a:gd name="connsiteY8" fmla="*/ 41331 h 134112"/>
                <a:gd name="connsiteX9" fmla="*/ 2926 w 359664"/>
                <a:gd name="connsiteY9" fmla="*/ 53523 h 134112"/>
                <a:gd name="connsiteX10" fmla="*/ 16337 w 359664"/>
                <a:gd name="connsiteY10" fmla="*/ 57180 h 134112"/>
                <a:gd name="connsiteX11" fmla="*/ 34016 w 359664"/>
                <a:gd name="connsiteY11" fmla="*/ 52913 h 134112"/>
                <a:gd name="connsiteX12" fmla="*/ 39502 w 359664"/>
                <a:gd name="connsiteY12" fmla="*/ 43160 h 134112"/>
                <a:gd name="connsiteX13" fmla="*/ 53523 w 359664"/>
                <a:gd name="connsiteY13" fmla="*/ 42550 h 134112"/>
                <a:gd name="connsiteX14" fmla="*/ 80345 w 359664"/>
                <a:gd name="connsiteY14" fmla="*/ 22433 h 134112"/>
                <a:gd name="connsiteX15" fmla="*/ 113264 w 359664"/>
                <a:gd name="connsiteY15" fmla="*/ 24262 h 134112"/>
                <a:gd name="connsiteX16" fmla="*/ 99243 w 359664"/>
                <a:gd name="connsiteY16" fmla="*/ 34016 h 134112"/>
                <a:gd name="connsiteX17" fmla="*/ 110216 w 359664"/>
                <a:gd name="connsiteY17" fmla="*/ 41940 h 134112"/>
                <a:gd name="connsiteX18" fmla="*/ 152888 w 359664"/>
                <a:gd name="connsiteY18" fmla="*/ 48036 h 134112"/>
                <a:gd name="connsiteX19" fmla="*/ 162032 w 359664"/>
                <a:gd name="connsiteY19" fmla="*/ 55961 h 134112"/>
                <a:gd name="connsiteX20" fmla="*/ 191902 w 359664"/>
                <a:gd name="connsiteY20" fmla="*/ 66324 h 134112"/>
                <a:gd name="connsiteX21" fmla="*/ 211409 w 359664"/>
                <a:gd name="connsiteY21" fmla="*/ 65105 h 134112"/>
                <a:gd name="connsiteX22" fmla="*/ 216286 w 359664"/>
                <a:gd name="connsiteY22" fmla="*/ 87051 h 134112"/>
                <a:gd name="connsiteX23" fmla="*/ 226649 w 359664"/>
                <a:gd name="connsiteY23" fmla="*/ 98024 h 134112"/>
                <a:gd name="connsiteX24" fmla="*/ 247985 w 359664"/>
                <a:gd name="connsiteY24" fmla="*/ 100462 h 134112"/>
                <a:gd name="connsiteX25" fmla="*/ 260787 w 359664"/>
                <a:gd name="connsiteY25" fmla="*/ 110825 h 134112"/>
                <a:gd name="connsiteX26" fmla="*/ 235793 w 359664"/>
                <a:gd name="connsiteY26" fmla="*/ 132161 h 134112"/>
                <a:gd name="connsiteX27" fmla="*/ 283952 w 359664"/>
                <a:gd name="connsiteY27" fmla="*/ 128504 h 134112"/>
                <a:gd name="connsiteX28" fmla="*/ 307116 w 359664"/>
                <a:gd name="connsiteY28" fmla="*/ 131552 h 134112"/>
                <a:gd name="connsiteX29" fmla="*/ 329672 w 359664"/>
                <a:gd name="connsiteY29" fmla="*/ 129723 h 134112"/>
                <a:gd name="connsiteX30" fmla="*/ 352836 w 359664"/>
                <a:gd name="connsiteY30" fmla="*/ 124846 h 134112"/>
                <a:gd name="connsiteX31" fmla="*/ 357713 w 359664"/>
                <a:gd name="connsiteY31" fmla="*/ 115702 h 134112"/>
                <a:gd name="connsiteX32" fmla="*/ 333939 w 359664"/>
                <a:gd name="connsiteY32" fmla="*/ 99852 h 134112"/>
                <a:gd name="connsiteX33" fmla="*/ 309555 w 359664"/>
                <a:gd name="connsiteY33" fmla="*/ 98024 h 134112"/>
                <a:gd name="connsiteX34" fmla="*/ 313212 w 359664"/>
                <a:gd name="connsiteY34" fmla="*/ 87660 h 134112"/>
                <a:gd name="connsiteX35" fmla="*/ 294315 w 359664"/>
                <a:gd name="connsiteY35" fmla="*/ 79736 h 134112"/>
                <a:gd name="connsiteX36" fmla="*/ 282732 w 359664"/>
                <a:gd name="connsiteY36" fmla="*/ 79736 h 134112"/>
                <a:gd name="connsiteX37" fmla="*/ 264444 w 359664"/>
                <a:gd name="connsiteY37" fmla="*/ 62667 h 134112"/>
                <a:gd name="connsiteX38" fmla="*/ 238841 w 359664"/>
                <a:gd name="connsiteY38" fmla="*/ 38283 h 134112"/>
                <a:gd name="connsiteX39" fmla="*/ 227868 w 359664"/>
                <a:gd name="connsiteY39" fmla="*/ 29139 h 134112"/>
                <a:gd name="connsiteX40" fmla="*/ 196169 w 359664"/>
                <a:gd name="connsiteY40" fmla="*/ 34016 h 134112"/>
                <a:gd name="connsiteX41" fmla="*/ 184587 w 359664"/>
                <a:gd name="connsiteY41" fmla="*/ 19385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9664" h="134112">
                  <a:moveTo>
                    <a:pt x="184587" y="19385"/>
                  </a:moveTo>
                  <a:lnTo>
                    <a:pt x="154716" y="6584"/>
                  </a:lnTo>
                  <a:lnTo>
                    <a:pt x="128504" y="5974"/>
                  </a:lnTo>
                  <a:lnTo>
                    <a:pt x="99852" y="2926"/>
                  </a:lnTo>
                  <a:lnTo>
                    <a:pt x="91318" y="7193"/>
                  </a:lnTo>
                  <a:lnTo>
                    <a:pt x="65715" y="10851"/>
                  </a:lnTo>
                  <a:lnTo>
                    <a:pt x="47427" y="18776"/>
                  </a:lnTo>
                  <a:lnTo>
                    <a:pt x="30968" y="27310"/>
                  </a:lnTo>
                  <a:lnTo>
                    <a:pt x="21824" y="41331"/>
                  </a:lnTo>
                  <a:lnTo>
                    <a:pt x="2926" y="53523"/>
                  </a:lnTo>
                  <a:lnTo>
                    <a:pt x="16337" y="57180"/>
                  </a:lnTo>
                  <a:lnTo>
                    <a:pt x="34016" y="52913"/>
                  </a:lnTo>
                  <a:lnTo>
                    <a:pt x="39502" y="43160"/>
                  </a:lnTo>
                  <a:lnTo>
                    <a:pt x="53523" y="42550"/>
                  </a:lnTo>
                  <a:lnTo>
                    <a:pt x="80345" y="22433"/>
                  </a:lnTo>
                  <a:lnTo>
                    <a:pt x="113264" y="24262"/>
                  </a:lnTo>
                  <a:lnTo>
                    <a:pt x="99243" y="34016"/>
                  </a:lnTo>
                  <a:lnTo>
                    <a:pt x="110216" y="41940"/>
                  </a:lnTo>
                  <a:lnTo>
                    <a:pt x="152888" y="48036"/>
                  </a:lnTo>
                  <a:lnTo>
                    <a:pt x="162032" y="55961"/>
                  </a:lnTo>
                  <a:lnTo>
                    <a:pt x="191902" y="66324"/>
                  </a:lnTo>
                  <a:lnTo>
                    <a:pt x="211409" y="65105"/>
                  </a:lnTo>
                  <a:lnTo>
                    <a:pt x="216286" y="87051"/>
                  </a:lnTo>
                  <a:lnTo>
                    <a:pt x="226649" y="98024"/>
                  </a:lnTo>
                  <a:lnTo>
                    <a:pt x="247985" y="100462"/>
                  </a:lnTo>
                  <a:lnTo>
                    <a:pt x="260787" y="110825"/>
                  </a:lnTo>
                  <a:lnTo>
                    <a:pt x="235793" y="132161"/>
                  </a:lnTo>
                  <a:lnTo>
                    <a:pt x="283952" y="128504"/>
                  </a:lnTo>
                  <a:lnTo>
                    <a:pt x="307116" y="131552"/>
                  </a:lnTo>
                  <a:lnTo>
                    <a:pt x="329672" y="129723"/>
                  </a:lnTo>
                  <a:lnTo>
                    <a:pt x="352836" y="124846"/>
                  </a:lnTo>
                  <a:lnTo>
                    <a:pt x="357713" y="115702"/>
                  </a:lnTo>
                  <a:lnTo>
                    <a:pt x="333939" y="99852"/>
                  </a:lnTo>
                  <a:lnTo>
                    <a:pt x="309555" y="98024"/>
                  </a:lnTo>
                  <a:lnTo>
                    <a:pt x="313212" y="87660"/>
                  </a:lnTo>
                  <a:lnTo>
                    <a:pt x="294315" y="79736"/>
                  </a:lnTo>
                  <a:lnTo>
                    <a:pt x="282732" y="79736"/>
                  </a:lnTo>
                  <a:lnTo>
                    <a:pt x="264444" y="62667"/>
                  </a:lnTo>
                  <a:lnTo>
                    <a:pt x="238841" y="38283"/>
                  </a:lnTo>
                  <a:lnTo>
                    <a:pt x="227868" y="29139"/>
                  </a:lnTo>
                  <a:lnTo>
                    <a:pt x="196169" y="34016"/>
                  </a:lnTo>
                  <a:lnTo>
                    <a:pt x="184587" y="1938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B494C162-AAAE-4649-B4DF-0C7FF238DF5F}"/>
                </a:ext>
              </a:extLst>
            </p:cNvPr>
            <p:cNvSpPr/>
            <p:nvPr/>
          </p:nvSpPr>
          <p:spPr>
            <a:xfrm>
              <a:off x="6681525" y="2191096"/>
              <a:ext cx="188286" cy="91290"/>
            </a:xfrm>
            <a:custGeom>
              <a:avLst/>
              <a:gdLst>
                <a:gd name="connsiteX0" fmla="*/ 82784 w 201168"/>
                <a:gd name="connsiteY0" fmla="*/ 3536 h 97536"/>
                <a:gd name="connsiteX1" fmla="*/ 69982 w 201168"/>
                <a:gd name="connsiteY1" fmla="*/ 7193 h 97536"/>
                <a:gd name="connsiteX2" fmla="*/ 61448 w 201168"/>
                <a:gd name="connsiteY2" fmla="*/ 2926 h 97536"/>
                <a:gd name="connsiteX3" fmla="*/ 54742 w 201168"/>
                <a:gd name="connsiteY3" fmla="*/ 10241 h 97536"/>
                <a:gd name="connsiteX4" fmla="*/ 34016 w 201168"/>
                <a:gd name="connsiteY4" fmla="*/ 17557 h 97536"/>
                <a:gd name="connsiteX5" fmla="*/ 23652 w 201168"/>
                <a:gd name="connsiteY5" fmla="*/ 26701 h 97536"/>
                <a:gd name="connsiteX6" fmla="*/ 2926 w 201168"/>
                <a:gd name="connsiteY6" fmla="*/ 34625 h 97536"/>
                <a:gd name="connsiteX7" fmla="*/ 9022 w 201168"/>
                <a:gd name="connsiteY7" fmla="*/ 46208 h 97536"/>
                <a:gd name="connsiteX8" fmla="*/ 13289 w 201168"/>
                <a:gd name="connsiteY8" fmla="*/ 62057 h 97536"/>
                <a:gd name="connsiteX9" fmla="*/ 29138 w 201168"/>
                <a:gd name="connsiteY9" fmla="*/ 71201 h 97536"/>
                <a:gd name="connsiteX10" fmla="*/ 46817 w 201168"/>
                <a:gd name="connsiteY10" fmla="*/ 87051 h 97536"/>
                <a:gd name="connsiteX11" fmla="*/ 69982 w 201168"/>
                <a:gd name="connsiteY11" fmla="*/ 99243 h 97536"/>
                <a:gd name="connsiteX12" fmla="*/ 85832 w 201168"/>
                <a:gd name="connsiteY12" fmla="*/ 84003 h 97536"/>
                <a:gd name="connsiteX13" fmla="*/ 96194 w 201168"/>
                <a:gd name="connsiteY13" fmla="*/ 80955 h 97536"/>
                <a:gd name="connsiteX14" fmla="*/ 120578 w 201168"/>
                <a:gd name="connsiteY14" fmla="*/ 92537 h 97536"/>
                <a:gd name="connsiteX15" fmla="*/ 134600 w 201168"/>
                <a:gd name="connsiteY15" fmla="*/ 90708 h 97536"/>
                <a:gd name="connsiteX16" fmla="*/ 148620 w 201168"/>
                <a:gd name="connsiteY16" fmla="*/ 98024 h 97536"/>
                <a:gd name="connsiteX17" fmla="*/ 152278 w 201168"/>
                <a:gd name="connsiteY17" fmla="*/ 89489 h 97536"/>
                <a:gd name="connsiteX18" fmla="*/ 165689 w 201168"/>
                <a:gd name="connsiteY18" fmla="*/ 90099 h 97536"/>
                <a:gd name="connsiteX19" fmla="*/ 175442 w 201168"/>
                <a:gd name="connsiteY19" fmla="*/ 86441 h 97536"/>
                <a:gd name="connsiteX20" fmla="*/ 176052 w 201168"/>
                <a:gd name="connsiteY20" fmla="*/ 82784 h 97536"/>
                <a:gd name="connsiteX21" fmla="*/ 181538 w 201168"/>
                <a:gd name="connsiteY21" fmla="*/ 80955 h 97536"/>
                <a:gd name="connsiteX22" fmla="*/ 182758 w 201168"/>
                <a:gd name="connsiteY22" fmla="*/ 72420 h 97536"/>
                <a:gd name="connsiteX23" fmla="*/ 189464 w 201168"/>
                <a:gd name="connsiteY23" fmla="*/ 70592 h 97536"/>
                <a:gd name="connsiteX24" fmla="*/ 193121 w 201168"/>
                <a:gd name="connsiteY24" fmla="*/ 63886 h 97536"/>
                <a:gd name="connsiteX25" fmla="*/ 202265 w 201168"/>
                <a:gd name="connsiteY25" fmla="*/ 63886 h 97536"/>
                <a:gd name="connsiteX26" fmla="*/ 186416 w 201168"/>
                <a:gd name="connsiteY26" fmla="*/ 44989 h 97536"/>
                <a:gd name="connsiteX27" fmla="*/ 164470 w 201168"/>
                <a:gd name="connsiteY27" fmla="*/ 43160 h 97536"/>
                <a:gd name="connsiteX28" fmla="*/ 160202 w 201168"/>
                <a:gd name="connsiteY28" fmla="*/ 30968 h 97536"/>
                <a:gd name="connsiteX29" fmla="*/ 139476 w 201168"/>
                <a:gd name="connsiteY29" fmla="*/ 27310 h 97536"/>
                <a:gd name="connsiteX30" fmla="*/ 135818 w 201168"/>
                <a:gd name="connsiteY30" fmla="*/ 36454 h 97536"/>
                <a:gd name="connsiteX31" fmla="*/ 119360 w 201168"/>
                <a:gd name="connsiteY31" fmla="*/ 29139 h 97536"/>
                <a:gd name="connsiteX32" fmla="*/ 119969 w 201168"/>
                <a:gd name="connsiteY32" fmla="*/ 18776 h 97536"/>
                <a:gd name="connsiteX33" fmla="*/ 97414 w 201168"/>
                <a:gd name="connsiteY33" fmla="*/ 15118 h 97536"/>
                <a:gd name="connsiteX34" fmla="*/ 82784 w 201168"/>
                <a:gd name="connsiteY34" fmla="*/ 353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1168" h="97536">
                  <a:moveTo>
                    <a:pt x="82784" y="3536"/>
                  </a:moveTo>
                  <a:lnTo>
                    <a:pt x="69982" y="7193"/>
                  </a:lnTo>
                  <a:lnTo>
                    <a:pt x="61448" y="2926"/>
                  </a:lnTo>
                  <a:lnTo>
                    <a:pt x="54742" y="10241"/>
                  </a:lnTo>
                  <a:lnTo>
                    <a:pt x="34016" y="17557"/>
                  </a:lnTo>
                  <a:lnTo>
                    <a:pt x="23652" y="26701"/>
                  </a:lnTo>
                  <a:lnTo>
                    <a:pt x="2926" y="34625"/>
                  </a:lnTo>
                  <a:lnTo>
                    <a:pt x="9022" y="46208"/>
                  </a:lnTo>
                  <a:lnTo>
                    <a:pt x="13289" y="62057"/>
                  </a:lnTo>
                  <a:lnTo>
                    <a:pt x="29138" y="71201"/>
                  </a:lnTo>
                  <a:lnTo>
                    <a:pt x="46817" y="87051"/>
                  </a:lnTo>
                  <a:lnTo>
                    <a:pt x="69982" y="99243"/>
                  </a:lnTo>
                  <a:lnTo>
                    <a:pt x="85832" y="84003"/>
                  </a:lnTo>
                  <a:lnTo>
                    <a:pt x="96194" y="80955"/>
                  </a:lnTo>
                  <a:lnTo>
                    <a:pt x="120578" y="92537"/>
                  </a:lnTo>
                  <a:lnTo>
                    <a:pt x="134600" y="90708"/>
                  </a:lnTo>
                  <a:lnTo>
                    <a:pt x="148620" y="98024"/>
                  </a:lnTo>
                  <a:lnTo>
                    <a:pt x="152278" y="89489"/>
                  </a:lnTo>
                  <a:lnTo>
                    <a:pt x="165689" y="90099"/>
                  </a:lnTo>
                  <a:lnTo>
                    <a:pt x="175442" y="86441"/>
                  </a:lnTo>
                  <a:lnTo>
                    <a:pt x="176052" y="82784"/>
                  </a:lnTo>
                  <a:lnTo>
                    <a:pt x="181538" y="80955"/>
                  </a:lnTo>
                  <a:lnTo>
                    <a:pt x="182758" y="72420"/>
                  </a:lnTo>
                  <a:lnTo>
                    <a:pt x="189464" y="70592"/>
                  </a:lnTo>
                  <a:lnTo>
                    <a:pt x="193121" y="63886"/>
                  </a:lnTo>
                  <a:lnTo>
                    <a:pt x="202265" y="63886"/>
                  </a:lnTo>
                  <a:lnTo>
                    <a:pt x="186416" y="44989"/>
                  </a:lnTo>
                  <a:lnTo>
                    <a:pt x="164470" y="43160"/>
                  </a:lnTo>
                  <a:lnTo>
                    <a:pt x="160202" y="30968"/>
                  </a:lnTo>
                  <a:lnTo>
                    <a:pt x="139476" y="27310"/>
                  </a:lnTo>
                  <a:lnTo>
                    <a:pt x="135818" y="36454"/>
                  </a:lnTo>
                  <a:lnTo>
                    <a:pt x="119360" y="29139"/>
                  </a:lnTo>
                  <a:lnTo>
                    <a:pt x="119969" y="18776"/>
                  </a:lnTo>
                  <a:lnTo>
                    <a:pt x="97414" y="15118"/>
                  </a:lnTo>
                  <a:lnTo>
                    <a:pt x="82784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BAA3F50F-805A-433A-A9A2-BDFC48ACC29A}"/>
                </a:ext>
              </a:extLst>
            </p:cNvPr>
            <p:cNvSpPr/>
            <p:nvPr/>
          </p:nvSpPr>
          <p:spPr>
            <a:xfrm>
              <a:off x="6505791" y="2057584"/>
              <a:ext cx="251048" cy="268165"/>
            </a:xfrm>
            <a:custGeom>
              <a:avLst/>
              <a:gdLst>
                <a:gd name="connsiteX0" fmla="*/ 235184 w 268224"/>
                <a:gd name="connsiteY0" fmla="*/ 47427 h 286512"/>
                <a:gd name="connsiteX1" fmla="*/ 220553 w 268224"/>
                <a:gd name="connsiteY1" fmla="*/ 35844 h 286512"/>
                <a:gd name="connsiteX2" fmla="*/ 187025 w 268224"/>
                <a:gd name="connsiteY2" fmla="*/ 21214 h 286512"/>
                <a:gd name="connsiteX3" fmla="*/ 171785 w 268224"/>
                <a:gd name="connsiteY3" fmla="*/ 31577 h 286512"/>
                <a:gd name="connsiteX4" fmla="*/ 143134 w 268224"/>
                <a:gd name="connsiteY4" fmla="*/ 38283 h 286512"/>
                <a:gd name="connsiteX5" fmla="*/ 142525 w 268224"/>
                <a:gd name="connsiteY5" fmla="*/ 25481 h 286512"/>
                <a:gd name="connsiteX6" fmla="*/ 112654 w 268224"/>
                <a:gd name="connsiteY6" fmla="*/ 16947 h 286512"/>
                <a:gd name="connsiteX7" fmla="*/ 111435 w 268224"/>
                <a:gd name="connsiteY7" fmla="*/ 2926 h 286512"/>
                <a:gd name="connsiteX8" fmla="*/ 93147 w 268224"/>
                <a:gd name="connsiteY8" fmla="*/ 8412 h 286512"/>
                <a:gd name="connsiteX9" fmla="*/ 71201 w 268224"/>
                <a:gd name="connsiteY9" fmla="*/ 3536 h 286512"/>
                <a:gd name="connsiteX10" fmla="*/ 73640 w 268224"/>
                <a:gd name="connsiteY10" fmla="*/ 24262 h 286512"/>
                <a:gd name="connsiteX11" fmla="*/ 80955 w 268224"/>
                <a:gd name="connsiteY11" fmla="*/ 37673 h 286512"/>
                <a:gd name="connsiteX12" fmla="*/ 62667 w 268224"/>
                <a:gd name="connsiteY12" fmla="*/ 55961 h 286512"/>
                <a:gd name="connsiteX13" fmla="*/ 56571 w 268224"/>
                <a:gd name="connsiteY13" fmla="*/ 48036 h 286512"/>
                <a:gd name="connsiteX14" fmla="*/ 32797 w 268224"/>
                <a:gd name="connsiteY14" fmla="*/ 49865 h 286512"/>
                <a:gd name="connsiteX15" fmla="*/ 27310 w 268224"/>
                <a:gd name="connsiteY15" fmla="*/ 57790 h 286512"/>
                <a:gd name="connsiteX16" fmla="*/ 33406 w 268224"/>
                <a:gd name="connsiteY16" fmla="*/ 69982 h 286512"/>
                <a:gd name="connsiteX17" fmla="*/ 27310 w 268224"/>
                <a:gd name="connsiteY17" fmla="*/ 104120 h 286512"/>
                <a:gd name="connsiteX18" fmla="*/ 20605 w 268224"/>
                <a:gd name="connsiteY18" fmla="*/ 118140 h 286512"/>
                <a:gd name="connsiteX19" fmla="*/ 2926 w 268224"/>
                <a:gd name="connsiteY19" fmla="*/ 118140 h 286512"/>
                <a:gd name="connsiteX20" fmla="*/ 9632 w 268224"/>
                <a:gd name="connsiteY20" fmla="*/ 157155 h 286512"/>
                <a:gd name="connsiteX21" fmla="*/ 7193 w 268224"/>
                <a:gd name="connsiteY21" fmla="*/ 182758 h 286512"/>
                <a:gd name="connsiteX22" fmla="*/ 13289 w 268224"/>
                <a:gd name="connsiteY22" fmla="*/ 191292 h 286512"/>
                <a:gd name="connsiteX23" fmla="*/ 12070 w 268224"/>
                <a:gd name="connsiteY23" fmla="*/ 207752 h 286512"/>
                <a:gd name="connsiteX24" fmla="*/ 26701 w 268224"/>
                <a:gd name="connsiteY24" fmla="*/ 217505 h 286512"/>
                <a:gd name="connsiteX25" fmla="*/ 69982 w 268224"/>
                <a:gd name="connsiteY25" fmla="*/ 224820 h 286512"/>
                <a:gd name="connsiteX26" fmla="*/ 55961 w 268224"/>
                <a:gd name="connsiteY26" fmla="*/ 250424 h 286512"/>
                <a:gd name="connsiteX27" fmla="*/ 52913 w 268224"/>
                <a:gd name="connsiteY27" fmla="*/ 277856 h 286512"/>
                <a:gd name="connsiteX28" fmla="*/ 78517 w 268224"/>
                <a:gd name="connsiteY28" fmla="*/ 277856 h 286512"/>
                <a:gd name="connsiteX29" fmla="*/ 84613 w 268224"/>
                <a:gd name="connsiteY29" fmla="*/ 269321 h 286512"/>
                <a:gd name="connsiteX30" fmla="*/ 117531 w 268224"/>
                <a:gd name="connsiteY30" fmla="*/ 280904 h 286512"/>
                <a:gd name="connsiteX31" fmla="*/ 126675 w 268224"/>
                <a:gd name="connsiteY31" fmla="*/ 279075 h 286512"/>
                <a:gd name="connsiteX32" fmla="*/ 142525 w 268224"/>
                <a:gd name="connsiteY32" fmla="*/ 289438 h 286512"/>
                <a:gd name="connsiteX33" fmla="*/ 146182 w 268224"/>
                <a:gd name="connsiteY33" fmla="*/ 279684 h 286512"/>
                <a:gd name="connsiteX34" fmla="*/ 173005 w 268224"/>
                <a:gd name="connsiteY34" fmla="*/ 281513 h 286512"/>
                <a:gd name="connsiteX35" fmla="*/ 193731 w 268224"/>
                <a:gd name="connsiteY35" fmla="*/ 274198 h 286512"/>
                <a:gd name="connsiteX36" fmla="*/ 208361 w 268224"/>
                <a:gd name="connsiteY36" fmla="*/ 275417 h 286512"/>
                <a:gd name="connsiteX37" fmla="*/ 218725 w 268224"/>
                <a:gd name="connsiteY37" fmla="*/ 283342 h 286512"/>
                <a:gd name="connsiteX38" fmla="*/ 221163 w 268224"/>
                <a:gd name="connsiteY38" fmla="*/ 276636 h 286512"/>
                <a:gd name="connsiteX39" fmla="*/ 215067 w 268224"/>
                <a:gd name="connsiteY39" fmla="*/ 252252 h 286512"/>
                <a:gd name="connsiteX40" fmla="*/ 225430 w 268224"/>
                <a:gd name="connsiteY40" fmla="*/ 247376 h 286512"/>
                <a:gd name="connsiteX41" fmla="*/ 234574 w 268224"/>
                <a:gd name="connsiteY41" fmla="*/ 229697 h 286512"/>
                <a:gd name="connsiteX42" fmla="*/ 216896 w 268224"/>
                <a:gd name="connsiteY42" fmla="*/ 213848 h 286512"/>
                <a:gd name="connsiteX43" fmla="*/ 201046 w 268224"/>
                <a:gd name="connsiteY43" fmla="*/ 204704 h 286512"/>
                <a:gd name="connsiteX44" fmla="*/ 196779 w 268224"/>
                <a:gd name="connsiteY44" fmla="*/ 188854 h 286512"/>
                <a:gd name="connsiteX45" fmla="*/ 190683 w 268224"/>
                <a:gd name="connsiteY45" fmla="*/ 177272 h 286512"/>
                <a:gd name="connsiteX46" fmla="*/ 211409 w 268224"/>
                <a:gd name="connsiteY46" fmla="*/ 169347 h 286512"/>
                <a:gd name="connsiteX47" fmla="*/ 221773 w 268224"/>
                <a:gd name="connsiteY47" fmla="*/ 160203 h 286512"/>
                <a:gd name="connsiteX48" fmla="*/ 242499 w 268224"/>
                <a:gd name="connsiteY48" fmla="*/ 152888 h 286512"/>
                <a:gd name="connsiteX49" fmla="*/ 249205 w 268224"/>
                <a:gd name="connsiteY49" fmla="*/ 145572 h 286512"/>
                <a:gd name="connsiteX50" fmla="*/ 257739 w 268224"/>
                <a:gd name="connsiteY50" fmla="*/ 149840 h 286512"/>
                <a:gd name="connsiteX51" fmla="*/ 270541 w 268224"/>
                <a:gd name="connsiteY51" fmla="*/ 146182 h 286512"/>
                <a:gd name="connsiteX52" fmla="*/ 256520 w 268224"/>
                <a:gd name="connsiteY52" fmla="*/ 122408 h 286512"/>
                <a:gd name="connsiteX53" fmla="*/ 257129 w 268224"/>
                <a:gd name="connsiteY53" fmla="*/ 109606 h 286512"/>
                <a:gd name="connsiteX54" fmla="*/ 248595 w 268224"/>
                <a:gd name="connsiteY54" fmla="*/ 89489 h 286512"/>
                <a:gd name="connsiteX55" fmla="*/ 236403 w 268224"/>
                <a:gd name="connsiteY55" fmla="*/ 76078 h 286512"/>
                <a:gd name="connsiteX56" fmla="*/ 243718 w 268224"/>
                <a:gd name="connsiteY56" fmla="*/ 66324 h 286512"/>
                <a:gd name="connsiteX57" fmla="*/ 235184 w 268224"/>
                <a:gd name="connsiteY57" fmla="*/ 47427 h 28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8224" h="286512">
                  <a:moveTo>
                    <a:pt x="235184" y="47427"/>
                  </a:moveTo>
                  <a:lnTo>
                    <a:pt x="220553" y="35844"/>
                  </a:lnTo>
                  <a:lnTo>
                    <a:pt x="187025" y="21214"/>
                  </a:lnTo>
                  <a:lnTo>
                    <a:pt x="171785" y="31577"/>
                  </a:lnTo>
                  <a:lnTo>
                    <a:pt x="143134" y="38283"/>
                  </a:lnTo>
                  <a:lnTo>
                    <a:pt x="142525" y="25481"/>
                  </a:lnTo>
                  <a:lnTo>
                    <a:pt x="112654" y="16947"/>
                  </a:lnTo>
                  <a:lnTo>
                    <a:pt x="111435" y="2926"/>
                  </a:lnTo>
                  <a:lnTo>
                    <a:pt x="93147" y="8412"/>
                  </a:lnTo>
                  <a:lnTo>
                    <a:pt x="71201" y="3536"/>
                  </a:lnTo>
                  <a:lnTo>
                    <a:pt x="73640" y="24262"/>
                  </a:lnTo>
                  <a:lnTo>
                    <a:pt x="80955" y="37673"/>
                  </a:lnTo>
                  <a:lnTo>
                    <a:pt x="62667" y="55961"/>
                  </a:lnTo>
                  <a:lnTo>
                    <a:pt x="56571" y="48036"/>
                  </a:lnTo>
                  <a:lnTo>
                    <a:pt x="32797" y="49865"/>
                  </a:lnTo>
                  <a:lnTo>
                    <a:pt x="27310" y="57790"/>
                  </a:lnTo>
                  <a:lnTo>
                    <a:pt x="33406" y="69982"/>
                  </a:lnTo>
                  <a:lnTo>
                    <a:pt x="27310" y="104120"/>
                  </a:lnTo>
                  <a:lnTo>
                    <a:pt x="20605" y="118140"/>
                  </a:lnTo>
                  <a:lnTo>
                    <a:pt x="2926" y="118140"/>
                  </a:lnTo>
                  <a:lnTo>
                    <a:pt x="9632" y="157155"/>
                  </a:lnTo>
                  <a:lnTo>
                    <a:pt x="7193" y="182758"/>
                  </a:lnTo>
                  <a:lnTo>
                    <a:pt x="13289" y="191292"/>
                  </a:lnTo>
                  <a:lnTo>
                    <a:pt x="12070" y="207752"/>
                  </a:lnTo>
                  <a:lnTo>
                    <a:pt x="26701" y="217505"/>
                  </a:lnTo>
                  <a:lnTo>
                    <a:pt x="69982" y="224820"/>
                  </a:lnTo>
                  <a:lnTo>
                    <a:pt x="55961" y="250424"/>
                  </a:lnTo>
                  <a:lnTo>
                    <a:pt x="52913" y="277856"/>
                  </a:lnTo>
                  <a:lnTo>
                    <a:pt x="78517" y="277856"/>
                  </a:lnTo>
                  <a:lnTo>
                    <a:pt x="84613" y="269321"/>
                  </a:lnTo>
                  <a:lnTo>
                    <a:pt x="117531" y="280904"/>
                  </a:lnTo>
                  <a:lnTo>
                    <a:pt x="126675" y="279075"/>
                  </a:lnTo>
                  <a:lnTo>
                    <a:pt x="142525" y="289438"/>
                  </a:lnTo>
                  <a:lnTo>
                    <a:pt x="146182" y="279684"/>
                  </a:lnTo>
                  <a:lnTo>
                    <a:pt x="173005" y="281513"/>
                  </a:lnTo>
                  <a:lnTo>
                    <a:pt x="193731" y="274198"/>
                  </a:lnTo>
                  <a:lnTo>
                    <a:pt x="208361" y="275417"/>
                  </a:lnTo>
                  <a:lnTo>
                    <a:pt x="218725" y="283342"/>
                  </a:lnTo>
                  <a:lnTo>
                    <a:pt x="221163" y="276636"/>
                  </a:lnTo>
                  <a:lnTo>
                    <a:pt x="215067" y="252252"/>
                  </a:lnTo>
                  <a:lnTo>
                    <a:pt x="225430" y="247376"/>
                  </a:lnTo>
                  <a:lnTo>
                    <a:pt x="234574" y="229697"/>
                  </a:lnTo>
                  <a:lnTo>
                    <a:pt x="216896" y="213848"/>
                  </a:lnTo>
                  <a:lnTo>
                    <a:pt x="201046" y="204704"/>
                  </a:lnTo>
                  <a:lnTo>
                    <a:pt x="196779" y="188854"/>
                  </a:lnTo>
                  <a:lnTo>
                    <a:pt x="190683" y="177272"/>
                  </a:lnTo>
                  <a:lnTo>
                    <a:pt x="211409" y="169347"/>
                  </a:lnTo>
                  <a:lnTo>
                    <a:pt x="221773" y="160203"/>
                  </a:lnTo>
                  <a:lnTo>
                    <a:pt x="242499" y="152888"/>
                  </a:lnTo>
                  <a:lnTo>
                    <a:pt x="249205" y="145572"/>
                  </a:lnTo>
                  <a:lnTo>
                    <a:pt x="257739" y="149840"/>
                  </a:lnTo>
                  <a:lnTo>
                    <a:pt x="270541" y="146182"/>
                  </a:lnTo>
                  <a:lnTo>
                    <a:pt x="256520" y="122408"/>
                  </a:lnTo>
                  <a:lnTo>
                    <a:pt x="257129" y="109606"/>
                  </a:lnTo>
                  <a:lnTo>
                    <a:pt x="248595" y="89489"/>
                  </a:lnTo>
                  <a:lnTo>
                    <a:pt x="236403" y="76078"/>
                  </a:lnTo>
                  <a:lnTo>
                    <a:pt x="243718" y="66324"/>
                  </a:lnTo>
                  <a:lnTo>
                    <a:pt x="235184" y="4742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09FBD504-454A-4DD4-ADF9-1598AA9D2574}"/>
                </a:ext>
              </a:extLst>
            </p:cNvPr>
            <p:cNvSpPr/>
            <p:nvPr/>
          </p:nvSpPr>
          <p:spPr>
            <a:xfrm>
              <a:off x="7669172" y="3577568"/>
              <a:ext cx="57056" cy="68468"/>
            </a:xfrm>
            <a:custGeom>
              <a:avLst/>
              <a:gdLst>
                <a:gd name="connsiteX0" fmla="*/ 54133 w 60960"/>
                <a:gd name="connsiteY0" fmla="*/ 50475 h 73152"/>
                <a:gd name="connsiteX1" fmla="*/ 38893 w 60960"/>
                <a:gd name="connsiteY1" fmla="*/ 40112 h 73152"/>
                <a:gd name="connsiteX2" fmla="*/ 57790 w 60960"/>
                <a:gd name="connsiteY2" fmla="*/ 30968 h 73152"/>
                <a:gd name="connsiteX3" fmla="*/ 58400 w 60960"/>
                <a:gd name="connsiteY3" fmla="*/ 14508 h 73152"/>
                <a:gd name="connsiteX4" fmla="*/ 49865 w 60960"/>
                <a:gd name="connsiteY4" fmla="*/ 2926 h 73152"/>
                <a:gd name="connsiteX5" fmla="*/ 40112 w 60960"/>
                <a:gd name="connsiteY5" fmla="*/ 12070 h 73152"/>
                <a:gd name="connsiteX6" fmla="*/ 25481 w 60960"/>
                <a:gd name="connsiteY6" fmla="*/ 9022 h 73152"/>
                <a:gd name="connsiteX7" fmla="*/ 13898 w 60960"/>
                <a:gd name="connsiteY7" fmla="*/ 26091 h 73152"/>
                <a:gd name="connsiteX8" fmla="*/ 2926 w 60960"/>
                <a:gd name="connsiteY8" fmla="*/ 44379 h 73152"/>
                <a:gd name="connsiteX9" fmla="*/ 5974 w 60960"/>
                <a:gd name="connsiteY9" fmla="*/ 54742 h 73152"/>
                <a:gd name="connsiteX10" fmla="*/ 7193 w 60960"/>
                <a:gd name="connsiteY10" fmla="*/ 66934 h 73152"/>
                <a:gd name="connsiteX11" fmla="*/ 26090 w 60960"/>
                <a:gd name="connsiteY11" fmla="*/ 67544 h 73152"/>
                <a:gd name="connsiteX12" fmla="*/ 34016 w 60960"/>
                <a:gd name="connsiteY12" fmla="*/ 64496 h 73152"/>
                <a:gd name="connsiteX13" fmla="*/ 41941 w 60960"/>
                <a:gd name="connsiteY13" fmla="*/ 71201 h 73152"/>
                <a:gd name="connsiteX14" fmla="*/ 54133 w 60960"/>
                <a:gd name="connsiteY14" fmla="*/ 50475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0" h="73152">
                  <a:moveTo>
                    <a:pt x="54133" y="50475"/>
                  </a:moveTo>
                  <a:lnTo>
                    <a:pt x="38893" y="40112"/>
                  </a:lnTo>
                  <a:lnTo>
                    <a:pt x="57790" y="30968"/>
                  </a:lnTo>
                  <a:lnTo>
                    <a:pt x="58400" y="14508"/>
                  </a:lnTo>
                  <a:lnTo>
                    <a:pt x="49865" y="2926"/>
                  </a:lnTo>
                  <a:lnTo>
                    <a:pt x="40112" y="12070"/>
                  </a:lnTo>
                  <a:lnTo>
                    <a:pt x="25481" y="9022"/>
                  </a:lnTo>
                  <a:lnTo>
                    <a:pt x="13898" y="26091"/>
                  </a:lnTo>
                  <a:lnTo>
                    <a:pt x="2926" y="44379"/>
                  </a:lnTo>
                  <a:lnTo>
                    <a:pt x="5974" y="54742"/>
                  </a:lnTo>
                  <a:lnTo>
                    <a:pt x="7193" y="66934"/>
                  </a:lnTo>
                  <a:lnTo>
                    <a:pt x="26090" y="67544"/>
                  </a:lnTo>
                  <a:lnTo>
                    <a:pt x="34016" y="64496"/>
                  </a:lnTo>
                  <a:lnTo>
                    <a:pt x="41941" y="71201"/>
                  </a:lnTo>
                  <a:lnTo>
                    <a:pt x="54133" y="5047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ECDA96FE-1DF8-4C41-AEF0-4EFBD9034C7F}"/>
                </a:ext>
              </a:extLst>
            </p:cNvPr>
            <p:cNvSpPr/>
            <p:nvPr/>
          </p:nvSpPr>
          <p:spPr>
            <a:xfrm>
              <a:off x="6555430" y="1964012"/>
              <a:ext cx="125524" cy="102702"/>
            </a:xfrm>
            <a:custGeom>
              <a:avLst/>
              <a:gdLst>
                <a:gd name="connsiteX0" fmla="*/ 135209 w 134112"/>
                <a:gd name="connsiteY0" fmla="*/ 79736 h 109728"/>
                <a:gd name="connsiteX1" fmla="*/ 124846 w 134112"/>
                <a:gd name="connsiteY1" fmla="*/ 61448 h 109728"/>
                <a:gd name="connsiteX2" fmla="*/ 84003 w 134112"/>
                <a:gd name="connsiteY2" fmla="*/ 73640 h 109728"/>
                <a:gd name="connsiteX3" fmla="*/ 89489 w 134112"/>
                <a:gd name="connsiteY3" fmla="*/ 88880 h 109728"/>
                <a:gd name="connsiteX4" fmla="*/ 120579 w 134112"/>
                <a:gd name="connsiteY4" fmla="*/ 109606 h 109728"/>
                <a:gd name="connsiteX5" fmla="*/ 135209 w 134112"/>
                <a:gd name="connsiteY5" fmla="*/ 79736 h 109728"/>
                <a:gd name="connsiteX6" fmla="*/ 82784 w 134112"/>
                <a:gd name="connsiteY6" fmla="*/ 48646 h 109728"/>
                <a:gd name="connsiteX7" fmla="*/ 66934 w 134112"/>
                <a:gd name="connsiteY7" fmla="*/ 43160 h 109728"/>
                <a:gd name="connsiteX8" fmla="*/ 62667 w 134112"/>
                <a:gd name="connsiteY8" fmla="*/ 33406 h 109728"/>
                <a:gd name="connsiteX9" fmla="*/ 70592 w 134112"/>
                <a:gd name="connsiteY9" fmla="*/ 21214 h 109728"/>
                <a:gd name="connsiteX10" fmla="*/ 69982 w 134112"/>
                <a:gd name="connsiteY10" fmla="*/ 2926 h 109728"/>
                <a:gd name="connsiteX11" fmla="*/ 48036 w 134112"/>
                <a:gd name="connsiteY11" fmla="*/ 12680 h 109728"/>
                <a:gd name="connsiteX12" fmla="*/ 38892 w 134112"/>
                <a:gd name="connsiteY12" fmla="*/ 23043 h 109728"/>
                <a:gd name="connsiteX13" fmla="*/ 14508 w 134112"/>
                <a:gd name="connsiteY13" fmla="*/ 25481 h 109728"/>
                <a:gd name="connsiteX14" fmla="*/ 7193 w 134112"/>
                <a:gd name="connsiteY14" fmla="*/ 35844 h 109728"/>
                <a:gd name="connsiteX15" fmla="*/ 2926 w 134112"/>
                <a:gd name="connsiteY15" fmla="*/ 45598 h 109728"/>
                <a:gd name="connsiteX16" fmla="*/ 5364 w 134112"/>
                <a:gd name="connsiteY16" fmla="*/ 82784 h 109728"/>
                <a:gd name="connsiteX17" fmla="*/ 18166 w 134112"/>
                <a:gd name="connsiteY17" fmla="*/ 103510 h 109728"/>
                <a:gd name="connsiteX18" fmla="*/ 40112 w 134112"/>
                <a:gd name="connsiteY18" fmla="*/ 108387 h 109728"/>
                <a:gd name="connsiteX19" fmla="*/ 58400 w 134112"/>
                <a:gd name="connsiteY19" fmla="*/ 102900 h 109728"/>
                <a:gd name="connsiteX20" fmla="*/ 49256 w 134112"/>
                <a:gd name="connsiteY20" fmla="*/ 84612 h 109728"/>
                <a:gd name="connsiteX21" fmla="*/ 68153 w 134112"/>
                <a:gd name="connsiteY21" fmla="*/ 58400 h 109728"/>
                <a:gd name="connsiteX22" fmla="*/ 76688 w 134112"/>
                <a:gd name="connsiteY22" fmla="*/ 62667 h 109728"/>
                <a:gd name="connsiteX23" fmla="*/ 82784 w 134112"/>
                <a:gd name="connsiteY23" fmla="*/ 4864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109728">
                  <a:moveTo>
                    <a:pt x="135209" y="79736"/>
                  </a:moveTo>
                  <a:lnTo>
                    <a:pt x="124846" y="61448"/>
                  </a:lnTo>
                  <a:lnTo>
                    <a:pt x="84003" y="73640"/>
                  </a:lnTo>
                  <a:lnTo>
                    <a:pt x="89489" y="88880"/>
                  </a:lnTo>
                  <a:lnTo>
                    <a:pt x="120579" y="109606"/>
                  </a:lnTo>
                  <a:lnTo>
                    <a:pt x="135209" y="79736"/>
                  </a:lnTo>
                  <a:close/>
                  <a:moveTo>
                    <a:pt x="82784" y="48646"/>
                  </a:moveTo>
                  <a:lnTo>
                    <a:pt x="66934" y="43160"/>
                  </a:lnTo>
                  <a:lnTo>
                    <a:pt x="62667" y="33406"/>
                  </a:lnTo>
                  <a:lnTo>
                    <a:pt x="70592" y="21214"/>
                  </a:lnTo>
                  <a:lnTo>
                    <a:pt x="69982" y="2926"/>
                  </a:lnTo>
                  <a:lnTo>
                    <a:pt x="48036" y="12680"/>
                  </a:lnTo>
                  <a:lnTo>
                    <a:pt x="38892" y="23043"/>
                  </a:lnTo>
                  <a:lnTo>
                    <a:pt x="14508" y="25481"/>
                  </a:lnTo>
                  <a:lnTo>
                    <a:pt x="7193" y="35844"/>
                  </a:lnTo>
                  <a:lnTo>
                    <a:pt x="2926" y="45598"/>
                  </a:lnTo>
                  <a:lnTo>
                    <a:pt x="5364" y="82784"/>
                  </a:lnTo>
                  <a:lnTo>
                    <a:pt x="18166" y="103510"/>
                  </a:lnTo>
                  <a:lnTo>
                    <a:pt x="40112" y="108387"/>
                  </a:lnTo>
                  <a:lnTo>
                    <a:pt x="58400" y="102900"/>
                  </a:lnTo>
                  <a:lnTo>
                    <a:pt x="49256" y="84612"/>
                  </a:lnTo>
                  <a:lnTo>
                    <a:pt x="68153" y="58400"/>
                  </a:lnTo>
                  <a:lnTo>
                    <a:pt x="76688" y="62667"/>
                  </a:lnTo>
                  <a:lnTo>
                    <a:pt x="82784" y="4864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F1E745DC-9025-4456-8FAC-77F7777BB1CC}"/>
                </a:ext>
              </a:extLst>
            </p:cNvPr>
            <p:cNvSpPr/>
            <p:nvPr/>
          </p:nvSpPr>
          <p:spPr>
            <a:xfrm>
              <a:off x="4070051" y="3316250"/>
              <a:ext cx="119819" cy="85585"/>
            </a:xfrm>
            <a:custGeom>
              <a:avLst/>
              <a:gdLst>
                <a:gd name="connsiteX0" fmla="*/ 9022 w 128016"/>
                <a:gd name="connsiteY0" fmla="*/ 74859 h 91440"/>
                <a:gd name="connsiteX1" fmla="*/ 9022 w 128016"/>
                <a:gd name="connsiteY1" fmla="*/ 85832 h 91440"/>
                <a:gd name="connsiteX2" fmla="*/ 17557 w 128016"/>
                <a:gd name="connsiteY2" fmla="*/ 91928 h 91440"/>
                <a:gd name="connsiteX3" fmla="*/ 33406 w 128016"/>
                <a:gd name="connsiteY3" fmla="*/ 65105 h 91440"/>
                <a:gd name="connsiteX4" fmla="*/ 45598 w 128016"/>
                <a:gd name="connsiteY4" fmla="*/ 59619 h 91440"/>
                <a:gd name="connsiteX5" fmla="*/ 49256 w 128016"/>
                <a:gd name="connsiteY5" fmla="*/ 69372 h 91440"/>
                <a:gd name="connsiteX6" fmla="*/ 62667 w 128016"/>
                <a:gd name="connsiteY6" fmla="*/ 66934 h 91440"/>
                <a:gd name="connsiteX7" fmla="*/ 69373 w 128016"/>
                <a:gd name="connsiteY7" fmla="*/ 59619 h 91440"/>
                <a:gd name="connsiteX8" fmla="*/ 80345 w 128016"/>
                <a:gd name="connsiteY8" fmla="*/ 61448 h 91440"/>
                <a:gd name="connsiteX9" fmla="*/ 96195 w 128016"/>
                <a:gd name="connsiteY9" fmla="*/ 60228 h 91440"/>
                <a:gd name="connsiteX10" fmla="*/ 111435 w 128016"/>
                <a:gd name="connsiteY10" fmla="*/ 68153 h 91440"/>
                <a:gd name="connsiteX11" fmla="*/ 125456 w 128016"/>
                <a:gd name="connsiteY11" fmla="*/ 52304 h 91440"/>
                <a:gd name="connsiteX12" fmla="*/ 110216 w 128016"/>
                <a:gd name="connsiteY12" fmla="*/ 38283 h 91440"/>
                <a:gd name="connsiteX13" fmla="*/ 95585 w 128016"/>
                <a:gd name="connsiteY13" fmla="*/ 37064 h 91440"/>
                <a:gd name="connsiteX14" fmla="*/ 97414 w 128016"/>
                <a:gd name="connsiteY14" fmla="*/ 25481 h 91440"/>
                <a:gd name="connsiteX15" fmla="*/ 79126 w 128016"/>
                <a:gd name="connsiteY15" fmla="*/ 26091 h 91440"/>
                <a:gd name="connsiteX16" fmla="*/ 74249 w 128016"/>
                <a:gd name="connsiteY16" fmla="*/ 12680 h 91440"/>
                <a:gd name="connsiteX17" fmla="*/ 65715 w 128016"/>
                <a:gd name="connsiteY17" fmla="*/ 13289 h 91440"/>
                <a:gd name="connsiteX18" fmla="*/ 46817 w 128016"/>
                <a:gd name="connsiteY18" fmla="*/ 3536 h 91440"/>
                <a:gd name="connsiteX19" fmla="*/ 19995 w 128016"/>
                <a:gd name="connsiteY19" fmla="*/ 2926 h 91440"/>
                <a:gd name="connsiteX20" fmla="*/ 15118 w 128016"/>
                <a:gd name="connsiteY20" fmla="*/ 9632 h 91440"/>
                <a:gd name="connsiteX21" fmla="*/ 16337 w 128016"/>
                <a:gd name="connsiteY21" fmla="*/ 30968 h 91440"/>
                <a:gd name="connsiteX22" fmla="*/ 12070 w 128016"/>
                <a:gd name="connsiteY22" fmla="*/ 45598 h 91440"/>
                <a:gd name="connsiteX23" fmla="*/ 2926 w 128016"/>
                <a:gd name="connsiteY23" fmla="*/ 52304 h 91440"/>
                <a:gd name="connsiteX24" fmla="*/ 10241 w 128016"/>
                <a:gd name="connsiteY24" fmla="*/ 63886 h 91440"/>
                <a:gd name="connsiteX25" fmla="*/ 9022 w 128016"/>
                <a:gd name="connsiteY25" fmla="*/ 74859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6" h="91440">
                  <a:moveTo>
                    <a:pt x="9022" y="74859"/>
                  </a:moveTo>
                  <a:lnTo>
                    <a:pt x="9022" y="85832"/>
                  </a:lnTo>
                  <a:lnTo>
                    <a:pt x="17557" y="91928"/>
                  </a:lnTo>
                  <a:lnTo>
                    <a:pt x="33406" y="65105"/>
                  </a:lnTo>
                  <a:lnTo>
                    <a:pt x="45598" y="59619"/>
                  </a:lnTo>
                  <a:lnTo>
                    <a:pt x="49256" y="69372"/>
                  </a:lnTo>
                  <a:lnTo>
                    <a:pt x="62667" y="66934"/>
                  </a:lnTo>
                  <a:lnTo>
                    <a:pt x="69373" y="59619"/>
                  </a:lnTo>
                  <a:lnTo>
                    <a:pt x="80345" y="61448"/>
                  </a:lnTo>
                  <a:lnTo>
                    <a:pt x="96195" y="60228"/>
                  </a:lnTo>
                  <a:lnTo>
                    <a:pt x="111435" y="68153"/>
                  </a:lnTo>
                  <a:lnTo>
                    <a:pt x="125456" y="52304"/>
                  </a:lnTo>
                  <a:lnTo>
                    <a:pt x="110216" y="38283"/>
                  </a:lnTo>
                  <a:lnTo>
                    <a:pt x="95585" y="37064"/>
                  </a:lnTo>
                  <a:lnTo>
                    <a:pt x="97414" y="25481"/>
                  </a:lnTo>
                  <a:lnTo>
                    <a:pt x="79126" y="26091"/>
                  </a:lnTo>
                  <a:lnTo>
                    <a:pt x="74249" y="12680"/>
                  </a:lnTo>
                  <a:lnTo>
                    <a:pt x="65715" y="13289"/>
                  </a:lnTo>
                  <a:lnTo>
                    <a:pt x="46817" y="3536"/>
                  </a:lnTo>
                  <a:lnTo>
                    <a:pt x="19995" y="2926"/>
                  </a:lnTo>
                  <a:lnTo>
                    <a:pt x="15118" y="9632"/>
                  </a:lnTo>
                  <a:lnTo>
                    <a:pt x="16337" y="30968"/>
                  </a:lnTo>
                  <a:lnTo>
                    <a:pt x="12070" y="45598"/>
                  </a:lnTo>
                  <a:lnTo>
                    <a:pt x="2926" y="52304"/>
                  </a:lnTo>
                  <a:lnTo>
                    <a:pt x="10241" y="63886"/>
                  </a:lnTo>
                  <a:lnTo>
                    <a:pt x="9022" y="7485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3A110822-A10B-4921-A506-B55DD101F0D2}"/>
                </a:ext>
              </a:extLst>
            </p:cNvPr>
            <p:cNvSpPr/>
            <p:nvPr/>
          </p:nvSpPr>
          <p:spPr>
            <a:xfrm>
              <a:off x="6072162" y="2689770"/>
              <a:ext cx="644738" cy="661855"/>
            </a:xfrm>
            <a:custGeom>
              <a:avLst/>
              <a:gdLst>
                <a:gd name="connsiteX0" fmla="*/ 560710 w 688848"/>
                <a:gd name="connsiteY0" fmla="*/ 9632 h 707136"/>
                <a:gd name="connsiteX1" fmla="*/ 538765 w 688848"/>
                <a:gd name="connsiteY1" fmla="*/ 12070 h 707136"/>
                <a:gd name="connsiteX2" fmla="*/ 525353 w 688848"/>
                <a:gd name="connsiteY2" fmla="*/ 2926 h 707136"/>
                <a:gd name="connsiteX3" fmla="*/ 491216 w 688848"/>
                <a:gd name="connsiteY3" fmla="*/ 2926 h 707136"/>
                <a:gd name="connsiteX4" fmla="*/ 461345 w 688848"/>
                <a:gd name="connsiteY4" fmla="*/ 18776 h 707136"/>
                <a:gd name="connsiteX5" fmla="*/ 444886 w 688848"/>
                <a:gd name="connsiteY5" fmla="*/ 12680 h 707136"/>
                <a:gd name="connsiteX6" fmla="*/ 391851 w 688848"/>
                <a:gd name="connsiteY6" fmla="*/ 15728 h 707136"/>
                <a:gd name="connsiteX7" fmla="*/ 337597 w 688848"/>
                <a:gd name="connsiteY7" fmla="*/ 23043 h 707136"/>
                <a:gd name="connsiteX8" fmla="*/ 307117 w 688848"/>
                <a:gd name="connsiteY8" fmla="*/ 35235 h 707136"/>
                <a:gd name="connsiteX9" fmla="*/ 286390 w 688848"/>
                <a:gd name="connsiteY9" fmla="*/ 51085 h 707136"/>
                <a:gd name="connsiteX10" fmla="*/ 251643 w 688848"/>
                <a:gd name="connsiteY10" fmla="*/ 58400 h 707136"/>
                <a:gd name="connsiteX11" fmla="*/ 220553 w 688848"/>
                <a:gd name="connsiteY11" fmla="*/ 79736 h 707136"/>
                <a:gd name="connsiteX12" fmla="*/ 232745 w 688848"/>
                <a:gd name="connsiteY12" fmla="*/ 104729 h 707136"/>
                <a:gd name="connsiteX13" fmla="*/ 234574 w 688848"/>
                <a:gd name="connsiteY13" fmla="*/ 128504 h 707136"/>
                <a:gd name="connsiteX14" fmla="*/ 245547 w 688848"/>
                <a:gd name="connsiteY14" fmla="*/ 169347 h 707136"/>
                <a:gd name="connsiteX15" fmla="*/ 254081 w 688848"/>
                <a:gd name="connsiteY15" fmla="*/ 177881 h 707136"/>
                <a:gd name="connsiteX16" fmla="*/ 247985 w 688848"/>
                <a:gd name="connsiteY16" fmla="*/ 193121 h 707136"/>
                <a:gd name="connsiteX17" fmla="*/ 205313 w 688848"/>
                <a:gd name="connsiteY17" fmla="*/ 199217 h 707136"/>
                <a:gd name="connsiteX18" fmla="*/ 190073 w 688848"/>
                <a:gd name="connsiteY18" fmla="*/ 213848 h 707136"/>
                <a:gd name="connsiteX19" fmla="*/ 171176 w 688848"/>
                <a:gd name="connsiteY19" fmla="*/ 216896 h 707136"/>
                <a:gd name="connsiteX20" fmla="*/ 169347 w 688848"/>
                <a:gd name="connsiteY20" fmla="*/ 245547 h 707136"/>
                <a:gd name="connsiteX21" fmla="*/ 130942 w 688848"/>
                <a:gd name="connsiteY21" fmla="*/ 260787 h 707136"/>
                <a:gd name="connsiteX22" fmla="*/ 118141 w 688848"/>
                <a:gd name="connsiteY22" fmla="*/ 280294 h 707136"/>
                <a:gd name="connsiteX23" fmla="*/ 91318 w 688848"/>
                <a:gd name="connsiteY23" fmla="*/ 290657 h 707136"/>
                <a:gd name="connsiteX24" fmla="*/ 58400 w 688848"/>
                <a:gd name="connsiteY24" fmla="*/ 296753 h 707136"/>
                <a:gd name="connsiteX25" fmla="*/ 4145 w 688848"/>
                <a:gd name="connsiteY25" fmla="*/ 325405 h 707136"/>
                <a:gd name="connsiteX26" fmla="*/ 3536 w 688848"/>
                <a:gd name="connsiteY26" fmla="*/ 371125 h 707136"/>
                <a:gd name="connsiteX27" fmla="*/ 3536 w 688848"/>
                <a:gd name="connsiteY27" fmla="*/ 373563 h 707136"/>
                <a:gd name="connsiteX28" fmla="*/ 2926 w 688848"/>
                <a:gd name="connsiteY28" fmla="*/ 380878 h 707136"/>
                <a:gd name="connsiteX29" fmla="*/ 126675 w 688848"/>
                <a:gd name="connsiteY29" fmla="*/ 475366 h 707136"/>
                <a:gd name="connsiteX30" fmla="*/ 238841 w 688848"/>
                <a:gd name="connsiteY30" fmla="*/ 560101 h 707136"/>
                <a:gd name="connsiteX31" fmla="*/ 352227 w 688848"/>
                <a:gd name="connsiteY31" fmla="*/ 644225 h 707136"/>
                <a:gd name="connsiteX32" fmla="*/ 360152 w 688848"/>
                <a:gd name="connsiteY32" fmla="*/ 662513 h 707136"/>
                <a:gd name="connsiteX33" fmla="*/ 380878 w 688848"/>
                <a:gd name="connsiteY33" fmla="*/ 673486 h 707136"/>
                <a:gd name="connsiteX34" fmla="*/ 396728 w 688848"/>
                <a:gd name="connsiteY34" fmla="*/ 680192 h 707136"/>
                <a:gd name="connsiteX35" fmla="*/ 397337 w 688848"/>
                <a:gd name="connsiteY35" fmla="*/ 704576 h 707136"/>
                <a:gd name="connsiteX36" fmla="*/ 434523 w 688848"/>
                <a:gd name="connsiteY36" fmla="*/ 700918 h 707136"/>
                <a:gd name="connsiteX37" fmla="*/ 482072 w 688848"/>
                <a:gd name="connsiteY37" fmla="*/ 683849 h 707136"/>
                <a:gd name="connsiteX38" fmla="*/ 578389 w 688848"/>
                <a:gd name="connsiteY38" fmla="*/ 607649 h 707136"/>
                <a:gd name="connsiteX39" fmla="*/ 691774 w 688848"/>
                <a:gd name="connsiteY39" fmla="*/ 533278 h 707136"/>
                <a:gd name="connsiteX40" fmla="*/ 676534 w 688848"/>
                <a:gd name="connsiteY40" fmla="*/ 508894 h 707136"/>
                <a:gd name="connsiteX41" fmla="*/ 650321 w 688848"/>
                <a:gd name="connsiteY41" fmla="*/ 491216 h 707136"/>
                <a:gd name="connsiteX42" fmla="*/ 634472 w 688848"/>
                <a:gd name="connsiteY42" fmla="*/ 498531 h 707136"/>
                <a:gd name="connsiteX43" fmla="*/ 622280 w 688848"/>
                <a:gd name="connsiteY43" fmla="*/ 476585 h 707136"/>
                <a:gd name="connsiteX44" fmla="*/ 621061 w 688848"/>
                <a:gd name="connsiteY44" fmla="*/ 460126 h 707136"/>
                <a:gd name="connsiteX45" fmla="*/ 600334 w 688848"/>
                <a:gd name="connsiteY45" fmla="*/ 431475 h 707136"/>
                <a:gd name="connsiteX46" fmla="*/ 613136 w 688848"/>
                <a:gd name="connsiteY46" fmla="*/ 415625 h 707136"/>
                <a:gd name="connsiteX47" fmla="*/ 610088 w 688848"/>
                <a:gd name="connsiteY47" fmla="*/ 391241 h 707136"/>
                <a:gd name="connsiteX48" fmla="*/ 613745 w 688848"/>
                <a:gd name="connsiteY48" fmla="*/ 369905 h 707136"/>
                <a:gd name="connsiteX49" fmla="*/ 610697 w 688848"/>
                <a:gd name="connsiteY49" fmla="*/ 352227 h 707136"/>
                <a:gd name="connsiteX50" fmla="*/ 616184 w 688848"/>
                <a:gd name="connsiteY50" fmla="*/ 320528 h 707136"/>
                <a:gd name="connsiteX51" fmla="*/ 613745 w 688848"/>
                <a:gd name="connsiteY51" fmla="*/ 302240 h 707136"/>
                <a:gd name="connsiteX52" fmla="*/ 602163 w 688848"/>
                <a:gd name="connsiteY52" fmla="*/ 268102 h 707136"/>
                <a:gd name="connsiteX53" fmla="*/ 586313 w 688848"/>
                <a:gd name="connsiteY53" fmla="*/ 199217 h 707136"/>
                <a:gd name="connsiteX54" fmla="*/ 565587 w 688848"/>
                <a:gd name="connsiteY54" fmla="*/ 183368 h 707136"/>
                <a:gd name="connsiteX55" fmla="*/ 565587 w 688848"/>
                <a:gd name="connsiteY55" fmla="*/ 174224 h 707136"/>
                <a:gd name="connsiteX56" fmla="*/ 538155 w 688848"/>
                <a:gd name="connsiteY56" fmla="*/ 151059 h 707136"/>
                <a:gd name="connsiteX57" fmla="*/ 534497 w 688848"/>
                <a:gd name="connsiteY57" fmla="*/ 121798 h 707136"/>
                <a:gd name="connsiteX58" fmla="*/ 554005 w 688848"/>
                <a:gd name="connsiteY58" fmla="*/ 99853 h 707136"/>
                <a:gd name="connsiteX59" fmla="*/ 560710 w 688848"/>
                <a:gd name="connsiteY59" fmla="*/ 67544 h 707136"/>
                <a:gd name="connsiteX60" fmla="*/ 554614 w 688848"/>
                <a:gd name="connsiteY60" fmla="*/ 29749 h 707136"/>
                <a:gd name="connsiteX61" fmla="*/ 560710 w 688848"/>
                <a:gd name="connsiteY61" fmla="*/ 9632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88848" h="707136">
                  <a:moveTo>
                    <a:pt x="560710" y="9632"/>
                  </a:moveTo>
                  <a:lnTo>
                    <a:pt x="538765" y="12070"/>
                  </a:lnTo>
                  <a:lnTo>
                    <a:pt x="525353" y="2926"/>
                  </a:lnTo>
                  <a:lnTo>
                    <a:pt x="491216" y="2926"/>
                  </a:lnTo>
                  <a:lnTo>
                    <a:pt x="461345" y="18776"/>
                  </a:lnTo>
                  <a:lnTo>
                    <a:pt x="444886" y="12680"/>
                  </a:lnTo>
                  <a:lnTo>
                    <a:pt x="391851" y="15728"/>
                  </a:lnTo>
                  <a:lnTo>
                    <a:pt x="337597" y="23043"/>
                  </a:lnTo>
                  <a:lnTo>
                    <a:pt x="307117" y="35235"/>
                  </a:lnTo>
                  <a:lnTo>
                    <a:pt x="286390" y="51085"/>
                  </a:lnTo>
                  <a:lnTo>
                    <a:pt x="251643" y="58400"/>
                  </a:lnTo>
                  <a:lnTo>
                    <a:pt x="220553" y="79736"/>
                  </a:lnTo>
                  <a:lnTo>
                    <a:pt x="232745" y="104729"/>
                  </a:lnTo>
                  <a:lnTo>
                    <a:pt x="234574" y="128504"/>
                  </a:lnTo>
                  <a:lnTo>
                    <a:pt x="245547" y="169347"/>
                  </a:lnTo>
                  <a:lnTo>
                    <a:pt x="254081" y="177881"/>
                  </a:lnTo>
                  <a:lnTo>
                    <a:pt x="247985" y="193121"/>
                  </a:lnTo>
                  <a:lnTo>
                    <a:pt x="205313" y="199217"/>
                  </a:lnTo>
                  <a:lnTo>
                    <a:pt x="190073" y="213848"/>
                  </a:lnTo>
                  <a:lnTo>
                    <a:pt x="171176" y="216896"/>
                  </a:lnTo>
                  <a:lnTo>
                    <a:pt x="169347" y="245547"/>
                  </a:lnTo>
                  <a:lnTo>
                    <a:pt x="130942" y="260787"/>
                  </a:lnTo>
                  <a:lnTo>
                    <a:pt x="118141" y="280294"/>
                  </a:lnTo>
                  <a:lnTo>
                    <a:pt x="91318" y="290657"/>
                  </a:lnTo>
                  <a:lnTo>
                    <a:pt x="58400" y="296753"/>
                  </a:lnTo>
                  <a:lnTo>
                    <a:pt x="4145" y="325405"/>
                  </a:lnTo>
                  <a:lnTo>
                    <a:pt x="3536" y="371125"/>
                  </a:lnTo>
                  <a:lnTo>
                    <a:pt x="3536" y="373563"/>
                  </a:lnTo>
                  <a:lnTo>
                    <a:pt x="2926" y="380878"/>
                  </a:lnTo>
                  <a:lnTo>
                    <a:pt x="126675" y="475366"/>
                  </a:lnTo>
                  <a:lnTo>
                    <a:pt x="238841" y="560101"/>
                  </a:lnTo>
                  <a:lnTo>
                    <a:pt x="352227" y="644225"/>
                  </a:lnTo>
                  <a:lnTo>
                    <a:pt x="360152" y="662513"/>
                  </a:lnTo>
                  <a:lnTo>
                    <a:pt x="380878" y="673486"/>
                  </a:lnTo>
                  <a:lnTo>
                    <a:pt x="396728" y="680192"/>
                  </a:lnTo>
                  <a:lnTo>
                    <a:pt x="397337" y="704576"/>
                  </a:lnTo>
                  <a:lnTo>
                    <a:pt x="434523" y="700918"/>
                  </a:lnTo>
                  <a:lnTo>
                    <a:pt x="482072" y="683849"/>
                  </a:lnTo>
                  <a:lnTo>
                    <a:pt x="578389" y="607649"/>
                  </a:lnTo>
                  <a:lnTo>
                    <a:pt x="691774" y="533278"/>
                  </a:lnTo>
                  <a:lnTo>
                    <a:pt x="676534" y="508894"/>
                  </a:lnTo>
                  <a:lnTo>
                    <a:pt x="650321" y="491216"/>
                  </a:lnTo>
                  <a:lnTo>
                    <a:pt x="634472" y="498531"/>
                  </a:lnTo>
                  <a:lnTo>
                    <a:pt x="622280" y="476585"/>
                  </a:lnTo>
                  <a:lnTo>
                    <a:pt x="621061" y="460126"/>
                  </a:lnTo>
                  <a:lnTo>
                    <a:pt x="600334" y="431475"/>
                  </a:lnTo>
                  <a:lnTo>
                    <a:pt x="613136" y="415625"/>
                  </a:lnTo>
                  <a:lnTo>
                    <a:pt x="610088" y="391241"/>
                  </a:lnTo>
                  <a:lnTo>
                    <a:pt x="613745" y="369905"/>
                  </a:lnTo>
                  <a:lnTo>
                    <a:pt x="610697" y="352227"/>
                  </a:lnTo>
                  <a:lnTo>
                    <a:pt x="616184" y="320528"/>
                  </a:lnTo>
                  <a:lnTo>
                    <a:pt x="613745" y="302240"/>
                  </a:lnTo>
                  <a:lnTo>
                    <a:pt x="602163" y="268102"/>
                  </a:lnTo>
                  <a:lnTo>
                    <a:pt x="586313" y="199217"/>
                  </a:lnTo>
                  <a:lnTo>
                    <a:pt x="565587" y="183368"/>
                  </a:lnTo>
                  <a:lnTo>
                    <a:pt x="565587" y="174224"/>
                  </a:lnTo>
                  <a:lnTo>
                    <a:pt x="538155" y="151059"/>
                  </a:lnTo>
                  <a:lnTo>
                    <a:pt x="534497" y="121798"/>
                  </a:lnTo>
                  <a:lnTo>
                    <a:pt x="554005" y="99853"/>
                  </a:lnTo>
                  <a:lnTo>
                    <a:pt x="560710" y="67544"/>
                  </a:lnTo>
                  <a:lnTo>
                    <a:pt x="554614" y="29749"/>
                  </a:lnTo>
                  <a:lnTo>
                    <a:pt x="560710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DBCC1ACD-909A-4244-8943-F3DAA8F12CF8}"/>
                </a:ext>
              </a:extLst>
            </p:cNvPr>
            <p:cNvSpPr/>
            <p:nvPr/>
          </p:nvSpPr>
          <p:spPr>
            <a:xfrm>
              <a:off x="3745971" y="3988374"/>
              <a:ext cx="188286" cy="233931"/>
            </a:xfrm>
            <a:custGeom>
              <a:avLst/>
              <a:gdLst>
                <a:gd name="connsiteX0" fmla="*/ 193731 w 201168"/>
                <a:gd name="connsiteY0" fmla="*/ 62057 h 249936"/>
                <a:gd name="connsiteX1" fmla="*/ 179101 w 201168"/>
                <a:gd name="connsiteY1" fmla="*/ 52913 h 249936"/>
                <a:gd name="connsiteX2" fmla="*/ 162032 w 201168"/>
                <a:gd name="connsiteY2" fmla="*/ 40112 h 249936"/>
                <a:gd name="connsiteX3" fmla="*/ 152278 w 201168"/>
                <a:gd name="connsiteY3" fmla="*/ 46208 h 249936"/>
                <a:gd name="connsiteX4" fmla="*/ 123627 w 201168"/>
                <a:gd name="connsiteY4" fmla="*/ 40721 h 249936"/>
                <a:gd name="connsiteX5" fmla="*/ 115093 w 201168"/>
                <a:gd name="connsiteY5" fmla="*/ 24262 h 249936"/>
                <a:gd name="connsiteX6" fmla="*/ 108997 w 201168"/>
                <a:gd name="connsiteY6" fmla="*/ 24872 h 249936"/>
                <a:gd name="connsiteX7" fmla="*/ 74859 w 201168"/>
                <a:gd name="connsiteY7" fmla="*/ 2926 h 249936"/>
                <a:gd name="connsiteX8" fmla="*/ 51085 w 201168"/>
                <a:gd name="connsiteY8" fmla="*/ 18166 h 249936"/>
                <a:gd name="connsiteX9" fmla="*/ 32187 w 201168"/>
                <a:gd name="connsiteY9" fmla="*/ 26700 h 249936"/>
                <a:gd name="connsiteX10" fmla="*/ 34625 w 201168"/>
                <a:gd name="connsiteY10" fmla="*/ 42550 h 249936"/>
                <a:gd name="connsiteX11" fmla="*/ 21214 w 201168"/>
                <a:gd name="connsiteY11" fmla="*/ 67544 h 249936"/>
                <a:gd name="connsiteX12" fmla="*/ 15118 w 201168"/>
                <a:gd name="connsiteY12" fmla="*/ 91318 h 249936"/>
                <a:gd name="connsiteX13" fmla="*/ 3536 w 201168"/>
                <a:gd name="connsiteY13" fmla="*/ 97414 h 249936"/>
                <a:gd name="connsiteX14" fmla="*/ 9632 w 201168"/>
                <a:gd name="connsiteY14" fmla="*/ 132771 h 249936"/>
                <a:gd name="connsiteX15" fmla="*/ 2926 w 201168"/>
                <a:gd name="connsiteY15" fmla="*/ 143744 h 249936"/>
                <a:gd name="connsiteX16" fmla="*/ 23653 w 201168"/>
                <a:gd name="connsiteY16" fmla="*/ 160203 h 249936"/>
                <a:gd name="connsiteX17" fmla="*/ 36454 w 201168"/>
                <a:gd name="connsiteY17" fmla="*/ 142524 h 249936"/>
                <a:gd name="connsiteX18" fmla="*/ 44379 w 201168"/>
                <a:gd name="connsiteY18" fmla="*/ 159593 h 249936"/>
                <a:gd name="connsiteX19" fmla="*/ 26701 w 201168"/>
                <a:gd name="connsiteY19" fmla="*/ 188244 h 249936"/>
                <a:gd name="connsiteX20" fmla="*/ 30968 w 201168"/>
                <a:gd name="connsiteY20" fmla="*/ 204704 h 249936"/>
                <a:gd name="connsiteX21" fmla="*/ 21824 w 201168"/>
                <a:gd name="connsiteY21" fmla="*/ 213848 h 249936"/>
                <a:gd name="connsiteX22" fmla="*/ 23043 w 201168"/>
                <a:gd name="connsiteY22" fmla="*/ 227868 h 249936"/>
                <a:gd name="connsiteX23" fmla="*/ 37064 w 201168"/>
                <a:gd name="connsiteY23" fmla="*/ 224820 h 249936"/>
                <a:gd name="connsiteX24" fmla="*/ 51085 w 201168"/>
                <a:gd name="connsiteY24" fmla="*/ 229088 h 249936"/>
                <a:gd name="connsiteX25" fmla="*/ 66325 w 201168"/>
                <a:gd name="connsiteY25" fmla="*/ 248595 h 249936"/>
                <a:gd name="connsiteX26" fmla="*/ 85222 w 201168"/>
                <a:gd name="connsiteY26" fmla="*/ 232745 h 249936"/>
                <a:gd name="connsiteX27" fmla="*/ 90709 w 201168"/>
                <a:gd name="connsiteY27" fmla="*/ 206532 h 249936"/>
                <a:gd name="connsiteX28" fmla="*/ 110825 w 201168"/>
                <a:gd name="connsiteY28" fmla="*/ 173004 h 249936"/>
                <a:gd name="connsiteX29" fmla="*/ 151669 w 201168"/>
                <a:gd name="connsiteY29" fmla="*/ 157764 h 249936"/>
                <a:gd name="connsiteX30" fmla="*/ 188245 w 201168"/>
                <a:gd name="connsiteY30" fmla="*/ 116921 h 249936"/>
                <a:gd name="connsiteX31" fmla="*/ 198608 w 201168"/>
                <a:gd name="connsiteY31" fmla="*/ 91928 h 249936"/>
                <a:gd name="connsiteX32" fmla="*/ 193731 w 201168"/>
                <a:gd name="connsiteY32" fmla="*/ 620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1168" h="249936">
                  <a:moveTo>
                    <a:pt x="193731" y="62057"/>
                  </a:moveTo>
                  <a:lnTo>
                    <a:pt x="179101" y="52913"/>
                  </a:lnTo>
                  <a:lnTo>
                    <a:pt x="162032" y="40112"/>
                  </a:lnTo>
                  <a:lnTo>
                    <a:pt x="152278" y="46208"/>
                  </a:lnTo>
                  <a:lnTo>
                    <a:pt x="123627" y="40721"/>
                  </a:lnTo>
                  <a:lnTo>
                    <a:pt x="115093" y="24262"/>
                  </a:lnTo>
                  <a:lnTo>
                    <a:pt x="108997" y="24872"/>
                  </a:lnTo>
                  <a:lnTo>
                    <a:pt x="74859" y="2926"/>
                  </a:lnTo>
                  <a:lnTo>
                    <a:pt x="51085" y="18166"/>
                  </a:lnTo>
                  <a:lnTo>
                    <a:pt x="32187" y="26700"/>
                  </a:lnTo>
                  <a:lnTo>
                    <a:pt x="34625" y="42550"/>
                  </a:lnTo>
                  <a:lnTo>
                    <a:pt x="21214" y="67544"/>
                  </a:lnTo>
                  <a:lnTo>
                    <a:pt x="15118" y="91318"/>
                  </a:lnTo>
                  <a:lnTo>
                    <a:pt x="3536" y="97414"/>
                  </a:lnTo>
                  <a:lnTo>
                    <a:pt x="9632" y="132771"/>
                  </a:lnTo>
                  <a:lnTo>
                    <a:pt x="2926" y="143744"/>
                  </a:lnTo>
                  <a:lnTo>
                    <a:pt x="23653" y="160203"/>
                  </a:lnTo>
                  <a:lnTo>
                    <a:pt x="36454" y="142524"/>
                  </a:lnTo>
                  <a:lnTo>
                    <a:pt x="44379" y="159593"/>
                  </a:lnTo>
                  <a:lnTo>
                    <a:pt x="26701" y="188244"/>
                  </a:lnTo>
                  <a:lnTo>
                    <a:pt x="30968" y="204704"/>
                  </a:lnTo>
                  <a:lnTo>
                    <a:pt x="21824" y="213848"/>
                  </a:lnTo>
                  <a:lnTo>
                    <a:pt x="23043" y="227868"/>
                  </a:lnTo>
                  <a:lnTo>
                    <a:pt x="37064" y="224820"/>
                  </a:lnTo>
                  <a:lnTo>
                    <a:pt x="51085" y="229088"/>
                  </a:lnTo>
                  <a:lnTo>
                    <a:pt x="66325" y="248595"/>
                  </a:lnTo>
                  <a:lnTo>
                    <a:pt x="85222" y="232745"/>
                  </a:lnTo>
                  <a:lnTo>
                    <a:pt x="90709" y="206532"/>
                  </a:lnTo>
                  <a:lnTo>
                    <a:pt x="110825" y="173004"/>
                  </a:lnTo>
                  <a:lnTo>
                    <a:pt x="151669" y="157764"/>
                  </a:lnTo>
                  <a:lnTo>
                    <a:pt x="188245" y="116921"/>
                  </a:lnTo>
                  <a:lnTo>
                    <a:pt x="198608" y="91928"/>
                  </a:lnTo>
                  <a:lnTo>
                    <a:pt x="193731" y="6205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EBB8F20E-36CD-4495-8ECA-A8E352155BDA}"/>
                </a:ext>
              </a:extLst>
            </p:cNvPr>
            <p:cNvSpPr/>
            <p:nvPr/>
          </p:nvSpPr>
          <p:spPr>
            <a:xfrm>
              <a:off x="7101460" y="2891749"/>
              <a:ext cx="399395" cy="348044"/>
            </a:xfrm>
            <a:custGeom>
              <a:avLst/>
              <a:gdLst>
                <a:gd name="connsiteX0" fmla="*/ 123626 w 426720"/>
                <a:gd name="connsiteY0" fmla="*/ 24872 h 371856"/>
                <a:gd name="connsiteX1" fmla="*/ 90098 w 426720"/>
                <a:gd name="connsiteY1" fmla="*/ 13289 h 371856"/>
                <a:gd name="connsiteX2" fmla="*/ 57790 w 426720"/>
                <a:gd name="connsiteY2" fmla="*/ 2926 h 371856"/>
                <a:gd name="connsiteX3" fmla="*/ 14509 w 426720"/>
                <a:gd name="connsiteY3" fmla="*/ 4145 h 371856"/>
                <a:gd name="connsiteX4" fmla="*/ 3536 w 426720"/>
                <a:gd name="connsiteY4" fmla="*/ 22433 h 371856"/>
                <a:gd name="connsiteX5" fmla="*/ 10241 w 426720"/>
                <a:gd name="connsiteY5" fmla="*/ 38892 h 371856"/>
                <a:gd name="connsiteX6" fmla="*/ 2926 w 426720"/>
                <a:gd name="connsiteY6" fmla="*/ 62667 h 371856"/>
                <a:gd name="connsiteX7" fmla="*/ 15118 w 426720"/>
                <a:gd name="connsiteY7" fmla="*/ 93756 h 371856"/>
                <a:gd name="connsiteX8" fmla="*/ 23042 w 426720"/>
                <a:gd name="connsiteY8" fmla="*/ 232136 h 371856"/>
                <a:gd name="connsiteX9" fmla="*/ 29138 w 426720"/>
                <a:gd name="connsiteY9" fmla="*/ 374782 h 371856"/>
                <a:gd name="connsiteX10" fmla="*/ 163861 w 426720"/>
                <a:gd name="connsiteY10" fmla="*/ 374782 h 371856"/>
                <a:gd name="connsiteX11" fmla="*/ 294314 w 426720"/>
                <a:gd name="connsiteY11" fmla="*/ 374782 h 371856"/>
                <a:gd name="connsiteX12" fmla="*/ 427208 w 426720"/>
                <a:gd name="connsiteY12" fmla="*/ 374782 h 371856"/>
                <a:gd name="connsiteX13" fmla="*/ 421112 w 426720"/>
                <a:gd name="connsiteY13" fmla="*/ 366857 h 371856"/>
                <a:gd name="connsiteX14" fmla="*/ 379658 w 426720"/>
                <a:gd name="connsiteY14" fmla="*/ 332110 h 371856"/>
                <a:gd name="connsiteX15" fmla="*/ 377221 w 426720"/>
                <a:gd name="connsiteY15" fmla="*/ 306507 h 371856"/>
                <a:gd name="connsiteX16" fmla="*/ 383317 w 426720"/>
                <a:gd name="connsiteY16" fmla="*/ 299801 h 371856"/>
                <a:gd name="connsiteX17" fmla="*/ 351008 w 426720"/>
                <a:gd name="connsiteY17" fmla="*/ 257129 h 371856"/>
                <a:gd name="connsiteX18" fmla="*/ 338816 w 426720"/>
                <a:gd name="connsiteY18" fmla="*/ 235184 h 371856"/>
                <a:gd name="connsiteX19" fmla="*/ 324794 w 426720"/>
                <a:gd name="connsiteY19" fmla="*/ 213848 h 371856"/>
                <a:gd name="connsiteX20" fmla="*/ 295534 w 426720"/>
                <a:gd name="connsiteY20" fmla="*/ 153497 h 371856"/>
                <a:gd name="connsiteX21" fmla="*/ 271760 w 426720"/>
                <a:gd name="connsiteY21" fmla="*/ 114483 h 371856"/>
                <a:gd name="connsiteX22" fmla="*/ 254690 w 426720"/>
                <a:gd name="connsiteY22" fmla="*/ 73640 h 371856"/>
                <a:gd name="connsiteX23" fmla="*/ 257738 w 426720"/>
                <a:gd name="connsiteY23" fmla="*/ 69982 h 371856"/>
                <a:gd name="connsiteX24" fmla="*/ 285781 w 426720"/>
                <a:gd name="connsiteY24" fmla="*/ 125456 h 371856"/>
                <a:gd name="connsiteX25" fmla="*/ 302240 w 426720"/>
                <a:gd name="connsiteY25" fmla="*/ 143134 h 371856"/>
                <a:gd name="connsiteX26" fmla="*/ 314432 w 426720"/>
                <a:gd name="connsiteY26" fmla="*/ 155326 h 371856"/>
                <a:gd name="connsiteX27" fmla="*/ 321746 w 426720"/>
                <a:gd name="connsiteY27" fmla="*/ 148620 h 371856"/>
                <a:gd name="connsiteX28" fmla="*/ 329062 w 426720"/>
                <a:gd name="connsiteY28" fmla="*/ 128504 h 371856"/>
                <a:gd name="connsiteX29" fmla="*/ 333329 w 426720"/>
                <a:gd name="connsiteY29" fmla="*/ 99243 h 371856"/>
                <a:gd name="connsiteX30" fmla="*/ 341254 w 426720"/>
                <a:gd name="connsiteY30" fmla="*/ 84003 h 371856"/>
                <a:gd name="connsiteX31" fmla="*/ 336986 w 426720"/>
                <a:gd name="connsiteY31" fmla="*/ 73640 h 371856"/>
                <a:gd name="connsiteX32" fmla="*/ 313213 w 426720"/>
                <a:gd name="connsiteY32" fmla="*/ 17556 h 371856"/>
                <a:gd name="connsiteX33" fmla="*/ 313213 w 426720"/>
                <a:gd name="connsiteY33" fmla="*/ 17556 h 371856"/>
                <a:gd name="connsiteX34" fmla="*/ 297973 w 426720"/>
                <a:gd name="connsiteY34" fmla="*/ 27310 h 371856"/>
                <a:gd name="connsiteX35" fmla="*/ 272369 w 426720"/>
                <a:gd name="connsiteY35" fmla="*/ 24872 h 371856"/>
                <a:gd name="connsiteX36" fmla="*/ 245546 w 426720"/>
                <a:gd name="connsiteY36" fmla="*/ 15728 h 371856"/>
                <a:gd name="connsiteX37" fmla="*/ 238841 w 426720"/>
                <a:gd name="connsiteY37" fmla="*/ 28529 h 371856"/>
                <a:gd name="connsiteX38" fmla="*/ 228478 w 426720"/>
                <a:gd name="connsiteY38" fmla="*/ 9022 h 371856"/>
                <a:gd name="connsiteX39" fmla="*/ 204704 w 426720"/>
                <a:gd name="connsiteY39" fmla="*/ 4145 h 371856"/>
                <a:gd name="connsiteX40" fmla="*/ 176053 w 426720"/>
                <a:gd name="connsiteY40" fmla="*/ 7803 h 371856"/>
                <a:gd name="connsiteX41" fmla="*/ 163250 w 426720"/>
                <a:gd name="connsiteY41" fmla="*/ 18776 h 371856"/>
                <a:gd name="connsiteX42" fmla="*/ 139477 w 426720"/>
                <a:gd name="connsiteY42" fmla="*/ 30968 h 371856"/>
                <a:gd name="connsiteX43" fmla="*/ 123626 w 426720"/>
                <a:gd name="connsiteY43" fmla="*/ 24872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6720" h="371856">
                  <a:moveTo>
                    <a:pt x="123626" y="24872"/>
                  </a:moveTo>
                  <a:lnTo>
                    <a:pt x="90098" y="13289"/>
                  </a:lnTo>
                  <a:lnTo>
                    <a:pt x="57790" y="2926"/>
                  </a:lnTo>
                  <a:lnTo>
                    <a:pt x="14509" y="4145"/>
                  </a:lnTo>
                  <a:lnTo>
                    <a:pt x="3536" y="22433"/>
                  </a:lnTo>
                  <a:lnTo>
                    <a:pt x="10241" y="38892"/>
                  </a:lnTo>
                  <a:lnTo>
                    <a:pt x="2926" y="62667"/>
                  </a:lnTo>
                  <a:lnTo>
                    <a:pt x="15118" y="93756"/>
                  </a:lnTo>
                  <a:lnTo>
                    <a:pt x="23042" y="232136"/>
                  </a:lnTo>
                  <a:lnTo>
                    <a:pt x="29138" y="374782"/>
                  </a:lnTo>
                  <a:lnTo>
                    <a:pt x="163861" y="374782"/>
                  </a:lnTo>
                  <a:lnTo>
                    <a:pt x="294314" y="374782"/>
                  </a:lnTo>
                  <a:lnTo>
                    <a:pt x="427208" y="374782"/>
                  </a:lnTo>
                  <a:lnTo>
                    <a:pt x="421112" y="366857"/>
                  </a:lnTo>
                  <a:lnTo>
                    <a:pt x="379658" y="332110"/>
                  </a:lnTo>
                  <a:lnTo>
                    <a:pt x="377221" y="306507"/>
                  </a:lnTo>
                  <a:lnTo>
                    <a:pt x="383317" y="299801"/>
                  </a:lnTo>
                  <a:lnTo>
                    <a:pt x="351008" y="257129"/>
                  </a:lnTo>
                  <a:lnTo>
                    <a:pt x="338816" y="235184"/>
                  </a:lnTo>
                  <a:lnTo>
                    <a:pt x="324794" y="213848"/>
                  </a:lnTo>
                  <a:lnTo>
                    <a:pt x="295534" y="153497"/>
                  </a:lnTo>
                  <a:lnTo>
                    <a:pt x="271760" y="114483"/>
                  </a:lnTo>
                  <a:lnTo>
                    <a:pt x="254690" y="73640"/>
                  </a:lnTo>
                  <a:lnTo>
                    <a:pt x="257738" y="69982"/>
                  </a:lnTo>
                  <a:lnTo>
                    <a:pt x="285781" y="125456"/>
                  </a:lnTo>
                  <a:lnTo>
                    <a:pt x="302240" y="143134"/>
                  </a:lnTo>
                  <a:lnTo>
                    <a:pt x="314432" y="155326"/>
                  </a:lnTo>
                  <a:lnTo>
                    <a:pt x="321746" y="148620"/>
                  </a:lnTo>
                  <a:lnTo>
                    <a:pt x="329062" y="128504"/>
                  </a:lnTo>
                  <a:lnTo>
                    <a:pt x="333329" y="99243"/>
                  </a:lnTo>
                  <a:lnTo>
                    <a:pt x="341254" y="84003"/>
                  </a:lnTo>
                  <a:lnTo>
                    <a:pt x="336986" y="73640"/>
                  </a:lnTo>
                  <a:lnTo>
                    <a:pt x="313213" y="17556"/>
                  </a:lnTo>
                  <a:lnTo>
                    <a:pt x="313213" y="17556"/>
                  </a:lnTo>
                  <a:lnTo>
                    <a:pt x="297973" y="27310"/>
                  </a:lnTo>
                  <a:lnTo>
                    <a:pt x="272369" y="24872"/>
                  </a:lnTo>
                  <a:lnTo>
                    <a:pt x="245546" y="15728"/>
                  </a:lnTo>
                  <a:lnTo>
                    <a:pt x="238841" y="28529"/>
                  </a:lnTo>
                  <a:lnTo>
                    <a:pt x="228478" y="9022"/>
                  </a:lnTo>
                  <a:lnTo>
                    <a:pt x="204704" y="4145"/>
                  </a:lnTo>
                  <a:lnTo>
                    <a:pt x="176053" y="7803"/>
                  </a:lnTo>
                  <a:lnTo>
                    <a:pt x="163250" y="18776"/>
                  </a:lnTo>
                  <a:lnTo>
                    <a:pt x="139477" y="30968"/>
                  </a:lnTo>
                  <a:lnTo>
                    <a:pt x="123626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1F8B2E4D-A1D9-446C-A2D4-0509FCB4EC20}"/>
                </a:ext>
              </a:extLst>
            </p:cNvPr>
            <p:cNvSpPr/>
            <p:nvPr/>
          </p:nvSpPr>
          <p:spPr>
            <a:xfrm>
              <a:off x="7495150" y="3385287"/>
              <a:ext cx="222520" cy="205403"/>
            </a:xfrm>
            <a:custGeom>
              <a:avLst/>
              <a:gdLst>
                <a:gd name="connsiteX0" fmla="*/ 119969 w 237744"/>
                <a:gd name="connsiteY0" fmla="*/ 102291 h 219456"/>
                <a:gd name="connsiteX1" fmla="*/ 100462 w 237744"/>
                <a:gd name="connsiteY1" fmla="*/ 83393 h 219456"/>
                <a:gd name="connsiteX2" fmla="*/ 89489 w 237744"/>
                <a:gd name="connsiteY2" fmla="*/ 47427 h 219456"/>
                <a:gd name="connsiteX3" fmla="*/ 66934 w 237744"/>
                <a:gd name="connsiteY3" fmla="*/ 2926 h 219456"/>
                <a:gd name="connsiteX4" fmla="*/ 51085 w 237744"/>
                <a:gd name="connsiteY4" fmla="*/ 24872 h 219456"/>
                <a:gd name="connsiteX5" fmla="*/ 26701 w 237744"/>
                <a:gd name="connsiteY5" fmla="*/ 30968 h 219456"/>
                <a:gd name="connsiteX6" fmla="*/ 16946 w 237744"/>
                <a:gd name="connsiteY6" fmla="*/ 43160 h 219456"/>
                <a:gd name="connsiteX7" fmla="*/ 14509 w 237744"/>
                <a:gd name="connsiteY7" fmla="*/ 68763 h 219456"/>
                <a:gd name="connsiteX8" fmla="*/ 2926 w 237744"/>
                <a:gd name="connsiteY8" fmla="*/ 126065 h 219456"/>
                <a:gd name="connsiteX9" fmla="*/ 7193 w 237744"/>
                <a:gd name="connsiteY9" fmla="*/ 141305 h 219456"/>
                <a:gd name="connsiteX10" fmla="*/ 46817 w 237744"/>
                <a:gd name="connsiteY10" fmla="*/ 149230 h 219456"/>
                <a:gd name="connsiteX11" fmla="*/ 55961 w 237744"/>
                <a:gd name="connsiteY11" fmla="*/ 120579 h 219456"/>
                <a:gd name="connsiteX12" fmla="*/ 77297 w 237744"/>
                <a:gd name="connsiteY12" fmla="*/ 138257 h 219456"/>
                <a:gd name="connsiteX13" fmla="*/ 96805 w 237744"/>
                <a:gd name="connsiteY13" fmla="*/ 129113 h 219456"/>
                <a:gd name="connsiteX14" fmla="*/ 105338 w 237744"/>
                <a:gd name="connsiteY14" fmla="*/ 137038 h 219456"/>
                <a:gd name="connsiteX15" fmla="*/ 129113 w 237744"/>
                <a:gd name="connsiteY15" fmla="*/ 137648 h 219456"/>
                <a:gd name="connsiteX16" fmla="*/ 158984 w 237744"/>
                <a:gd name="connsiteY16" fmla="*/ 152888 h 219456"/>
                <a:gd name="connsiteX17" fmla="*/ 168737 w 237744"/>
                <a:gd name="connsiteY17" fmla="*/ 166299 h 219456"/>
                <a:gd name="connsiteX18" fmla="*/ 183977 w 237744"/>
                <a:gd name="connsiteY18" fmla="*/ 179100 h 219456"/>
                <a:gd name="connsiteX19" fmla="*/ 199217 w 237744"/>
                <a:gd name="connsiteY19" fmla="*/ 201656 h 219456"/>
                <a:gd name="connsiteX20" fmla="*/ 211409 w 237744"/>
                <a:gd name="connsiteY20" fmla="*/ 214457 h 219456"/>
                <a:gd name="connsiteX21" fmla="*/ 226040 w 237744"/>
                <a:gd name="connsiteY21" fmla="*/ 217505 h 219456"/>
                <a:gd name="connsiteX22" fmla="*/ 235793 w 237744"/>
                <a:gd name="connsiteY22" fmla="*/ 208361 h 219456"/>
                <a:gd name="connsiteX23" fmla="*/ 218725 w 237744"/>
                <a:gd name="connsiteY23" fmla="*/ 196779 h 219456"/>
                <a:gd name="connsiteX24" fmla="*/ 207142 w 237744"/>
                <a:gd name="connsiteY24" fmla="*/ 183368 h 219456"/>
                <a:gd name="connsiteX25" fmla="*/ 187634 w 237744"/>
                <a:gd name="connsiteY25" fmla="*/ 160812 h 219456"/>
                <a:gd name="connsiteX26" fmla="*/ 168128 w 237744"/>
                <a:gd name="connsiteY26" fmla="*/ 138867 h 219456"/>
                <a:gd name="connsiteX27" fmla="*/ 119969 w 237744"/>
                <a:gd name="connsiteY27" fmla="*/ 102291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7744" h="219456">
                  <a:moveTo>
                    <a:pt x="119969" y="102291"/>
                  </a:moveTo>
                  <a:lnTo>
                    <a:pt x="100462" y="83393"/>
                  </a:lnTo>
                  <a:lnTo>
                    <a:pt x="89489" y="47427"/>
                  </a:lnTo>
                  <a:lnTo>
                    <a:pt x="66934" y="2926"/>
                  </a:lnTo>
                  <a:lnTo>
                    <a:pt x="51085" y="24872"/>
                  </a:lnTo>
                  <a:lnTo>
                    <a:pt x="26701" y="30968"/>
                  </a:lnTo>
                  <a:lnTo>
                    <a:pt x="16946" y="43160"/>
                  </a:lnTo>
                  <a:lnTo>
                    <a:pt x="14509" y="68763"/>
                  </a:lnTo>
                  <a:lnTo>
                    <a:pt x="2926" y="126065"/>
                  </a:lnTo>
                  <a:lnTo>
                    <a:pt x="7193" y="141305"/>
                  </a:lnTo>
                  <a:lnTo>
                    <a:pt x="46817" y="149230"/>
                  </a:lnTo>
                  <a:lnTo>
                    <a:pt x="55961" y="120579"/>
                  </a:lnTo>
                  <a:lnTo>
                    <a:pt x="77297" y="138257"/>
                  </a:lnTo>
                  <a:lnTo>
                    <a:pt x="96805" y="129113"/>
                  </a:lnTo>
                  <a:lnTo>
                    <a:pt x="105338" y="137038"/>
                  </a:lnTo>
                  <a:lnTo>
                    <a:pt x="129113" y="137648"/>
                  </a:lnTo>
                  <a:lnTo>
                    <a:pt x="158984" y="152888"/>
                  </a:lnTo>
                  <a:lnTo>
                    <a:pt x="168737" y="166299"/>
                  </a:lnTo>
                  <a:lnTo>
                    <a:pt x="183977" y="179100"/>
                  </a:lnTo>
                  <a:lnTo>
                    <a:pt x="199217" y="201656"/>
                  </a:lnTo>
                  <a:lnTo>
                    <a:pt x="211409" y="214457"/>
                  </a:lnTo>
                  <a:lnTo>
                    <a:pt x="226040" y="217505"/>
                  </a:lnTo>
                  <a:lnTo>
                    <a:pt x="235793" y="208361"/>
                  </a:lnTo>
                  <a:lnTo>
                    <a:pt x="218725" y="196779"/>
                  </a:lnTo>
                  <a:lnTo>
                    <a:pt x="207142" y="183368"/>
                  </a:lnTo>
                  <a:lnTo>
                    <a:pt x="187634" y="160812"/>
                  </a:lnTo>
                  <a:lnTo>
                    <a:pt x="168128" y="138867"/>
                  </a:lnTo>
                  <a:lnTo>
                    <a:pt x="119969" y="10229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6DEA4BB8-1D44-4244-9363-0E0CCCA3718E}"/>
                </a:ext>
              </a:extLst>
            </p:cNvPr>
            <p:cNvSpPr/>
            <p:nvPr/>
          </p:nvSpPr>
          <p:spPr>
            <a:xfrm>
              <a:off x="6943985" y="1900679"/>
              <a:ext cx="125524" cy="74173"/>
            </a:xfrm>
            <a:custGeom>
              <a:avLst/>
              <a:gdLst>
                <a:gd name="connsiteX0" fmla="*/ 69372 w 134112"/>
                <a:gd name="connsiteY0" fmla="*/ 2926 h 79248"/>
                <a:gd name="connsiteX1" fmla="*/ 35844 w 134112"/>
                <a:gd name="connsiteY1" fmla="*/ 8412 h 79248"/>
                <a:gd name="connsiteX2" fmla="*/ 2926 w 134112"/>
                <a:gd name="connsiteY2" fmla="*/ 18166 h 79248"/>
                <a:gd name="connsiteX3" fmla="*/ 8412 w 134112"/>
                <a:gd name="connsiteY3" fmla="*/ 38892 h 79248"/>
                <a:gd name="connsiteX4" fmla="*/ 28529 w 134112"/>
                <a:gd name="connsiteY4" fmla="*/ 51694 h 79248"/>
                <a:gd name="connsiteX5" fmla="*/ 37673 w 134112"/>
                <a:gd name="connsiteY5" fmla="*/ 46817 h 79248"/>
                <a:gd name="connsiteX6" fmla="*/ 38282 w 134112"/>
                <a:gd name="connsiteY6" fmla="*/ 68153 h 79248"/>
                <a:gd name="connsiteX7" fmla="*/ 60838 w 134112"/>
                <a:gd name="connsiteY7" fmla="*/ 62057 h 79248"/>
                <a:gd name="connsiteX8" fmla="*/ 73640 w 134112"/>
                <a:gd name="connsiteY8" fmla="*/ 66324 h 79248"/>
                <a:gd name="connsiteX9" fmla="*/ 100462 w 134112"/>
                <a:gd name="connsiteY9" fmla="*/ 79736 h 79248"/>
                <a:gd name="connsiteX10" fmla="*/ 123626 w 134112"/>
                <a:gd name="connsiteY10" fmla="*/ 79736 h 79248"/>
                <a:gd name="connsiteX11" fmla="*/ 133380 w 134112"/>
                <a:gd name="connsiteY11" fmla="*/ 68153 h 79248"/>
                <a:gd name="connsiteX12" fmla="*/ 118140 w 134112"/>
                <a:gd name="connsiteY12" fmla="*/ 34625 h 79248"/>
                <a:gd name="connsiteX13" fmla="*/ 133990 w 134112"/>
                <a:gd name="connsiteY13" fmla="*/ 13899 h 79248"/>
                <a:gd name="connsiteX14" fmla="*/ 128504 w 134112"/>
                <a:gd name="connsiteY14" fmla="*/ 7803 h 79248"/>
                <a:gd name="connsiteX15" fmla="*/ 128504 w 134112"/>
                <a:gd name="connsiteY15" fmla="*/ 7803 h 79248"/>
                <a:gd name="connsiteX16" fmla="*/ 100462 w 134112"/>
                <a:gd name="connsiteY16" fmla="*/ 9022 h 79248"/>
                <a:gd name="connsiteX17" fmla="*/ 69372 w 134112"/>
                <a:gd name="connsiteY17" fmla="*/ 2926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12" h="79248">
                  <a:moveTo>
                    <a:pt x="69372" y="2926"/>
                  </a:moveTo>
                  <a:lnTo>
                    <a:pt x="35844" y="8412"/>
                  </a:lnTo>
                  <a:lnTo>
                    <a:pt x="2926" y="18166"/>
                  </a:lnTo>
                  <a:lnTo>
                    <a:pt x="8412" y="38892"/>
                  </a:lnTo>
                  <a:lnTo>
                    <a:pt x="28529" y="51694"/>
                  </a:lnTo>
                  <a:lnTo>
                    <a:pt x="37673" y="46817"/>
                  </a:lnTo>
                  <a:lnTo>
                    <a:pt x="38282" y="68153"/>
                  </a:lnTo>
                  <a:lnTo>
                    <a:pt x="60838" y="62057"/>
                  </a:lnTo>
                  <a:lnTo>
                    <a:pt x="73640" y="66324"/>
                  </a:lnTo>
                  <a:lnTo>
                    <a:pt x="100462" y="79736"/>
                  </a:lnTo>
                  <a:lnTo>
                    <a:pt x="123626" y="79736"/>
                  </a:lnTo>
                  <a:lnTo>
                    <a:pt x="133380" y="68153"/>
                  </a:lnTo>
                  <a:lnTo>
                    <a:pt x="118140" y="34625"/>
                  </a:lnTo>
                  <a:lnTo>
                    <a:pt x="133990" y="13899"/>
                  </a:lnTo>
                  <a:lnTo>
                    <a:pt x="128504" y="7803"/>
                  </a:lnTo>
                  <a:lnTo>
                    <a:pt x="128504" y="7803"/>
                  </a:lnTo>
                  <a:lnTo>
                    <a:pt x="100462" y="9022"/>
                  </a:lnTo>
                  <a:lnTo>
                    <a:pt x="6937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15C44A30-A286-45E3-B7E7-65035AAA17C1}"/>
                </a:ext>
              </a:extLst>
            </p:cNvPr>
            <p:cNvSpPr/>
            <p:nvPr/>
          </p:nvSpPr>
          <p:spPr>
            <a:xfrm>
              <a:off x="7395301" y="3495407"/>
              <a:ext cx="479274" cy="422218"/>
            </a:xfrm>
            <a:custGeom>
              <a:avLst/>
              <a:gdLst>
                <a:gd name="connsiteX0" fmla="*/ 162641 w 512064"/>
                <a:gd name="connsiteY0" fmla="*/ 2926 h 451104"/>
                <a:gd name="connsiteX1" fmla="*/ 153497 w 512064"/>
                <a:gd name="connsiteY1" fmla="*/ 31577 h 451104"/>
                <a:gd name="connsiteX2" fmla="*/ 113873 w 512064"/>
                <a:gd name="connsiteY2" fmla="*/ 23652 h 451104"/>
                <a:gd name="connsiteX3" fmla="*/ 109606 w 512064"/>
                <a:gd name="connsiteY3" fmla="*/ 57180 h 451104"/>
                <a:gd name="connsiteX4" fmla="*/ 96805 w 512064"/>
                <a:gd name="connsiteY4" fmla="*/ 94976 h 451104"/>
                <a:gd name="connsiteX5" fmla="*/ 77297 w 512064"/>
                <a:gd name="connsiteY5" fmla="*/ 114483 h 451104"/>
                <a:gd name="connsiteX6" fmla="*/ 63277 w 512064"/>
                <a:gd name="connsiteY6" fmla="*/ 143744 h 451104"/>
                <a:gd name="connsiteX7" fmla="*/ 60229 w 512064"/>
                <a:gd name="connsiteY7" fmla="*/ 159593 h 451104"/>
                <a:gd name="connsiteX8" fmla="*/ 44378 w 512064"/>
                <a:gd name="connsiteY8" fmla="*/ 170566 h 451104"/>
                <a:gd name="connsiteX9" fmla="*/ 35845 w 512064"/>
                <a:gd name="connsiteY9" fmla="*/ 211409 h 451104"/>
                <a:gd name="connsiteX10" fmla="*/ 35845 w 512064"/>
                <a:gd name="connsiteY10" fmla="*/ 215676 h 451104"/>
                <a:gd name="connsiteX11" fmla="*/ 37064 w 512064"/>
                <a:gd name="connsiteY11" fmla="*/ 246157 h 451104"/>
                <a:gd name="connsiteX12" fmla="*/ 32186 w 512064"/>
                <a:gd name="connsiteY12" fmla="*/ 258349 h 451104"/>
                <a:gd name="connsiteX13" fmla="*/ 13898 w 512064"/>
                <a:gd name="connsiteY13" fmla="*/ 258958 h 451104"/>
                <a:gd name="connsiteX14" fmla="*/ 2926 w 512064"/>
                <a:gd name="connsiteY14" fmla="*/ 280904 h 451104"/>
                <a:gd name="connsiteX15" fmla="*/ 23653 w 512064"/>
                <a:gd name="connsiteY15" fmla="*/ 283952 h 451104"/>
                <a:gd name="connsiteX16" fmla="*/ 41330 w 512064"/>
                <a:gd name="connsiteY16" fmla="*/ 302849 h 451104"/>
                <a:gd name="connsiteX17" fmla="*/ 47426 w 512064"/>
                <a:gd name="connsiteY17" fmla="*/ 318089 h 451104"/>
                <a:gd name="connsiteX18" fmla="*/ 63277 w 512064"/>
                <a:gd name="connsiteY18" fmla="*/ 327233 h 451104"/>
                <a:gd name="connsiteX19" fmla="*/ 84613 w 512064"/>
                <a:gd name="connsiteY19" fmla="*/ 369296 h 451104"/>
                <a:gd name="connsiteX20" fmla="*/ 102290 w 512064"/>
                <a:gd name="connsiteY20" fmla="*/ 376001 h 451104"/>
                <a:gd name="connsiteX21" fmla="*/ 102290 w 512064"/>
                <a:gd name="connsiteY21" fmla="*/ 397947 h 451104"/>
                <a:gd name="connsiteX22" fmla="*/ 114482 w 512064"/>
                <a:gd name="connsiteY22" fmla="*/ 410749 h 451104"/>
                <a:gd name="connsiteX23" fmla="*/ 138257 w 512064"/>
                <a:gd name="connsiteY23" fmla="*/ 410749 h 451104"/>
                <a:gd name="connsiteX24" fmla="*/ 182149 w 512064"/>
                <a:gd name="connsiteY24" fmla="*/ 443667 h 451104"/>
                <a:gd name="connsiteX25" fmla="*/ 193121 w 512064"/>
                <a:gd name="connsiteY25" fmla="*/ 443667 h 451104"/>
                <a:gd name="connsiteX26" fmla="*/ 201046 w 512064"/>
                <a:gd name="connsiteY26" fmla="*/ 443057 h 451104"/>
                <a:gd name="connsiteX27" fmla="*/ 208361 w 512064"/>
                <a:gd name="connsiteY27" fmla="*/ 447325 h 451104"/>
                <a:gd name="connsiteX28" fmla="*/ 231526 w 512064"/>
                <a:gd name="connsiteY28" fmla="*/ 450373 h 451104"/>
                <a:gd name="connsiteX29" fmla="*/ 241280 w 512064"/>
                <a:gd name="connsiteY29" fmla="*/ 433913 h 451104"/>
                <a:gd name="connsiteX30" fmla="*/ 272369 w 512064"/>
                <a:gd name="connsiteY30" fmla="*/ 418064 h 451104"/>
                <a:gd name="connsiteX31" fmla="*/ 286390 w 512064"/>
                <a:gd name="connsiteY31" fmla="*/ 430865 h 451104"/>
                <a:gd name="connsiteX32" fmla="*/ 309554 w 512064"/>
                <a:gd name="connsiteY32" fmla="*/ 430865 h 451104"/>
                <a:gd name="connsiteX33" fmla="*/ 318698 w 512064"/>
                <a:gd name="connsiteY33" fmla="*/ 418673 h 451104"/>
                <a:gd name="connsiteX34" fmla="*/ 340645 w 512064"/>
                <a:gd name="connsiteY34" fmla="*/ 418064 h 451104"/>
                <a:gd name="connsiteX35" fmla="*/ 370514 w 512064"/>
                <a:gd name="connsiteY35" fmla="*/ 390632 h 451104"/>
                <a:gd name="connsiteX36" fmla="*/ 415625 w 512064"/>
                <a:gd name="connsiteY36" fmla="*/ 388803 h 451104"/>
                <a:gd name="connsiteX37" fmla="*/ 509504 w 512064"/>
                <a:gd name="connsiteY37" fmla="*/ 272369 h 451104"/>
                <a:gd name="connsiteX38" fmla="*/ 480242 w 512064"/>
                <a:gd name="connsiteY38" fmla="*/ 272979 h 451104"/>
                <a:gd name="connsiteX39" fmla="*/ 367466 w 512064"/>
                <a:gd name="connsiteY39" fmla="*/ 226649 h 451104"/>
                <a:gd name="connsiteX40" fmla="*/ 354056 w 512064"/>
                <a:gd name="connsiteY40" fmla="*/ 213238 h 451104"/>
                <a:gd name="connsiteX41" fmla="*/ 341254 w 512064"/>
                <a:gd name="connsiteY41" fmla="*/ 194340 h 451104"/>
                <a:gd name="connsiteX42" fmla="*/ 327842 w 512064"/>
                <a:gd name="connsiteY42" fmla="*/ 173004 h 451104"/>
                <a:gd name="connsiteX43" fmla="*/ 334549 w 512064"/>
                <a:gd name="connsiteY43" fmla="*/ 158984 h 451104"/>
                <a:gd name="connsiteX44" fmla="*/ 326624 w 512064"/>
                <a:gd name="connsiteY44" fmla="*/ 152278 h 451104"/>
                <a:gd name="connsiteX45" fmla="*/ 318698 w 512064"/>
                <a:gd name="connsiteY45" fmla="*/ 155326 h 451104"/>
                <a:gd name="connsiteX46" fmla="*/ 299801 w 512064"/>
                <a:gd name="connsiteY46" fmla="*/ 154716 h 451104"/>
                <a:gd name="connsiteX47" fmla="*/ 298582 w 512064"/>
                <a:gd name="connsiteY47" fmla="*/ 142524 h 451104"/>
                <a:gd name="connsiteX48" fmla="*/ 295534 w 512064"/>
                <a:gd name="connsiteY48" fmla="*/ 132161 h 451104"/>
                <a:gd name="connsiteX49" fmla="*/ 306506 w 512064"/>
                <a:gd name="connsiteY49" fmla="*/ 113873 h 451104"/>
                <a:gd name="connsiteX50" fmla="*/ 318089 w 512064"/>
                <a:gd name="connsiteY50" fmla="*/ 96804 h 451104"/>
                <a:gd name="connsiteX51" fmla="*/ 305897 w 512064"/>
                <a:gd name="connsiteY51" fmla="*/ 84003 h 451104"/>
                <a:gd name="connsiteX52" fmla="*/ 290657 w 512064"/>
                <a:gd name="connsiteY52" fmla="*/ 61448 h 451104"/>
                <a:gd name="connsiteX53" fmla="*/ 275417 w 512064"/>
                <a:gd name="connsiteY53" fmla="*/ 48646 h 451104"/>
                <a:gd name="connsiteX54" fmla="*/ 265664 w 512064"/>
                <a:gd name="connsiteY54" fmla="*/ 35235 h 451104"/>
                <a:gd name="connsiteX55" fmla="*/ 235793 w 512064"/>
                <a:gd name="connsiteY55" fmla="*/ 19995 h 451104"/>
                <a:gd name="connsiteX56" fmla="*/ 212018 w 512064"/>
                <a:gd name="connsiteY56" fmla="*/ 19385 h 451104"/>
                <a:gd name="connsiteX57" fmla="*/ 203485 w 512064"/>
                <a:gd name="connsiteY57" fmla="*/ 11460 h 451104"/>
                <a:gd name="connsiteX58" fmla="*/ 183977 w 512064"/>
                <a:gd name="connsiteY58" fmla="*/ 20604 h 451104"/>
                <a:gd name="connsiteX59" fmla="*/ 162641 w 512064"/>
                <a:gd name="connsiteY59" fmla="*/ 2926 h 4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2064" h="451104">
                  <a:moveTo>
                    <a:pt x="162641" y="2926"/>
                  </a:moveTo>
                  <a:lnTo>
                    <a:pt x="153497" y="31577"/>
                  </a:lnTo>
                  <a:lnTo>
                    <a:pt x="113873" y="23652"/>
                  </a:lnTo>
                  <a:lnTo>
                    <a:pt x="109606" y="57180"/>
                  </a:lnTo>
                  <a:lnTo>
                    <a:pt x="96805" y="94976"/>
                  </a:lnTo>
                  <a:lnTo>
                    <a:pt x="77297" y="114483"/>
                  </a:lnTo>
                  <a:lnTo>
                    <a:pt x="63277" y="143744"/>
                  </a:lnTo>
                  <a:lnTo>
                    <a:pt x="60229" y="159593"/>
                  </a:lnTo>
                  <a:lnTo>
                    <a:pt x="44378" y="170566"/>
                  </a:lnTo>
                  <a:lnTo>
                    <a:pt x="35845" y="211409"/>
                  </a:lnTo>
                  <a:lnTo>
                    <a:pt x="35845" y="215676"/>
                  </a:lnTo>
                  <a:lnTo>
                    <a:pt x="37064" y="246157"/>
                  </a:lnTo>
                  <a:lnTo>
                    <a:pt x="32186" y="258349"/>
                  </a:lnTo>
                  <a:lnTo>
                    <a:pt x="13898" y="258958"/>
                  </a:lnTo>
                  <a:lnTo>
                    <a:pt x="2926" y="280904"/>
                  </a:lnTo>
                  <a:lnTo>
                    <a:pt x="23653" y="283952"/>
                  </a:lnTo>
                  <a:lnTo>
                    <a:pt x="41330" y="302849"/>
                  </a:lnTo>
                  <a:lnTo>
                    <a:pt x="47426" y="318089"/>
                  </a:lnTo>
                  <a:lnTo>
                    <a:pt x="63277" y="327233"/>
                  </a:lnTo>
                  <a:lnTo>
                    <a:pt x="84613" y="369296"/>
                  </a:lnTo>
                  <a:lnTo>
                    <a:pt x="102290" y="376001"/>
                  </a:lnTo>
                  <a:lnTo>
                    <a:pt x="102290" y="397947"/>
                  </a:lnTo>
                  <a:lnTo>
                    <a:pt x="114482" y="410749"/>
                  </a:lnTo>
                  <a:lnTo>
                    <a:pt x="138257" y="410749"/>
                  </a:lnTo>
                  <a:lnTo>
                    <a:pt x="182149" y="443667"/>
                  </a:lnTo>
                  <a:lnTo>
                    <a:pt x="193121" y="443667"/>
                  </a:lnTo>
                  <a:lnTo>
                    <a:pt x="201046" y="443057"/>
                  </a:lnTo>
                  <a:lnTo>
                    <a:pt x="208361" y="447325"/>
                  </a:lnTo>
                  <a:lnTo>
                    <a:pt x="231526" y="450373"/>
                  </a:lnTo>
                  <a:lnTo>
                    <a:pt x="241280" y="433913"/>
                  </a:lnTo>
                  <a:lnTo>
                    <a:pt x="272369" y="418064"/>
                  </a:lnTo>
                  <a:lnTo>
                    <a:pt x="286390" y="430865"/>
                  </a:lnTo>
                  <a:lnTo>
                    <a:pt x="309554" y="430865"/>
                  </a:lnTo>
                  <a:lnTo>
                    <a:pt x="318698" y="418673"/>
                  </a:lnTo>
                  <a:lnTo>
                    <a:pt x="340645" y="418064"/>
                  </a:lnTo>
                  <a:lnTo>
                    <a:pt x="370514" y="390632"/>
                  </a:lnTo>
                  <a:lnTo>
                    <a:pt x="415625" y="388803"/>
                  </a:lnTo>
                  <a:lnTo>
                    <a:pt x="509504" y="272369"/>
                  </a:lnTo>
                  <a:lnTo>
                    <a:pt x="480242" y="272979"/>
                  </a:lnTo>
                  <a:lnTo>
                    <a:pt x="367466" y="226649"/>
                  </a:lnTo>
                  <a:lnTo>
                    <a:pt x="354056" y="213238"/>
                  </a:lnTo>
                  <a:lnTo>
                    <a:pt x="341254" y="194340"/>
                  </a:lnTo>
                  <a:lnTo>
                    <a:pt x="327842" y="173004"/>
                  </a:lnTo>
                  <a:lnTo>
                    <a:pt x="334549" y="158984"/>
                  </a:lnTo>
                  <a:lnTo>
                    <a:pt x="326624" y="152278"/>
                  </a:lnTo>
                  <a:lnTo>
                    <a:pt x="318698" y="155326"/>
                  </a:lnTo>
                  <a:lnTo>
                    <a:pt x="299801" y="154716"/>
                  </a:lnTo>
                  <a:lnTo>
                    <a:pt x="298582" y="142524"/>
                  </a:lnTo>
                  <a:lnTo>
                    <a:pt x="295534" y="132161"/>
                  </a:lnTo>
                  <a:lnTo>
                    <a:pt x="306506" y="113873"/>
                  </a:lnTo>
                  <a:lnTo>
                    <a:pt x="318089" y="96804"/>
                  </a:lnTo>
                  <a:lnTo>
                    <a:pt x="305897" y="84003"/>
                  </a:lnTo>
                  <a:lnTo>
                    <a:pt x="290657" y="61448"/>
                  </a:lnTo>
                  <a:lnTo>
                    <a:pt x="275417" y="48646"/>
                  </a:lnTo>
                  <a:lnTo>
                    <a:pt x="265664" y="35235"/>
                  </a:lnTo>
                  <a:lnTo>
                    <a:pt x="235793" y="19995"/>
                  </a:lnTo>
                  <a:lnTo>
                    <a:pt x="212018" y="19385"/>
                  </a:lnTo>
                  <a:lnTo>
                    <a:pt x="203485" y="11460"/>
                  </a:lnTo>
                  <a:lnTo>
                    <a:pt x="183977" y="20604"/>
                  </a:lnTo>
                  <a:lnTo>
                    <a:pt x="162641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E51C8040-62A3-42E8-9377-ED80F602ECA5}"/>
                </a:ext>
              </a:extLst>
            </p:cNvPr>
            <p:cNvSpPr/>
            <p:nvPr/>
          </p:nvSpPr>
          <p:spPr>
            <a:xfrm>
              <a:off x="6822455" y="1564046"/>
              <a:ext cx="308105" cy="330927"/>
            </a:xfrm>
            <a:custGeom>
              <a:avLst/>
              <a:gdLst>
                <a:gd name="connsiteX0" fmla="*/ 200437 w 329184"/>
                <a:gd name="connsiteY0" fmla="*/ 38892 h 353568"/>
                <a:gd name="connsiteX1" fmla="*/ 205313 w 329184"/>
                <a:gd name="connsiteY1" fmla="*/ 15728 h 353568"/>
                <a:gd name="connsiteX2" fmla="*/ 170566 w 329184"/>
                <a:gd name="connsiteY2" fmla="*/ 2926 h 353568"/>
                <a:gd name="connsiteX3" fmla="*/ 135209 w 329184"/>
                <a:gd name="connsiteY3" fmla="*/ 13899 h 353568"/>
                <a:gd name="connsiteX4" fmla="*/ 128504 w 329184"/>
                <a:gd name="connsiteY4" fmla="*/ 37673 h 353568"/>
                <a:gd name="connsiteX5" fmla="*/ 107777 w 329184"/>
                <a:gd name="connsiteY5" fmla="*/ 52304 h 353568"/>
                <a:gd name="connsiteX6" fmla="*/ 79126 w 329184"/>
                <a:gd name="connsiteY6" fmla="*/ 44379 h 353568"/>
                <a:gd name="connsiteX7" fmla="*/ 46817 w 329184"/>
                <a:gd name="connsiteY7" fmla="*/ 46208 h 353568"/>
                <a:gd name="connsiteX8" fmla="*/ 15728 w 329184"/>
                <a:gd name="connsiteY8" fmla="*/ 28529 h 353568"/>
                <a:gd name="connsiteX9" fmla="*/ 2926 w 329184"/>
                <a:gd name="connsiteY9" fmla="*/ 37064 h 353568"/>
                <a:gd name="connsiteX10" fmla="*/ 38893 w 329184"/>
                <a:gd name="connsiteY10" fmla="*/ 53523 h 353568"/>
                <a:gd name="connsiteX11" fmla="*/ 82784 w 329184"/>
                <a:gd name="connsiteY11" fmla="*/ 76078 h 353568"/>
                <a:gd name="connsiteX12" fmla="*/ 93147 w 329184"/>
                <a:gd name="connsiteY12" fmla="*/ 127284 h 353568"/>
                <a:gd name="connsiteX13" fmla="*/ 104729 w 329184"/>
                <a:gd name="connsiteY13" fmla="*/ 140696 h 353568"/>
                <a:gd name="connsiteX14" fmla="*/ 143744 w 329184"/>
                <a:gd name="connsiteY14" fmla="*/ 156545 h 353568"/>
                <a:gd name="connsiteX15" fmla="*/ 149230 w 329184"/>
                <a:gd name="connsiteY15" fmla="*/ 170566 h 353568"/>
                <a:gd name="connsiteX16" fmla="*/ 133381 w 329184"/>
                <a:gd name="connsiteY16" fmla="*/ 177881 h 353568"/>
                <a:gd name="connsiteX17" fmla="*/ 80345 w 329184"/>
                <a:gd name="connsiteY17" fmla="*/ 215067 h 353568"/>
                <a:gd name="connsiteX18" fmla="*/ 60229 w 329184"/>
                <a:gd name="connsiteY18" fmla="*/ 237012 h 353568"/>
                <a:gd name="connsiteX19" fmla="*/ 51085 w 329184"/>
                <a:gd name="connsiteY19" fmla="*/ 257129 h 353568"/>
                <a:gd name="connsiteX20" fmla="*/ 68763 w 329184"/>
                <a:gd name="connsiteY20" fmla="*/ 288828 h 353568"/>
                <a:gd name="connsiteX21" fmla="*/ 68153 w 329184"/>
                <a:gd name="connsiteY21" fmla="*/ 323576 h 353568"/>
                <a:gd name="connsiteX22" fmla="*/ 96805 w 329184"/>
                <a:gd name="connsiteY22" fmla="*/ 335158 h 353568"/>
                <a:gd name="connsiteX23" fmla="*/ 115702 w 329184"/>
                <a:gd name="connsiteY23" fmla="*/ 354056 h 353568"/>
                <a:gd name="connsiteX24" fmla="*/ 158984 w 329184"/>
                <a:gd name="connsiteY24" fmla="*/ 346740 h 353568"/>
                <a:gd name="connsiteX25" fmla="*/ 204704 w 329184"/>
                <a:gd name="connsiteY25" fmla="*/ 333939 h 353568"/>
                <a:gd name="connsiteX26" fmla="*/ 253472 w 329184"/>
                <a:gd name="connsiteY26" fmla="*/ 330891 h 353568"/>
                <a:gd name="connsiteX27" fmla="*/ 253472 w 329184"/>
                <a:gd name="connsiteY27" fmla="*/ 330891 h 353568"/>
                <a:gd name="connsiteX28" fmla="*/ 301630 w 329184"/>
                <a:gd name="connsiteY28" fmla="*/ 285780 h 353568"/>
                <a:gd name="connsiteX29" fmla="*/ 321747 w 329184"/>
                <a:gd name="connsiteY29" fmla="*/ 265664 h 353568"/>
                <a:gd name="connsiteX30" fmla="*/ 327233 w 329184"/>
                <a:gd name="connsiteY30" fmla="*/ 247985 h 353568"/>
                <a:gd name="connsiteX31" fmla="*/ 282733 w 329184"/>
                <a:gd name="connsiteY31" fmla="*/ 224211 h 353568"/>
                <a:gd name="connsiteX32" fmla="*/ 288219 w 329184"/>
                <a:gd name="connsiteY32" fmla="*/ 201656 h 353568"/>
                <a:gd name="connsiteX33" fmla="*/ 258349 w 329184"/>
                <a:gd name="connsiteY33" fmla="*/ 176662 h 353568"/>
                <a:gd name="connsiteX34" fmla="*/ 268712 w 329184"/>
                <a:gd name="connsiteY34" fmla="*/ 147401 h 353568"/>
                <a:gd name="connsiteX35" fmla="*/ 229697 w 329184"/>
                <a:gd name="connsiteY35" fmla="*/ 108996 h 353568"/>
                <a:gd name="connsiteX36" fmla="*/ 246766 w 329184"/>
                <a:gd name="connsiteY36" fmla="*/ 84003 h 353568"/>
                <a:gd name="connsiteX37" fmla="*/ 202875 w 329184"/>
                <a:gd name="connsiteY37" fmla="*/ 61448 h 353568"/>
                <a:gd name="connsiteX38" fmla="*/ 200437 w 329184"/>
                <a:gd name="connsiteY38" fmla="*/ 38892 h 3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184" h="353568">
                  <a:moveTo>
                    <a:pt x="200437" y="38892"/>
                  </a:moveTo>
                  <a:lnTo>
                    <a:pt x="205313" y="15728"/>
                  </a:lnTo>
                  <a:lnTo>
                    <a:pt x="170566" y="2926"/>
                  </a:lnTo>
                  <a:lnTo>
                    <a:pt x="135209" y="13899"/>
                  </a:lnTo>
                  <a:lnTo>
                    <a:pt x="128504" y="37673"/>
                  </a:lnTo>
                  <a:lnTo>
                    <a:pt x="107777" y="52304"/>
                  </a:lnTo>
                  <a:lnTo>
                    <a:pt x="79126" y="44379"/>
                  </a:lnTo>
                  <a:lnTo>
                    <a:pt x="46817" y="46208"/>
                  </a:lnTo>
                  <a:lnTo>
                    <a:pt x="15728" y="28529"/>
                  </a:lnTo>
                  <a:lnTo>
                    <a:pt x="2926" y="37064"/>
                  </a:lnTo>
                  <a:lnTo>
                    <a:pt x="38893" y="53523"/>
                  </a:lnTo>
                  <a:lnTo>
                    <a:pt x="82784" y="76078"/>
                  </a:lnTo>
                  <a:lnTo>
                    <a:pt x="93147" y="127284"/>
                  </a:lnTo>
                  <a:lnTo>
                    <a:pt x="104729" y="140696"/>
                  </a:lnTo>
                  <a:lnTo>
                    <a:pt x="143744" y="156545"/>
                  </a:lnTo>
                  <a:lnTo>
                    <a:pt x="149230" y="170566"/>
                  </a:lnTo>
                  <a:lnTo>
                    <a:pt x="133381" y="177881"/>
                  </a:lnTo>
                  <a:lnTo>
                    <a:pt x="80345" y="215067"/>
                  </a:lnTo>
                  <a:lnTo>
                    <a:pt x="60229" y="237012"/>
                  </a:lnTo>
                  <a:lnTo>
                    <a:pt x="51085" y="257129"/>
                  </a:lnTo>
                  <a:lnTo>
                    <a:pt x="68763" y="288828"/>
                  </a:lnTo>
                  <a:lnTo>
                    <a:pt x="68153" y="323576"/>
                  </a:lnTo>
                  <a:lnTo>
                    <a:pt x="96805" y="335158"/>
                  </a:lnTo>
                  <a:lnTo>
                    <a:pt x="115702" y="354056"/>
                  </a:lnTo>
                  <a:lnTo>
                    <a:pt x="158984" y="346740"/>
                  </a:lnTo>
                  <a:lnTo>
                    <a:pt x="204704" y="333939"/>
                  </a:lnTo>
                  <a:lnTo>
                    <a:pt x="253472" y="330891"/>
                  </a:lnTo>
                  <a:lnTo>
                    <a:pt x="253472" y="330891"/>
                  </a:lnTo>
                  <a:lnTo>
                    <a:pt x="301630" y="285780"/>
                  </a:lnTo>
                  <a:lnTo>
                    <a:pt x="321747" y="265664"/>
                  </a:lnTo>
                  <a:lnTo>
                    <a:pt x="327233" y="247985"/>
                  </a:lnTo>
                  <a:lnTo>
                    <a:pt x="282733" y="224211"/>
                  </a:lnTo>
                  <a:lnTo>
                    <a:pt x="288219" y="201656"/>
                  </a:lnTo>
                  <a:lnTo>
                    <a:pt x="258349" y="176662"/>
                  </a:lnTo>
                  <a:lnTo>
                    <a:pt x="268712" y="147401"/>
                  </a:lnTo>
                  <a:lnTo>
                    <a:pt x="229697" y="108996"/>
                  </a:lnTo>
                  <a:lnTo>
                    <a:pt x="246766" y="84003"/>
                  </a:lnTo>
                  <a:lnTo>
                    <a:pt x="202875" y="61448"/>
                  </a:lnTo>
                  <a:lnTo>
                    <a:pt x="200437" y="3889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F5799D10-FA85-4FA4-B760-C85EDDF4EA0F}"/>
                </a:ext>
              </a:extLst>
            </p:cNvPr>
            <p:cNvSpPr/>
            <p:nvPr/>
          </p:nvSpPr>
          <p:spPr>
            <a:xfrm>
              <a:off x="11945553" y="4621701"/>
              <a:ext cx="102702" cy="85585"/>
            </a:xfrm>
            <a:custGeom>
              <a:avLst/>
              <a:gdLst>
                <a:gd name="connsiteX0" fmla="*/ 111434 w 109728"/>
                <a:gd name="connsiteY0" fmla="*/ 2926 h 91440"/>
                <a:gd name="connsiteX1" fmla="*/ 88880 w 109728"/>
                <a:gd name="connsiteY1" fmla="*/ 15118 h 91440"/>
                <a:gd name="connsiteX2" fmla="*/ 77297 w 109728"/>
                <a:gd name="connsiteY2" fmla="*/ 16947 h 91440"/>
                <a:gd name="connsiteX3" fmla="*/ 58400 w 109728"/>
                <a:gd name="connsiteY3" fmla="*/ 24872 h 91440"/>
                <a:gd name="connsiteX4" fmla="*/ 59618 w 109728"/>
                <a:gd name="connsiteY4" fmla="*/ 39502 h 91440"/>
                <a:gd name="connsiteX5" fmla="*/ 83393 w 109728"/>
                <a:gd name="connsiteY5" fmla="*/ 31577 h 91440"/>
                <a:gd name="connsiteX6" fmla="*/ 107168 w 109728"/>
                <a:gd name="connsiteY6" fmla="*/ 21824 h 91440"/>
                <a:gd name="connsiteX7" fmla="*/ 111434 w 109728"/>
                <a:gd name="connsiteY7" fmla="*/ 2926 h 91440"/>
                <a:gd name="connsiteX8" fmla="*/ 44378 w 109728"/>
                <a:gd name="connsiteY8" fmla="*/ 52304 h 91440"/>
                <a:gd name="connsiteX9" fmla="*/ 34625 w 109728"/>
                <a:gd name="connsiteY9" fmla="*/ 58400 h 91440"/>
                <a:gd name="connsiteX10" fmla="*/ 20605 w 109728"/>
                <a:gd name="connsiteY10" fmla="*/ 53523 h 91440"/>
                <a:gd name="connsiteX11" fmla="*/ 4145 w 109728"/>
                <a:gd name="connsiteY11" fmla="*/ 66934 h 91440"/>
                <a:gd name="connsiteX12" fmla="*/ 2926 w 109728"/>
                <a:gd name="connsiteY12" fmla="*/ 84003 h 91440"/>
                <a:gd name="connsiteX13" fmla="*/ 20605 w 109728"/>
                <a:gd name="connsiteY13" fmla="*/ 88880 h 91440"/>
                <a:gd name="connsiteX14" fmla="*/ 42550 w 109728"/>
                <a:gd name="connsiteY14" fmla="*/ 83393 h 91440"/>
                <a:gd name="connsiteX15" fmla="*/ 53522 w 109728"/>
                <a:gd name="connsiteY15" fmla="*/ 63276 h 91440"/>
                <a:gd name="connsiteX16" fmla="*/ 44378 w 109728"/>
                <a:gd name="connsiteY16" fmla="*/ 52304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728" h="91440">
                  <a:moveTo>
                    <a:pt x="111434" y="2926"/>
                  </a:moveTo>
                  <a:lnTo>
                    <a:pt x="88880" y="15118"/>
                  </a:lnTo>
                  <a:lnTo>
                    <a:pt x="77297" y="16947"/>
                  </a:lnTo>
                  <a:lnTo>
                    <a:pt x="58400" y="24872"/>
                  </a:lnTo>
                  <a:lnTo>
                    <a:pt x="59618" y="39502"/>
                  </a:lnTo>
                  <a:lnTo>
                    <a:pt x="83393" y="31577"/>
                  </a:lnTo>
                  <a:lnTo>
                    <a:pt x="107168" y="21824"/>
                  </a:lnTo>
                  <a:lnTo>
                    <a:pt x="111434" y="2926"/>
                  </a:lnTo>
                  <a:close/>
                  <a:moveTo>
                    <a:pt x="44378" y="52304"/>
                  </a:moveTo>
                  <a:lnTo>
                    <a:pt x="34625" y="58400"/>
                  </a:lnTo>
                  <a:lnTo>
                    <a:pt x="20605" y="53523"/>
                  </a:lnTo>
                  <a:lnTo>
                    <a:pt x="4145" y="66934"/>
                  </a:lnTo>
                  <a:lnTo>
                    <a:pt x="2926" y="84003"/>
                  </a:lnTo>
                  <a:lnTo>
                    <a:pt x="20605" y="88880"/>
                  </a:lnTo>
                  <a:lnTo>
                    <a:pt x="42550" y="83393"/>
                  </a:lnTo>
                  <a:lnTo>
                    <a:pt x="53522" y="63276"/>
                  </a:lnTo>
                  <a:lnTo>
                    <a:pt x="44378" y="5230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EB73E46E-7D63-4A76-ADF5-4ADA3C4B3BBD}"/>
                </a:ext>
              </a:extLst>
            </p:cNvPr>
            <p:cNvSpPr/>
            <p:nvPr/>
          </p:nvSpPr>
          <p:spPr>
            <a:xfrm>
              <a:off x="6623327" y="3954140"/>
              <a:ext cx="182581" cy="233931"/>
            </a:xfrm>
            <a:custGeom>
              <a:avLst/>
              <a:gdLst>
                <a:gd name="connsiteX0" fmla="*/ 149840 w 195072"/>
                <a:gd name="connsiteY0" fmla="*/ 4755 h 249936"/>
                <a:gd name="connsiteX1" fmla="*/ 145573 w 195072"/>
                <a:gd name="connsiteY1" fmla="*/ 2926 h 249936"/>
                <a:gd name="connsiteX2" fmla="*/ 124846 w 195072"/>
                <a:gd name="connsiteY2" fmla="*/ 7803 h 249936"/>
                <a:gd name="connsiteX3" fmla="*/ 104120 w 195072"/>
                <a:gd name="connsiteY3" fmla="*/ 2926 h 249936"/>
                <a:gd name="connsiteX4" fmla="*/ 88270 w 195072"/>
                <a:gd name="connsiteY4" fmla="*/ 5364 h 249936"/>
                <a:gd name="connsiteX5" fmla="*/ 88270 w 195072"/>
                <a:gd name="connsiteY5" fmla="*/ 51694 h 249936"/>
                <a:gd name="connsiteX6" fmla="*/ 38283 w 195072"/>
                <a:gd name="connsiteY6" fmla="*/ 51694 h 249936"/>
                <a:gd name="connsiteX7" fmla="*/ 26701 w 195072"/>
                <a:gd name="connsiteY7" fmla="*/ 53523 h 249936"/>
                <a:gd name="connsiteX8" fmla="*/ 19995 w 195072"/>
                <a:gd name="connsiteY8" fmla="*/ 82784 h 249936"/>
                <a:gd name="connsiteX9" fmla="*/ 12070 w 195072"/>
                <a:gd name="connsiteY9" fmla="*/ 110825 h 249936"/>
                <a:gd name="connsiteX10" fmla="*/ 4146 w 195072"/>
                <a:gd name="connsiteY10" fmla="*/ 123017 h 249936"/>
                <a:gd name="connsiteX11" fmla="*/ 2926 w 195072"/>
                <a:gd name="connsiteY11" fmla="*/ 135819 h 249936"/>
                <a:gd name="connsiteX12" fmla="*/ 23653 w 195072"/>
                <a:gd name="connsiteY12" fmla="*/ 176052 h 249936"/>
                <a:gd name="connsiteX13" fmla="*/ 46208 w 195072"/>
                <a:gd name="connsiteY13" fmla="*/ 208361 h 249936"/>
                <a:gd name="connsiteX14" fmla="*/ 81565 w 195072"/>
                <a:gd name="connsiteY14" fmla="*/ 247376 h 249936"/>
                <a:gd name="connsiteX15" fmla="*/ 107778 w 195072"/>
                <a:gd name="connsiteY15" fmla="*/ 226040 h 249936"/>
                <a:gd name="connsiteX16" fmla="*/ 94976 w 195072"/>
                <a:gd name="connsiteY16" fmla="*/ 200436 h 249936"/>
                <a:gd name="connsiteX17" fmla="*/ 106558 w 195072"/>
                <a:gd name="connsiteY17" fmla="*/ 190683 h 249936"/>
                <a:gd name="connsiteX18" fmla="*/ 129723 w 195072"/>
                <a:gd name="connsiteY18" fmla="*/ 185806 h 249936"/>
                <a:gd name="connsiteX19" fmla="*/ 132771 w 195072"/>
                <a:gd name="connsiteY19" fmla="*/ 168737 h 249936"/>
                <a:gd name="connsiteX20" fmla="*/ 151059 w 195072"/>
                <a:gd name="connsiteY20" fmla="*/ 187025 h 249936"/>
                <a:gd name="connsiteX21" fmla="*/ 180930 w 195072"/>
                <a:gd name="connsiteY21" fmla="*/ 188854 h 249936"/>
                <a:gd name="connsiteX22" fmla="*/ 191293 w 195072"/>
                <a:gd name="connsiteY22" fmla="*/ 170566 h 249936"/>
                <a:gd name="connsiteX23" fmla="*/ 196170 w 195072"/>
                <a:gd name="connsiteY23" fmla="*/ 144353 h 249936"/>
                <a:gd name="connsiteX24" fmla="*/ 192512 w 195072"/>
                <a:gd name="connsiteY24" fmla="*/ 114483 h 249936"/>
                <a:gd name="connsiteX25" fmla="*/ 176053 w 195072"/>
                <a:gd name="connsiteY25" fmla="*/ 91318 h 249936"/>
                <a:gd name="connsiteX26" fmla="*/ 190683 w 195072"/>
                <a:gd name="connsiteY26" fmla="*/ 46208 h 249936"/>
                <a:gd name="connsiteX27" fmla="*/ 182149 w 195072"/>
                <a:gd name="connsiteY27" fmla="*/ 38892 h 249936"/>
                <a:gd name="connsiteX28" fmla="*/ 156546 w 195072"/>
                <a:gd name="connsiteY28" fmla="*/ 41940 h 249936"/>
                <a:gd name="connsiteX29" fmla="*/ 147402 w 195072"/>
                <a:gd name="connsiteY29" fmla="*/ 21824 h 249936"/>
                <a:gd name="connsiteX30" fmla="*/ 149840 w 195072"/>
                <a:gd name="connsiteY30" fmla="*/ 4755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5072" h="249936">
                  <a:moveTo>
                    <a:pt x="149840" y="4755"/>
                  </a:moveTo>
                  <a:lnTo>
                    <a:pt x="145573" y="2926"/>
                  </a:lnTo>
                  <a:lnTo>
                    <a:pt x="124846" y="7803"/>
                  </a:lnTo>
                  <a:lnTo>
                    <a:pt x="104120" y="2926"/>
                  </a:lnTo>
                  <a:lnTo>
                    <a:pt x="88270" y="5364"/>
                  </a:lnTo>
                  <a:lnTo>
                    <a:pt x="88270" y="51694"/>
                  </a:lnTo>
                  <a:lnTo>
                    <a:pt x="38283" y="51694"/>
                  </a:lnTo>
                  <a:lnTo>
                    <a:pt x="26701" y="53523"/>
                  </a:lnTo>
                  <a:lnTo>
                    <a:pt x="19995" y="82784"/>
                  </a:lnTo>
                  <a:lnTo>
                    <a:pt x="12070" y="110825"/>
                  </a:lnTo>
                  <a:lnTo>
                    <a:pt x="4146" y="123017"/>
                  </a:lnTo>
                  <a:lnTo>
                    <a:pt x="2926" y="135819"/>
                  </a:lnTo>
                  <a:lnTo>
                    <a:pt x="23653" y="176052"/>
                  </a:lnTo>
                  <a:lnTo>
                    <a:pt x="46208" y="208361"/>
                  </a:lnTo>
                  <a:lnTo>
                    <a:pt x="81565" y="247376"/>
                  </a:lnTo>
                  <a:lnTo>
                    <a:pt x="107778" y="226040"/>
                  </a:lnTo>
                  <a:lnTo>
                    <a:pt x="94976" y="200436"/>
                  </a:lnTo>
                  <a:lnTo>
                    <a:pt x="106558" y="190683"/>
                  </a:lnTo>
                  <a:lnTo>
                    <a:pt x="129723" y="185806"/>
                  </a:lnTo>
                  <a:lnTo>
                    <a:pt x="132771" y="168737"/>
                  </a:lnTo>
                  <a:lnTo>
                    <a:pt x="151059" y="187025"/>
                  </a:lnTo>
                  <a:lnTo>
                    <a:pt x="180930" y="188854"/>
                  </a:lnTo>
                  <a:lnTo>
                    <a:pt x="191293" y="170566"/>
                  </a:lnTo>
                  <a:lnTo>
                    <a:pt x="196170" y="144353"/>
                  </a:lnTo>
                  <a:lnTo>
                    <a:pt x="192512" y="114483"/>
                  </a:lnTo>
                  <a:lnTo>
                    <a:pt x="176053" y="91318"/>
                  </a:lnTo>
                  <a:lnTo>
                    <a:pt x="190683" y="46208"/>
                  </a:lnTo>
                  <a:lnTo>
                    <a:pt x="182149" y="38892"/>
                  </a:lnTo>
                  <a:lnTo>
                    <a:pt x="156546" y="41940"/>
                  </a:lnTo>
                  <a:lnTo>
                    <a:pt x="147402" y="21824"/>
                  </a:lnTo>
                  <a:lnTo>
                    <a:pt x="14984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4D0819C2-E0F7-4A2B-8F8B-1C0445449C3F}"/>
                </a:ext>
              </a:extLst>
            </p:cNvPr>
            <p:cNvSpPr/>
            <p:nvPr/>
          </p:nvSpPr>
          <p:spPr>
            <a:xfrm>
              <a:off x="6137206" y="1933201"/>
              <a:ext cx="251048" cy="302399"/>
            </a:xfrm>
            <a:custGeom>
              <a:avLst/>
              <a:gdLst>
                <a:gd name="connsiteX0" fmla="*/ 58400 w 268224"/>
                <a:gd name="connsiteY0" fmla="*/ 151059 h 323088"/>
                <a:gd name="connsiteX1" fmla="*/ 28529 w 268224"/>
                <a:gd name="connsiteY1" fmla="*/ 128504 h 323088"/>
                <a:gd name="connsiteX2" fmla="*/ 4755 w 268224"/>
                <a:gd name="connsiteY2" fmla="*/ 130333 h 323088"/>
                <a:gd name="connsiteX3" fmla="*/ 9632 w 268224"/>
                <a:gd name="connsiteY3" fmla="*/ 149840 h 323088"/>
                <a:gd name="connsiteX4" fmla="*/ 2926 w 268224"/>
                <a:gd name="connsiteY4" fmla="*/ 169347 h 323088"/>
                <a:gd name="connsiteX5" fmla="*/ 20604 w 268224"/>
                <a:gd name="connsiteY5" fmla="*/ 168737 h 323088"/>
                <a:gd name="connsiteX6" fmla="*/ 41940 w 268224"/>
                <a:gd name="connsiteY6" fmla="*/ 176662 h 323088"/>
                <a:gd name="connsiteX7" fmla="*/ 58400 w 268224"/>
                <a:gd name="connsiteY7" fmla="*/ 151059 h 323088"/>
                <a:gd name="connsiteX8" fmla="*/ 137648 w 268224"/>
                <a:gd name="connsiteY8" fmla="*/ 2926 h 323088"/>
                <a:gd name="connsiteX9" fmla="*/ 104120 w 268224"/>
                <a:gd name="connsiteY9" fmla="*/ 5974 h 323088"/>
                <a:gd name="connsiteX10" fmla="*/ 82174 w 268224"/>
                <a:gd name="connsiteY10" fmla="*/ 3536 h 323088"/>
                <a:gd name="connsiteX11" fmla="*/ 59619 w 268224"/>
                <a:gd name="connsiteY11" fmla="*/ 32797 h 323088"/>
                <a:gd name="connsiteX12" fmla="*/ 48036 w 268224"/>
                <a:gd name="connsiteY12" fmla="*/ 69982 h 323088"/>
                <a:gd name="connsiteX13" fmla="*/ 61448 w 268224"/>
                <a:gd name="connsiteY13" fmla="*/ 88270 h 323088"/>
                <a:gd name="connsiteX14" fmla="*/ 62057 w 268224"/>
                <a:gd name="connsiteY14" fmla="*/ 123627 h 323088"/>
                <a:gd name="connsiteX15" fmla="*/ 77907 w 268224"/>
                <a:gd name="connsiteY15" fmla="*/ 106558 h 323088"/>
                <a:gd name="connsiteX16" fmla="*/ 86441 w 268224"/>
                <a:gd name="connsiteY16" fmla="*/ 116312 h 323088"/>
                <a:gd name="connsiteX17" fmla="*/ 76078 w 268224"/>
                <a:gd name="connsiteY17" fmla="*/ 132771 h 323088"/>
                <a:gd name="connsiteX18" fmla="*/ 82174 w 268224"/>
                <a:gd name="connsiteY18" fmla="*/ 142525 h 323088"/>
                <a:gd name="connsiteX19" fmla="*/ 116921 w 268224"/>
                <a:gd name="connsiteY19" fmla="*/ 149230 h 323088"/>
                <a:gd name="connsiteX20" fmla="*/ 117531 w 268224"/>
                <a:gd name="connsiteY20" fmla="*/ 149230 h 323088"/>
                <a:gd name="connsiteX21" fmla="*/ 136428 w 268224"/>
                <a:gd name="connsiteY21" fmla="*/ 172395 h 323088"/>
                <a:gd name="connsiteX22" fmla="*/ 131552 w 268224"/>
                <a:gd name="connsiteY22" fmla="*/ 193731 h 323088"/>
                <a:gd name="connsiteX23" fmla="*/ 131552 w 268224"/>
                <a:gd name="connsiteY23" fmla="*/ 193731 h 323088"/>
                <a:gd name="connsiteX24" fmla="*/ 88270 w 268224"/>
                <a:gd name="connsiteY24" fmla="*/ 190073 h 323088"/>
                <a:gd name="connsiteX25" fmla="*/ 82174 w 268224"/>
                <a:gd name="connsiteY25" fmla="*/ 214457 h 323088"/>
                <a:gd name="connsiteX26" fmla="*/ 98024 w 268224"/>
                <a:gd name="connsiteY26" fmla="*/ 234574 h 323088"/>
                <a:gd name="connsiteX27" fmla="*/ 66934 w 268224"/>
                <a:gd name="connsiteY27" fmla="*/ 246157 h 323088"/>
                <a:gd name="connsiteX28" fmla="*/ 74859 w 268224"/>
                <a:gd name="connsiteY28" fmla="*/ 260787 h 323088"/>
                <a:gd name="connsiteX29" fmla="*/ 120579 w 268224"/>
                <a:gd name="connsiteY29" fmla="*/ 266883 h 323088"/>
                <a:gd name="connsiteX30" fmla="*/ 120579 w 268224"/>
                <a:gd name="connsiteY30" fmla="*/ 266883 h 323088"/>
                <a:gd name="connsiteX31" fmla="*/ 94366 w 268224"/>
                <a:gd name="connsiteY31" fmla="*/ 274808 h 323088"/>
                <a:gd name="connsiteX32" fmla="*/ 49865 w 268224"/>
                <a:gd name="connsiteY32" fmla="*/ 314432 h 323088"/>
                <a:gd name="connsiteX33" fmla="*/ 65105 w 268224"/>
                <a:gd name="connsiteY33" fmla="*/ 321747 h 323088"/>
                <a:gd name="connsiteX34" fmla="*/ 86441 w 268224"/>
                <a:gd name="connsiteY34" fmla="*/ 307726 h 323088"/>
                <a:gd name="connsiteX35" fmla="*/ 113873 w 268224"/>
                <a:gd name="connsiteY35" fmla="*/ 311993 h 323088"/>
                <a:gd name="connsiteX36" fmla="*/ 133990 w 268224"/>
                <a:gd name="connsiteY36" fmla="*/ 294315 h 323088"/>
                <a:gd name="connsiteX37" fmla="*/ 147401 w 268224"/>
                <a:gd name="connsiteY37" fmla="*/ 301630 h 323088"/>
                <a:gd name="connsiteX38" fmla="*/ 197998 w 268224"/>
                <a:gd name="connsiteY38" fmla="*/ 291267 h 323088"/>
                <a:gd name="connsiteX39" fmla="*/ 237622 w 268224"/>
                <a:gd name="connsiteY39" fmla="*/ 291877 h 323088"/>
                <a:gd name="connsiteX40" fmla="*/ 263835 w 268224"/>
                <a:gd name="connsiteY40" fmla="*/ 271760 h 323088"/>
                <a:gd name="connsiteX41" fmla="*/ 252252 w 268224"/>
                <a:gd name="connsiteY41" fmla="*/ 252862 h 323088"/>
                <a:gd name="connsiteX42" fmla="*/ 266883 w 268224"/>
                <a:gd name="connsiteY42" fmla="*/ 241889 h 323088"/>
                <a:gd name="connsiteX43" fmla="*/ 269931 w 268224"/>
                <a:gd name="connsiteY43" fmla="*/ 218115 h 323088"/>
                <a:gd name="connsiteX44" fmla="*/ 234574 w 268224"/>
                <a:gd name="connsiteY44" fmla="*/ 210800 h 323088"/>
                <a:gd name="connsiteX45" fmla="*/ 226649 w 268224"/>
                <a:gd name="connsiteY45" fmla="*/ 196779 h 323088"/>
                <a:gd name="connsiteX46" fmla="*/ 208971 w 268224"/>
                <a:gd name="connsiteY46" fmla="*/ 154717 h 323088"/>
                <a:gd name="connsiteX47" fmla="*/ 189464 w 268224"/>
                <a:gd name="connsiteY47" fmla="*/ 148621 h 323088"/>
                <a:gd name="connsiteX48" fmla="*/ 164470 w 268224"/>
                <a:gd name="connsiteY48" fmla="*/ 105339 h 323088"/>
                <a:gd name="connsiteX49" fmla="*/ 162032 w 268224"/>
                <a:gd name="connsiteY49" fmla="*/ 101681 h 323088"/>
                <a:gd name="connsiteX50" fmla="*/ 132771 w 268224"/>
                <a:gd name="connsiteY50" fmla="*/ 99243 h 323088"/>
                <a:gd name="connsiteX51" fmla="*/ 158374 w 268224"/>
                <a:gd name="connsiteY51" fmla="*/ 66934 h 323088"/>
                <a:gd name="connsiteX52" fmla="*/ 166299 w 268224"/>
                <a:gd name="connsiteY52" fmla="*/ 37064 h 323088"/>
                <a:gd name="connsiteX53" fmla="*/ 135819 w 268224"/>
                <a:gd name="connsiteY53" fmla="*/ 37064 h 323088"/>
                <a:gd name="connsiteX54" fmla="*/ 107168 w 268224"/>
                <a:gd name="connsiteY54" fmla="*/ 41941 h 323088"/>
                <a:gd name="connsiteX55" fmla="*/ 137648 w 268224"/>
                <a:gd name="connsiteY55" fmla="*/ 2926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8224" h="323088">
                  <a:moveTo>
                    <a:pt x="58400" y="151059"/>
                  </a:moveTo>
                  <a:lnTo>
                    <a:pt x="28529" y="128504"/>
                  </a:lnTo>
                  <a:lnTo>
                    <a:pt x="4755" y="130333"/>
                  </a:lnTo>
                  <a:lnTo>
                    <a:pt x="9632" y="149840"/>
                  </a:lnTo>
                  <a:lnTo>
                    <a:pt x="2926" y="169347"/>
                  </a:lnTo>
                  <a:lnTo>
                    <a:pt x="20604" y="168737"/>
                  </a:lnTo>
                  <a:lnTo>
                    <a:pt x="41940" y="176662"/>
                  </a:lnTo>
                  <a:lnTo>
                    <a:pt x="58400" y="151059"/>
                  </a:lnTo>
                  <a:close/>
                  <a:moveTo>
                    <a:pt x="137648" y="2926"/>
                  </a:moveTo>
                  <a:lnTo>
                    <a:pt x="104120" y="5974"/>
                  </a:lnTo>
                  <a:lnTo>
                    <a:pt x="82174" y="3536"/>
                  </a:lnTo>
                  <a:lnTo>
                    <a:pt x="59619" y="32797"/>
                  </a:lnTo>
                  <a:lnTo>
                    <a:pt x="48036" y="69982"/>
                  </a:lnTo>
                  <a:lnTo>
                    <a:pt x="61448" y="88270"/>
                  </a:lnTo>
                  <a:lnTo>
                    <a:pt x="62057" y="123627"/>
                  </a:lnTo>
                  <a:lnTo>
                    <a:pt x="77907" y="106558"/>
                  </a:lnTo>
                  <a:lnTo>
                    <a:pt x="86441" y="116312"/>
                  </a:lnTo>
                  <a:lnTo>
                    <a:pt x="76078" y="132771"/>
                  </a:lnTo>
                  <a:lnTo>
                    <a:pt x="82174" y="142525"/>
                  </a:lnTo>
                  <a:lnTo>
                    <a:pt x="116921" y="149230"/>
                  </a:lnTo>
                  <a:lnTo>
                    <a:pt x="117531" y="149230"/>
                  </a:lnTo>
                  <a:lnTo>
                    <a:pt x="136428" y="172395"/>
                  </a:lnTo>
                  <a:lnTo>
                    <a:pt x="131552" y="193731"/>
                  </a:lnTo>
                  <a:lnTo>
                    <a:pt x="131552" y="193731"/>
                  </a:lnTo>
                  <a:lnTo>
                    <a:pt x="88270" y="190073"/>
                  </a:lnTo>
                  <a:lnTo>
                    <a:pt x="82174" y="214457"/>
                  </a:lnTo>
                  <a:lnTo>
                    <a:pt x="98024" y="234574"/>
                  </a:lnTo>
                  <a:lnTo>
                    <a:pt x="66934" y="246157"/>
                  </a:lnTo>
                  <a:lnTo>
                    <a:pt x="74859" y="260787"/>
                  </a:lnTo>
                  <a:lnTo>
                    <a:pt x="120579" y="266883"/>
                  </a:lnTo>
                  <a:lnTo>
                    <a:pt x="120579" y="266883"/>
                  </a:lnTo>
                  <a:lnTo>
                    <a:pt x="94366" y="274808"/>
                  </a:lnTo>
                  <a:lnTo>
                    <a:pt x="49865" y="314432"/>
                  </a:lnTo>
                  <a:lnTo>
                    <a:pt x="65105" y="321747"/>
                  </a:lnTo>
                  <a:lnTo>
                    <a:pt x="86441" y="307726"/>
                  </a:lnTo>
                  <a:lnTo>
                    <a:pt x="113873" y="311993"/>
                  </a:lnTo>
                  <a:lnTo>
                    <a:pt x="133990" y="294315"/>
                  </a:lnTo>
                  <a:lnTo>
                    <a:pt x="147401" y="301630"/>
                  </a:lnTo>
                  <a:lnTo>
                    <a:pt x="197998" y="291267"/>
                  </a:lnTo>
                  <a:lnTo>
                    <a:pt x="237622" y="291877"/>
                  </a:lnTo>
                  <a:lnTo>
                    <a:pt x="263835" y="271760"/>
                  </a:lnTo>
                  <a:lnTo>
                    <a:pt x="252252" y="252862"/>
                  </a:lnTo>
                  <a:lnTo>
                    <a:pt x="266883" y="241889"/>
                  </a:lnTo>
                  <a:lnTo>
                    <a:pt x="269931" y="218115"/>
                  </a:lnTo>
                  <a:lnTo>
                    <a:pt x="234574" y="210800"/>
                  </a:lnTo>
                  <a:lnTo>
                    <a:pt x="226649" y="196779"/>
                  </a:lnTo>
                  <a:lnTo>
                    <a:pt x="208971" y="154717"/>
                  </a:lnTo>
                  <a:lnTo>
                    <a:pt x="189464" y="148621"/>
                  </a:lnTo>
                  <a:lnTo>
                    <a:pt x="164470" y="105339"/>
                  </a:lnTo>
                  <a:lnTo>
                    <a:pt x="162032" y="101681"/>
                  </a:lnTo>
                  <a:lnTo>
                    <a:pt x="132771" y="99243"/>
                  </a:lnTo>
                  <a:lnTo>
                    <a:pt x="158374" y="66934"/>
                  </a:lnTo>
                  <a:lnTo>
                    <a:pt x="166299" y="37064"/>
                  </a:lnTo>
                  <a:lnTo>
                    <a:pt x="135819" y="37064"/>
                  </a:lnTo>
                  <a:lnTo>
                    <a:pt x="107168" y="41941"/>
                  </a:lnTo>
                  <a:lnTo>
                    <a:pt x="13764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3BB4FC57-CF6E-47B4-9474-4C39BDBE9113}"/>
                </a:ext>
              </a:extLst>
            </p:cNvPr>
            <p:cNvSpPr/>
            <p:nvPr/>
          </p:nvSpPr>
          <p:spPr>
            <a:xfrm>
              <a:off x="7500286" y="2458120"/>
              <a:ext cx="211109" cy="91290"/>
            </a:xfrm>
            <a:custGeom>
              <a:avLst/>
              <a:gdLst>
                <a:gd name="connsiteX0" fmla="*/ 126065 w 225552"/>
                <a:gd name="connsiteY0" fmla="*/ 33406 h 97536"/>
                <a:gd name="connsiteX1" fmla="*/ 80345 w 225552"/>
                <a:gd name="connsiteY1" fmla="*/ 15728 h 97536"/>
                <a:gd name="connsiteX2" fmla="*/ 33406 w 225552"/>
                <a:gd name="connsiteY2" fmla="*/ 9632 h 97536"/>
                <a:gd name="connsiteX3" fmla="*/ 5974 w 225552"/>
                <a:gd name="connsiteY3" fmla="*/ 2926 h 97536"/>
                <a:gd name="connsiteX4" fmla="*/ 2926 w 225552"/>
                <a:gd name="connsiteY4" fmla="*/ 7193 h 97536"/>
                <a:gd name="connsiteX5" fmla="*/ 16337 w 225552"/>
                <a:gd name="connsiteY5" fmla="*/ 18776 h 97536"/>
                <a:gd name="connsiteX6" fmla="*/ 34625 w 225552"/>
                <a:gd name="connsiteY6" fmla="*/ 23043 h 97536"/>
                <a:gd name="connsiteX7" fmla="*/ 55352 w 225552"/>
                <a:gd name="connsiteY7" fmla="*/ 37064 h 97536"/>
                <a:gd name="connsiteX8" fmla="*/ 68153 w 225552"/>
                <a:gd name="connsiteY8" fmla="*/ 62667 h 97536"/>
                <a:gd name="connsiteX9" fmla="*/ 66324 w 225552"/>
                <a:gd name="connsiteY9" fmla="*/ 79126 h 97536"/>
                <a:gd name="connsiteX10" fmla="*/ 99242 w 225552"/>
                <a:gd name="connsiteY10" fmla="*/ 77297 h 97536"/>
                <a:gd name="connsiteX11" fmla="*/ 133380 w 225552"/>
                <a:gd name="connsiteY11" fmla="*/ 95585 h 97536"/>
                <a:gd name="connsiteX12" fmla="*/ 175442 w 225552"/>
                <a:gd name="connsiteY12" fmla="*/ 89489 h 97536"/>
                <a:gd name="connsiteX13" fmla="*/ 182148 w 225552"/>
                <a:gd name="connsiteY13" fmla="*/ 83393 h 97536"/>
                <a:gd name="connsiteX14" fmla="*/ 207752 w 225552"/>
                <a:gd name="connsiteY14" fmla="*/ 94366 h 97536"/>
                <a:gd name="connsiteX15" fmla="*/ 224820 w 225552"/>
                <a:gd name="connsiteY15" fmla="*/ 96804 h 97536"/>
                <a:gd name="connsiteX16" fmla="*/ 228478 w 225552"/>
                <a:gd name="connsiteY16" fmla="*/ 92537 h 97536"/>
                <a:gd name="connsiteX17" fmla="*/ 208970 w 225552"/>
                <a:gd name="connsiteY17" fmla="*/ 71811 h 97536"/>
                <a:gd name="connsiteX18" fmla="*/ 215676 w 225552"/>
                <a:gd name="connsiteY18" fmla="*/ 66324 h 97536"/>
                <a:gd name="connsiteX19" fmla="*/ 194340 w 225552"/>
                <a:gd name="connsiteY19" fmla="*/ 57790 h 97536"/>
                <a:gd name="connsiteX20" fmla="*/ 181538 w 225552"/>
                <a:gd name="connsiteY20" fmla="*/ 42550 h 97536"/>
                <a:gd name="connsiteX21" fmla="*/ 150449 w 225552"/>
                <a:gd name="connsiteY21" fmla="*/ 34625 h 97536"/>
                <a:gd name="connsiteX22" fmla="*/ 132770 w 225552"/>
                <a:gd name="connsiteY22" fmla="*/ 40721 h 97536"/>
                <a:gd name="connsiteX23" fmla="*/ 126065 w 225552"/>
                <a:gd name="connsiteY23" fmla="*/ 3340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552" h="97536">
                  <a:moveTo>
                    <a:pt x="126065" y="33406"/>
                  </a:moveTo>
                  <a:lnTo>
                    <a:pt x="80345" y="15728"/>
                  </a:lnTo>
                  <a:lnTo>
                    <a:pt x="33406" y="9632"/>
                  </a:lnTo>
                  <a:lnTo>
                    <a:pt x="5974" y="2926"/>
                  </a:lnTo>
                  <a:lnTo>
                    <a:pt x="2926" y="7193"/>
                  </a:lnTo>
                  <a:lnTo>
                    <a:pt x="16337" y="18776"/>
                  </a:lnTo>
                  <a:lnTo>
                    <a:pt x="34625" y="23043"/>
                  </a:lnTo>
                  <a:lnTo>
                    <a:pt x="55352" y="37064"/>
                  </a:lnTo>
                  <a:lnTo>
                    <a:pt x="68153" y="62667"/>
                  </a:lnTo>
                  <a:lnTo>
                    <a:pt x="66324" y="79126"/>
                  </a:lnTo>
                  <a:lnTo>
                    <a:pt x="99242" y="77297"/>
                  </a:lnTo>
                  <a:lnTo>
                    <a:pt x="133380" y="95585"/>
                  </a:lnTo>
                  <a:lnTo>
                    <a:pt x="175442" y="89489"/>
                  </a:lnTo>
                  <a:lnTo>
                    <a:pt x="182148" y="83393"/>
                  </a:lnTo>
                  <a:lnTo>
                    <a:pt x="207752" y="94366"/>
                  </a:lnTo>
                  <a:lnTo>
                    <a:pt x="224820" y="96804"/>
                  </a:lnTo>
                  <a:lnTo>
                    <a:pt x="228478" y="92537"/>
                  </a:lnTo>
                  <a:lnTo>
                    <a:pt x="208970" y="71811"/>
                  </a:lnTo>
                  <a:lnTo>
                    <a:pt x="215676" y="66324"/>
                  </a:lnTo>
                  <a:lnTo>
                    <a:pt x="194340" y="57790"/>
                  </a:lnTo>
                  <a:lnTo>
                    <a:pt x="181538" y="42550"/>
                  </a:lnTo>
                  <a:lnTo>
                    <a:pt x="150449" y="34625"/>
                  </a:lnTo>
                  <a:lnTo>
                    <a:pt x="132770" y="40721"/>
                  </a:lnTo>
                  <a:lnTo>
                    <a:pt x="126065" y="3340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0A8FF59C-F97D-4A6B-82B2-8B9E5101A9DC}"/>
                </a:ext>
              </a:extLst>
            </p:cNvPr>
            <p:cNvSpPr/>
            <p:nvPr/>
          </p:nvSpPr>
          <p:spPr>
            <a:xfrm>
              <a:off x="6237626" y="3635766"/>
              <a:ext cx="142641" cy="233931"/>
            </a:xfrm>
            <a:custGeom>
              <a:avLst/>
              <a:gdLst>
                <a:gd name="connsiteX0" fmla="*/ 114483 w 152400"/>
                <a:gd name="connsiteY0" fmla="*/ 5974 h 249936"/>
                <a:gd name="connsiteX1" fmla="*/ 98633 w 152400"/>
                <a:gd name="connsiteY1" fmla="*/ 2926 h 249936"/>
                <a:gd name="connsiteX2" fmla="*/ 87661 w 152400"/>
                <a:gd name="connsiteY2" fmla="*/ 9022 h 249936"/>
                <a:gd name="connsiteX3" fmla="*/ 73030 w 152400"/>
                <a:gd name="connsiteY3" fmla="*/ 5974 h 249936"/>
                <a:gd name="connsiteX4" fmla="*/ 13899 w 152400"/>
                <a:gd name="connsiteY4" fmla="*/ 7803 h 249936"/>
                <a:gd name="connsiteX5" fmla="*/ 12680 w 152400"/>
                <a:gd name="connsiteY5" fmla="*/ 29748 h 249936"/>
                <a:gd name="connsiteX6" fmla="*/ 17557 w 152400"/>
                <a:gd name="connsiteY6" fmla="*/ 59009 h 249936"/>
                <a:gd name="connsiteX7" fmla="*/ 26091 w 152400"/>
                <a:gd name="connsiteY7" fmla="*/ 114483 h 249936"/>
                <a:gd name="connsiteX8" fmla="*/ 12070 w 152400"/>
                <a:gd name="connsiteY8" fmla="*/ 146792 h 249936"/>
                <a:gd name="connsiteX9" fmla="*/ 2926 w 152400"/>
                <a:gd name="connsiteY9" fmla="*/ 190683 h 249936"/>
                <a:gd name="connsiteX10" fmla="*/ 17557 w 152400"/>
                <a:gd name="connsiteY10" fmla="*/ 224211 h 249936"/>
                <a:gd name="connsiteX11" fmla="*/ 16337 w 152400"/>
                <a:gd name="connsiteY11" fmla="*/ 239451 h 249936"/>
                <a:gd name="connsiteX12" fmla="*/ 46817 w 152400"/>
                <a:gd name="connsiteY12" fmla="*/ 250424 h 249936"/>
                <a:gd name="connsiteX13" fmla="*/ 77297 w 152400"/>
                <a:gd name="connsiteY13" fmla="*/ 238841 h 249936"/>
                <a:gd name="connsiteX14" fmla="*/ 96805 w 152400"/>
                <a:gd name="connsiteY14" fmla="*/ 226040 h 249936"/>
                <a:gd name="connsiteX15" fmla="*/ 149840 w 152400"/>
                <a:gd name="connsiteY15" fmla="*/ 202875 h 249936"/>
                <a:gd name="connsiteX16" fmla="*/ 142525 w 152400"/>
                <a:gd name="connsiteY16" fmla="*/ 189464 h 249936"/>
                <a:gd name="connsiteX17" fmla="*/ 133381 w 152400"/>
                <a:gd name="connsiteY17" fmla="*/ 165080 h 249936"/>
                <a:gd name="connsiteX18" fmla="*/ 130942 w 152400"/>
                <a:gd name="connsiteY18" fmla="*/ 145572 h 249936"/>
                <a:gd name="connsiteX19" fmla="*/ 138257 w 152400"/>
                <a:gd name="connsiteY19" fmla="*/ 110825 h 249936"/>
                <a:gd name="connsiteX20" fmla="*/ 129723 w 152400"/>
                <a:gd name="connsiteY20" fmla="*/ 96804 h 249936"/>
                <a:gd name="connsiteX21" fmla="*/ 126065 w 152400"/>
                <a:gd name="connsiteY21" fmla="*/ 65715 h 249936"/>
                <a:gd name="connsiteX22" fmla="*/ 126675 w 152400"/>
                <a:gd name="connsiteY22" fmla="*/ 37673 h 249936"/>
                <a:gd name="connsiteX23" fmla="*/ 112045 w 152400"/>
                <a:gd name="connsiteY23" fmla="*/ 17556 h 249936"/>
                <a:gd name="connsiteX24" fmla="*/ 114483 w 152400"/>
                <a:gd name="connsiteY24" fmla="*/ 5974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2400" h="249936">
                  <a:moveTo>
                    <a:pt x="114483" y="5974"/>
                  </a:moveTo>
                  <a:lnTo>
                    <a:pt x="98633" y="2926"/>
                  </a:lnTo>
                  <a:lnTo>
                    <a:pt x="87661" y="9022"/>
                  </a:lnTo>
                  <a:lnTo>
                    <a:pt x="73030" y="5974"/>
                  </a:lnTo>
                  <a:lnTo>
                    <a:pt x="13899" y="7803"/>
                  </a:lnTo>
                  <a:lnTo>
                    <a:pt x="12680" y="29748"/>
                  </a:lnTo>
                  <a:lnTo>
                    <a:pt x="17557" y="59009"/>
                  </a:lnTo>
                  <a:lnTo>
                    <a:pt x="26091" y="114483"/>
                  </a:lnTo>
                  <a:lnTo>
                    <a:pt x="12070" y="146792"/>
                  </a:lnTo>
                  <a:lnTo>
                    <a:pt x="2926" y="190683"/>
                  </a:lnTo>
                  <a:lnTo>
                    <a:pt x="17557" y="224211"/>
                  </a:lnTo>
                  <a:lnTo>
                    <a:pt x="16337" y="239451"/>
                  </a:lnTo>
                  <a:lnTo>
                    <a:pt x="46817" y="250424"/>
                  </a:lnTo>
                  <a:lnTo>
                    <a:pt x="77297" y="238841"/>
                  </a:lnTo>
                  <a:lnTo>
                    <a:pt x="96805" y="226040"/>
                  </a:lnTo>
                  <a:lnTo>
                    <a:pt x="149840" y="202875"/>
                  </a:lnTo>
                  <a:lnTo>
                    <a:pt x="142525" y="189464"/>
                  </a:lnTo>
                  <a:lnTo>
                    <a:pt x="133381" y="165080"/>
                  </a:lnTo>
                  <a:lnTo>
                    <a:pt x="130942" y="145572"/>
                  </a:lnTo>
                  <a:lnTo>
                    <a:pt x="138257" y="110825"/>
                  </a:lnTo>
                  <a:lnTo>
                    <a:pt x="129723" y="96804"/>
                  </a:lnTo>
                  <a:lnTo>
                    <a:pt x="126065" y="65715"/>
                  </a:lnTo>
                  <a:lnTo>
                    <a:pt x="126675" y="37673"/>
                  </a:lnTo>
                  <a:lnTo>
                    <a:pt x="112045" y="17556"/>
                  </a:lnTo>
                  <a:lnTo>
                    <a:pt x="114483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180A3189-DA08-49C9-9B1E-BA1D528FFAFF}"/>
                </a:ext>
              </a:extLst>
            </p:cNvPr>
            <p:cNvSpPr/>
            <p:nvPr/>
          </p:nvSpPr>
          <p:spPr>
            <a:xfrm>
              <a:off x="5858771" y="3581562"/>
              <a:ext cx="233931" cy="193992"/>
            </a:xfrm>
            <a:custGeom>
              <a:avLst/>
              <a:gdLst>
                <a:gd name="connsiteX0" fmla="*/ 126675 w 249936"/>
                <a:gd name="connsiteY0" fmla="*/ 8412 h 207264"/>
                <a:gd name="connsiteX1" fmla="*/ 121798 w 249936"/>
                <a:gd name="connsiteY1" fmla="*/ 10851 h 207264"/>
                <a:gd name="connsiteX2" fmla="*/ 103510 w 249936"/>
                <a:gd name="connsiteY2" fmla="*/ 7803 h 207264"/>
                <a:gd name="connsiteX3" fmla="*/ 101072 w 249936"/>
                <a:gd name="connsiteY3" fmla="*/ 12070 h 207264"/>
                <a:gd name="connsiteX4" fmla="*/ 93147 w 249936"/>
                <a:gd name="connsiteY4" fmla="*/ 12680 h 207264"/>
                <a:gd name="connsiteX5" fmla="*/ 68763 w 249936"/>
                <a:gd name="connsiteY5" fmla="*/ 3536 h 207264"/>
                <a:gd name="connsiteX6" fmla="*/ 52304 w 249936"/>
                <a:gd name="connsiteY6" fmla="*/ 2926 h 207264"/>
                <a:gd name="connsiteX7" fmla="*/ 51694 w 249936"/>
                <a:gd name="connsiteY7" fmla="*/ 15728 h 207264"/>
                <a:gd name="connsiteX8" fmla="*/ 48037 w 249936"/>
                <a:gd name="connsiteY8" fmla="*/ 19995 h 207264"/>
                <a:gd name="connsiteX9" fmla="*/ 50475 w 249936"/>
                <a:gd name="connsiteY9" fmla="*/ 32796 h 207264"/>
                <a:gd name="connsiteX10" fmla="*/ 45598 w 249936"/>
                <a:gd name="connsiteY10" fmla="*/ 38283 h 207264"/>
                <a:gd name="connsiteX11" fmla="*/ 37673 w 249936"/>
                <a:gd name="connsiteY11" fmla="*/ 38283 h 207264"/>
                <a:gd name="connsiteX12" fmla="*/ 29139 w 249936"/>
                <a:gd name="connsiteY12" fmla="*/ 44379 h 207264"/>
                <a:gd name="connsiteX13" fmla="*/ 18776 w 249936"/>
                <a:gd name="connsiteY13" fmla="*/ 43769 h 207264"/>
                <a:gd name="connsiteX14" fmla="*/ 2926 w 249936"/>
                <a:gd name="connsiteY14" fmla="*/ 62667 h 207264"/>
                <a:gd name="connsiteX15" fmla="*/ 12680 w 249936"/>
                <a:gd name="connsiteY15" fmla="*/ 69372 h 207264"/>
                <a:gd name="connsiteX16" fmla="*/ 17557 w 249936"/>
                <a:gd name="connsiteY16" fmla="*/ 77907 h 207264"/>
                <a:gd name="connsiteX17" fmla="*/ 21824 w 249936"/>
                <a:gd name="connsiteY17" fmla="*/ 94976 h 207264"/>
                <a:gd name="connsiteX18" fmla="*/ 29749 w 249936"/>
                <a:gd name="connsiteY18" fmla="*/ 102291 h 207264"/>
                <a:gd name="connsiteX19" fmla="*/ 38893 w 249936"/>
                <a:gd name="connsiteY19" fmla="*/ 107777 h 207264"/>
                <a:gd name="connsiteX20" fmla="*/ 51694 w 249936"/>
                <a:gd name="connsiteY20" fmla="*/ 123017 h 207264"/>
                <a:gd name="connsiteX21" fmla="*/ 66325 w 249936"/>
                <a:gd name="connsiteY21" fmla="*/ 145572 h 207264"/>
                <a:gd name="connsiteX22" fmla="*/ 84613 w 249936"/>
                <a:gd name="connsiteY22" fmla="*/ 128504 h 207264"/>
                <a:gd name="connsiteX23" fmla="*/ 88880 w 249936"/>
                <a:gd name="connsiteY23" fmla="*/ 118140 h 207264"/>
                <a:gd name="connsiteX24" fmla="*/ 94976 w 249936"/>
                <a:gd name="connsiteY24" fmla="*/ 109606 h 207264"/>
                <a:gd name="connsiteX25" fmla="*/ 104120 w 249936"/>
                <a:gd name="connsiteY25" fmla="*/ 108387 h 207264"/>
                <a:gd name="connsiteX26" fmla="*/ 112045 w 249936"/>
                <a:gd name="connsiteY26" fmla="*/ 101072 h 207264"/>
                <a:gd name="connsiteX27" fmla="*/ 139477 w 249936"/>
                <a:gd name="connsiteY27" fmla="*/ 101072 h 207264"/>
                <a:gd name="connsiteX28" fmla="*/ 148621 w 249936"/>
                <a:gd name="connsiteY28" fmla="*/ 115092 h 207264"/>
                <a:gd name="connsiteX29" fmla="*/ 155936 w 249936"/>
                <a:gd name="connsiteY29" fmla="*/ 131552 h 207264"/>
                <a:gd name="connsiteX30" fmla="*/ 154717 w 249936"/>
                <a:gd name="connsiteY30" fmla="*/ 142524 h 207264"/>
                <a:gd name="connsiteX31" fmla="*/ 160203 w 249936"/>
                <a:gd name="connsiteY31" fmla="*/ 152888 h 207264"/>
                <a:gd name="connsiteX32" fmla="*/ 160203 w 249936"/>
                <a:gd name="connsiteY32" fmla="*/ 166908 h 207264"/>
                <a:gd name="connsiteX33" fmla="*/ 169347 w 249936"/>
                <a:gd name="connsiteY33" fmla="*/ 165080 h 207264"/>
                <a:gd name="connsiteX34" fmla="*/ 176662 w 249936"/>
                <a:gd name="connsiteY34" fmla="*/ 163860 h 207264"/>
                <a:gd name="connsiteX35" fmla="*/ 185806 w 249936"/>
                <a:gd name="connsiteY35" fmla="*/ 159593 h 207264"/>
                <a:gd name="connsiteX36" fmla="*/ 199827 w 249936"/>
                <a:gd name="connsiteY36" fmla="*/ 183368 h 207264"/>
                <a:gd name="connsiteX37" fmla="*/ 197389 w 249936"/>
                <a:gd name="connsiteY37" fmla="*/ 199217 h 207264"/>
                <a:gd name="connsiteX38" fmla="*/ 204094 w 249936"/>
                <a:gd name="connsiteY38" fmla="*/ 207142 h 207264"/>
                <a:gd name="connsiteX39" fmla="*/ 213848 w 249936"/>
                <a:gd name="connsiteY39" fmla="*/ 207752 h 207264"/>
                <a:gd name="connsiteX40" fmla="*/ 220553 w 249936"/>
                <a:gd name="connsiteY40" fmla="*/ 191902 h 207264"/>
                <a:gd name="connsiteX41" fmla="*/ 230307 w 249936"/>
                <a:gd name="connsiteY41" fmla="*/ 193121 h 207264"/>
                <a:gd name="connsiteX42" fmla="*/ 235793 w 249936"/>
                <a:gd name="connsiteY42" fmla="*/ 193121 h 207264"/>
                <a:gd name="connsiteX43" fmla="*/ 237622 w 249936"/>
                <a:gd name="connsiteY43" fmla="*/ 176052 h 207264"/>
                <a:gd name="connsiteX44" fmla="*/ 235184 w 249936"/>
                <a:gd name="connsiteY44" fmla="*/ 168737 h 207264"/>
                <a:gd name="connsiteX45" fmla="*/ 238841 w 249936"/>
                <a:gd name="connsiteY45" fmla="*/ 163251 h 207264"/>
                <a:gd name="connsiteX46" fmla="*/ 251033 w 249936"/>
                <a:gd name="connsiteY46" fmla="*/ 158374 h 207264"/>
                <a:gd name="connsiteX47" fmla="*/ 243109 w 249936"/>
                <a:gd name="connsiteY47" fmla="*/ 127284 h 207264"/>
                <a:gd name="connsiteX48" fmla="*/ 235184 w 249936"/>
                <a:gd name="connsiteY48" fmla="*/ 111435 h 207264"/>
                <a:gd name="connsiteX49" fmla="*/ 238232 w 249936"/>
                <a:gd name="connsiteY49" fmla="*/ 98024 h 207264"/>
                <a:gd name="connsiteX50" fmla="*/ 244937 w 249936"/>
                <a:gd name="connsiteY50" fmla="*/ 94976 h 207264"/>
                <a:gd name="connsiteX51" fmla="*/ 234574 w 249936"/>
                <a:gd name="connsiteY51" fmla="*/ 84003 h 207264"/>
                <a:gd name="connsiteX52" fmla="*/ 236403 w 249936"/>
                <a:gd name="connsiteY52" fmla="*/ 72420 h 207264"/>
                <a:gd name="connsiteX53" fmla="*/ 232136 w 249936"/>
                <a:gd name="connsiteY53" fmla="*/ 68153 h 207264"/>
                <a:gd name="connsiteX54" fmla="*/ 224821 w 249936"/>
                <a:gd name="connsiteY54" fmla="*/ 71811 h 207264"/>
                <a:gd name="connsiteX55" fmla="*/ 226040 w 249936"/>
                <a:gd name="connsiteY55" fmla="*/ 59009 h 207264"/>
                <a:gd name="connsiteX56" fmla="*/ 233355 w 249936"/>
                <a:gd name="connsiteY56" fmla="*/ 49256 h 207264"/>
                <a:gd name="connsiteX57" fmla="*/ 219334 w 249936"/>
                <a:gd name="connsiteY57" fmla="*/ 32796 h 207264"/>
                <a:gd name="connsiteX58" fmla="*/ 215677 w 249936"/>
                <a:gd name="connsiteY58" fmla="*/ 22433 h 207264"/>
                <a:gd name="connsiteX59" fmla="*/ 207752 w 249936"/>
                <a:gd name="connsiteY59" fmla="*/ 13899 h 207264"/>
                <a:gd name="connsiteX60" fmla="*/ 201046 w 249936"/>
                <a:gd name="connsiteY60" fmla="*/ 12680 h 207264"/>
                <a:gd name="connsiteX61" fmla="*/ 193121 w 249936"/>
                <a:gd name="connsiteY61" fmla="*/ 18166 h 207264"/>
                <a:gd name="connsiteX62" fmla="*/ 182149 w 249936"/>
                <a:gd name="connsiteY62" fmla="*/ 23043 h 207264"/>
                <a:gd name="connsiteX63" fmla="*/ 172395 w 249936"/>
                <a:gd name="connsiteY63" fmla="*/ 31577 h 207264"/>
                <a:gd name="connsiteX64" fmla="*/ 157765 w 249936"/>
                <a:gd name="connsiteY64" fmla="*/ 28529 h 207264"/>
                <a:gd name="connsiteX65" fmla="*/ 148621 w 249936"/>
                <a:gd name="connsiteY65" fmla="*/ 18776 h 207264"/>
                <a:gd name="connsiteX66" fmla="*/ 143134 w 249936"/>
                <a:gd name="connsiteY66" fmla="*/ 17556 h 207264"/>
                <a:gd name="connsiteX67" fmla="*/ 133990 w 249936"/>
                <a:gd name="connsiteY67" fmla="*/ 22433 h 207264"/>
                <a:gd name="connsiteX68" fmla="*/ 128504 w 249936"/>
                <a:gd name="connsiteY68" fmla="*/ 22433 h 207264"/>
                <a:gd name="connsiteX69" fmla="*/ 126675 w 249936"/>
                <a:gd name="connsiteY69" fmla="*/ 841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936" h="207264">
                  <a:moveTo>
                    <a:pt x="126675" y="8412"/>
                  </a:moveTo>
                  <a:lnTo>
                    <a:pt x="121798" y="10851"/>
                  </a:lnTo>
                  <a:lnTo>
                    <a:pt x="103510" y="7803"/>
                  </a:lnTo>
                  <a:lnTo>
                    <a:pt x="101072" y="12070"/>
                  </a:lnTo>
                  <a:lnTo>
                    <a:pt x="93147" y="12680"/>
                  </a:lnTo>
                  <a:lnTo>
                    <a:pt x="68763" y="3536"/>
                  </a:lnTo>
                  <a:lnTo>
                    <a:pt x="52304" y="2926"/>
                  </a:lnTo>
                  <a:lnTo>
                    <a:pt x="51694" y="15728"/>
                  </a:lnTo>
                  <a:lnTo>
                    <a:pt x="48037" y="19995"/>
                  </a:lnTo>
                  <a:lnTo>
                    <a:pt x="50475" y="32796"/>
                  </a:lnTo>
                  <a:lnTo>
                    <a:pt x="45598" y="38283"/>
                  </a:lnTo>
                  <a:lnTo>
                    <a:pt x="37673" y="38283"/>
                  </a:lnTo>
                  <a:lnTo>
                    <a:pt x="29139" y="44379"/>
                  </a:lnTo>
                  <a:lnTo>
                    <a:pt x="18776" y="43769"/>
                  </a:lnTo>
                  <a:lnTo>
                    <a:pt x="2926" y="62667"/>
                  </a:lnTo>
                  <a:lnTo>
                    <a:pt x="12680" y="69372"/>
                  </a:lnTo>
                  <a:lnTo>
                    <a:pt x="17557" y="77907"/>
                  </a:lnTo>
                  <a:lnTo>
                    <a:pt x="21824" y="94976"/>
                  </a:lnTo>
                  <a:lnTo>
                    <a:pt x="29749" y="102291"/>
                  </a:lnTo>
                  <a:lnTo>
                    <a:pt x="38893" y="107777"/>
                  </a:lnTo>
                  <a:lnTo>
                    <a:pt x="51694" y="123017"/>
                  </a:lnTo>
                  <a:lnTo>
                    <a:pt x="66325" y="145572"/>
                  </a:lnTo>
                  <a:lnTo>
                    <a:pt x="84613" y="128504"/>
                  </a:lnTo>
                  <a:lnTo>
                    <a:pt x="88880" y="118140"/>
                  </a:lnTo>
                  <a:lnTo>
                    <a:pt x="94976" y="109606"/>
                  </a:lnTo>
                  <a:lnTo>
                    <a:pt x="104120" y="108387"/>
                  </a:lnTo>
                  <a:lnTo>
                    <a:pt x="112045" y="101072"/>
                  </a:lnTo>
                  <a:lnTo>
                    <a:pt x="139477" y="101072"/>
                  </a:lnTo>
                  <a:lnTo>
                    <a:pt x="148621" y="115092"/>
                  </a:lnTo>
                  <a:lnTo>
                    <a:pt x="155936" y="131552"/>
                  </a:lnTo>
                  <a:lnTo>
                    <a:pt x="154717" y="142524"/>
                  </a:lnTo>
                  <a:lnTo>
                    <a:pt x="160203" y="152888"/>
                  </a:lnTo>
                  <a:lnTo>
                    <a:pt x="160203" y="166908"/>
                  </a:lnTo>
                  <a:lnTo>
                    <a:pt x="169347" y="165080"/>
                  </a:lnTo>
                  <a:lnTo>
                    <a:pt x="176662" y="163860"/>
                  </a:lnTo>
                  <a:lnTo>
                    <a:pt x="185806" y="159593"/>
                  </a:lnTo>
                  <a:lnTo>
                    <a:pt x="199827" y="183368"/>
                  </a:lnTo>
                  <a:lnTo>
                    <a:pt x="197389" y="199217"/>
                  </a:lnTo>
                  <a:lnTo>
                    <a:pt x="204094" y="207142"/>
                  </a:lnTo>
                  <a:lnTo>
                    <a:pt x="213848" y="207752"/>
                  </a:lnTo>
                  <a:lnTo>
                    <a:pt x="220553" y="191902"/>
                  </a:lnTo>
                  <a:lnTo>
                    <a:pt x="230307" y="193121"/>
                  </a:lnTo>
                  <a:lnTo>
                    <a:pt x="235793" y="193121"/>
                  </a:lnTo>
                  <a:lnTo>
                    <a:pt x="237622" y="176052"/>
                  </a:lnTo>
                  <a:lnTo>
                    <a:pt x="235184" y="168737"/>
                  </a:lnTo>
                  <a:lnTo>
                    <a:pt x="238841" y="163251"/>
                  </a:lnTo>
                  <a:lnTo>
                    <a:pt x="251033" y="158374"/>
                  </a:lnTo>
                  <a:lnTo>
                    <a:pt x="243109" y="127284"/>
                  </a:lnTo>
                  <a:lnTo>
                    <a:pt x="235184" y="111435"/>
                  </a:lnTo>
                  <a:lnTo>
                    <a:pt x="238232" y="98024"/>
                  </a:lnTo>
                  <a:lnTo>
                    <a:pt x="244937" y="94976"/>
                  </a:lnTo>
                  <a:lnTo>
                    <a:pt x="234574" y="84003"/>
                  </a:lnTo>
                  <a:lnTo>
                    <a:pt x="236403" y="72420"/>
                  </a:lnTo>
                  <a:lnTo>
                    <a:pt x="232136" y="68153"/>
                  </a:lnTo>
                  <a:lnTo>
                    <a:pt x="224821" y="71811"/>
                  </a:lnTo>
                  <a:lnTo>
                    <a:pt x="226040" y="59009"/>
                  </a:lnTo>
                  <a:lnTo>
                    <a:pt x="233355" y="49256"/>
                  </a:lnTo>
                  <a:lnTo>
                    <a:pt x="219334" y="32796"/>
                  </a:lnTo>
                  <a:lnTo>
                    <a:pt x="215677" y="22433"/>
                  </a:lnTo>
                  <a:lnTo>
                    <a:pt x="207752" y="13899"/>
                  </a:lnTo>
                  <a:lnTo>
                    <a:pt x="201046" y="12680"/>
                  </a:lnTo>
                  <a:lnTo>
                    <a:pt x="193121" y="18166"/>
                  </a:lnTo>
                  <a:lnTo>
                    <a:pt x="182149" y="23043"/>
                  </a:lnTo>
                  <a:lnTo>
                    <a:pt x="172395" y="31577"/>
                  </a:lnTo>
                  <a:lnTo>
                    <a:pt x="157765" y="28529"/>
                  </a:lnTo>
                  <a:lnTo>
                    <a:pt x="148621" y="18776"/>
                  </a:lnTo>
                  <a:lnTo>
                    <a:pt x="143134" y="17556"/>
                  </a:lnTo>
                  <a:lnTo>
                    <a:pt x="133990" y="22433"/>
                  </a:lnTo>
                  <a:lnTo>
                    <a:pt x="128504" y="22433"/>
                  </a:lnTo>
                  <a:lnTo>
                    <a:pt x="126675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D6094082-4B7C-43D8-AF3C-78804CB9C3F7}"/>
                </a:ext>
              </a:extLst>
            </p:cNvPr>
            <p:cNvSpPr/>
            <p:nvPr/>
          </p:nvSpPr>
          <p:spPr>
            <a:xfrm>
              <a:off x="5805709" y="3534775"/>
              <a:ext cx="96996" cy="28528"/>
            </a:xfrm>
            <a:custGeom>
              <a:avLst/>
              <a:gdLst>
                <a:gd name="connsiteX0" fmla="*/ 2926 w 103632"/>
                <a:gd name="connsiteY0" fmla="*/ 30968 h 30480"/>
                <a:gd name="connsiteX1" fmla="*/ 33406 w 103632"/>
                <a:gd name="connsiteY1" fmla="*/ 31577 h 30480"/>
                <a:gd name="connsiteX2" fmla="*/ 41941 w 103632"/>
                <a:gd name="connsiteY2" fmla="*/ 26091 h 30480"/>
                <a:gd name="connsiteX3" fmla="*/ 48037 w 103632"/>
                <a:gd name="connsiteY3" fmla="*/ 26091 h 30480"/>
                <a:gd name="connsiteX4" fmla="*/ 60838 w 103632"/>
                <a:gd name="connsiteY4" fmla="*/ 16947 h 30480"/>
                <a:gd name="connsiteX5" fmla="*/ 75469 w 103632"/>
                <a:gd name="connsiteY5" fmla="*/ 25481 h 30480"/>
                <a:gd name="connsiteX6" fmla="*/ 90099 w 103632"/>
                <a:gd name="connsiteY6" fmla="*/ 26091 h 30480"/>
                <a:gd name="connsiteX7" fmla="*/ 104729 w 103632"/>
                <a:gd name="connsiteY7" fmla="*/ 16947 h 30480"/>
                <a:gd name="connsiteX8" fmla="*/ 98024 w 103632"/>
                <a:gd name="connsiteY8" fmla="*/ 5974 h 30480"/>
                <a:gd name="connsiteX9" fmla="*/ 87051 w 103632"/>
                <a:gd name="connsiteY9" fmla="*/ 12680 h 30480"/>
                <a:gd name="connsiteX10" fmla="*/ 76078 w 103632"/>
                <a:gd name="connsiteY10" fmla="*/ 12070 h 30480"/>
                <a:gd name="connsiteX11" fmla="*/ 63277 w 103632"/>
                <a:gd name="connsiteY11" fmla="*/ 2926 h 30480"/>
                <a:gd name="connsiteX12" fmla="*/ 52304 w 103632"/>
                <a:gd name="connsiteY12" fmla="*/ 3536 h 30480"/>
                <a:gd name="connsiteX13" fmla="*/ 44379 w 103632"/>
                <a:gd name="connsiteY13" fmla="*/ 12680 h 30480"/>
                <a:gd name="connsiteX14" fmla="*/ 7193 w 103632"/>
                <a:gd name="connsiteY14" fmla="*/ 13899 h 30480"/>
                <a:gd name="connsiteX15" fmla="*/ 2926 w 103632"/>
                <a:gd name="connsiteY15" fmla="*/ 30968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632" h="30480">
                  <a:moveTo>
                    <a:pt x="2926" y="30968"/>
                  </a:moveTo>
                  <a:lnTo>
                    <a:pt x="33406" y="31577"/>
                  </a:lnTo>
                  <a:lnTo>
                    <a:pt x="41941" y="26091"/>
                  </a:lnTo>
                  <a:lnTo>
                    <a:pt x="48037" y="26091"/>
                  </a:lnTo>
                  <a:lnTo>
                    <a:pt x="60838" y="16947"/>
                  </a:lnTo>
                  <a:lnTo>
                    <a:pt x="75469" y="25481"/>
                  </a:lnTo>
                  <a:lnTo>
                    <a:pt x="90099" y="26091"/>
                  </a:lnTo>
                  <a:lnTo>
                    <a:pt x="104729" y="16947"/>
                  </a:lnTo>
                  <a:lnTo>
                    <a:pt x="98024" y="5974"/>
                  </a:lnTo>
                  <a:lnTo>
                    <a:pt x="87051" y="12680"/>
                  </a:lnTo>
                  <a:lnTo>
                    <a:pt x="76078" y="12070"/>
                  </a:lnTo>
                  <a:lnTo>
                    <a:pt x="63277" y="2926"/>
                  </a:lnTo>
                  <a:lnTo>
                    <a:pt x="52304" y="3536"/>
                  </a:lnTo>
                  <a:lnTo>
                    <a:pt x="44379" y="12680"/>
                  </a:lnTo>
                  <a:lnTo>
                    <a:pt x="7193" y="13899"/>
                  </a:lnTo>
                  <a:lnTo>
                    <a:pt x="292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E10BD1AC-76E9-4F32-AC30-F7AA60C56AD9}"/>
                </a:ext>
              </a:extLst>
            </p:cNvPr>
            <p:cNvSpPr/>
            <p:nvPr/>
          </p:nvSpPr>
          <p:spPr>
            <a:xfrm>
              <a:off x="5810273" y="3579850"/>
              <a:ext cx="96996" cy="62762"/>
            </a:xfrm>
            <a:custGeom>
              <a:avLst/>
              <a:gdLst>
                <a:gd name="connsiteX0" fmla="*/ 104120 w 103632"/>
                <a:gd name="connsiteY0" fmla="*/ 4755 h 67056"/>
                <a:gd name="connsiteX1" fmla="*/ 41331 w 103632"/>
                <a:gd name="connsiteY1" fmla="*/ 2926 h 67056"/>
                <a:gd name="connsiteX2" fmla="*/ 32187 w 103632"/>
                <a:gd name="connsiteY2" fmla="*/ 7193 h 67056"/>
                <a:gd name="connsiteX3" fmla="*/ 21214 w 103632"/>
                <a:gd name="connsiteY3" fmla="*/ 5974 h 67056"/>
                <a:gd name="connsiteX4" fmla="*/ 2926 w 103632"/>
                <a:gd name="connsiteY4" fmla="*/ 12680 h 67056"/>
                <a:gd name="connsiteX5" fmla="*/ 4755 w 103632"/>
                <a:gd name="connsiteY5" fmla="*/ 20605 h 67056"/>
                <a:gd name="connsiteX6" fmla="*/ 15118 w 103632"/>
                <a:gd name="connsiteY6" fmla="*/ 29139 h 67056"/>
                <a:gd name="connsiteX7" fmla="*/ 15118 w 103632"/>
                <a:gd name="connsiteY7" fmla="*/ 34625 h 67056"/>
                <a:gd name="connsiteX8" fmla="*/ 22433 w 103632"/>
                <a:gd name="connsiteY8" fmla="*/ 45598 h 67056"/>
                <a:gd name="connsiteX9" fmla="*/ 37064 w 103632"/>
                <a:gd name="connsiteY9" fmla="*/ 48646 h 67056"/>
                <a:gd name="connsiteX10" fmla="*/ 54742 w 103632"/>
                <a:gd name="connsiteY10" fmla="*/ 64496 h 67056"/>
                <a:gd name="connsiteX11" fmla="*/ 70592 w 103632"/>
                <a:gd name="connsiteY11" fmla="*/ 45598 h 67056"/>
                <a:gd name="connsiteX12" fmla="*/ 80955 w 103632"/>
                <a:gd name="connsiteY12" fmla="*/ 46208 h 67056"/>
                <a:gd name="connsiteX13" fmla="*/ 89489 w 103632"/>
                <a:gd name="connsiteY13" fmla="*/ 40112 h 67056"/>
                <a:gd name="connsiteX14" fmla="*/ 97414 w 103632"/>
                <a:gd name="connsiteY14" fmla="*/ 40112 h 67056"/>
                <a:gd name="connsiteX15" fmla="*/ 102291 w 103632"/>
                <a:gd name="connsiteY15" fmla="*/ 34625 h 67056"/>
                <a:gd name="connsiteX16" fmla="*/ 99853 w 103632"/>
                <a:gd name="connsiteY16" fmla="*/ 21824 h 67056"/>
                <a:gd name="connsiteX17" fmla="*/ 103510 w 103632"/>
                <a:gd name="connsiteY17" fmla="*/ 17557 h 67056"/>
                <a:gd name="connsiteX18" fmla="*/ 104120 w 103632"/>
                <a:gd name="connsiteY18" fmla="*/ 4755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67056">
                  <a:moveTo>
                    <a:pt x="104120" y="4755"/>
                  </a:moveTo>
                  <a:lnTo>
                    <a:pt x="41331" y="2926"/>
                  </a:lnTo>
                  <a:lnTo>
                    <a:pt x="32187" y="7193"/>
                  </a:lnTo>
                  <a:lnTo>
                    <a:pt x="21214" y="5974"/>
                  </a:lnTo>
                  <a:lnTo>
                    <a:pt x="2926" y="12680"/>
                  </a:lnTo>
                  <a:lnTo>
                    <a:pt x="4755" y="20605"/>
                  </a:lnTo>
                  <a:lnTo>
                    <a:pt x="15118" y="29139"/>
                  </a:lnTo>
                  <a:lnTo>
                    <a:pt x="15118" y="34625"/>
                  </a:lnTo>
                  <a:lnTo>
                    <a:pt x="22433" y="45598"/>
                  </a:lnTo>
                  <a:lnTo>
                    <a:pt x="37064" y="48646"/>
                  </a:lnTo>
                  <a:lnTo>
                    <a:pt x="54742" y="64496"/>
                  </a:lnTo>
                  <a:lnTo>
                    <a:pt x="70592" y="45598"/>
                  </a:lnTo>
                  <a:lnTo>
                    <a:pt x="80955" y="46208"/>
                  </a:lnTo>
                  <a:lnTo>
                    <a:pt x="89489" y="40112"/>
                  </a:lnTo>
                  <a:lnTo>
                    <a:pt x="97414" y="40112"/>
                  </a:lnTo>
                  <a:lnTo>
                    <a:pt x="102291" y="34625"/>
                  </a:lnTo>
                  <a:lnTo>
                    <a:pt x="99853" y="21824"/>
                  </a:lnTo>
                  <a:lnTo>
                    <a:pt x="103510" y="17557"/>
                  </a:lnTo>
                  <a:lnTo>
                    <a:pt x="10412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B9DDBC4F-BA8F-4E47-93CF-4DCBD47D92D2}"/>
                </a:ext>
              </a:extLst>
            </p:cNvPr>
            <p:cNvSpPr/>
            <p:nvPr/>
          </p:nvSpPr>
          <p:spPr>
            <a:xfrm>
              <a:off x="6639874" y="3955281"/>
              <a:ext cx="68468" cy="51351"/>
            </a:xfrm>
            <a:custGeom>
              <a:avLst/>
              <a:gdLst>
                <a:gd name="connsiteX0" fmla="*/ 70592 w 73152"/>
                <a:gd name="connsiteY0" fmla="*/ 4145 h 54864"/>
                <a:gd name="connsiteX1" fmla="*/ 14509 w 73152"/>
                <a:gd name="connsiteY1" fmla="*/ 2926 h 54864"/>
                <a:gd name="connsiteX2" fmla="*/ 2926 w 73152"/>
                <a:gd name="connsiteY2" fmla="*/ 46817 h 54864"/>
                <a:gd name="connsiteX3" fmla="*/ 9022 w 73152"/>
                <a:gd name="connsiteY3" fmla="*/ 52304 h 54864"/>
                <a:gd name="connsiteX4" fmla="*/ 20605 w 73152"/>
                <a:gd name="connsiteY4" fmla="*/ 50475 h 54864"/>
                <a:gd name="connsiteX5" fmla="*/ 70592 w 73152"/>
                <a:gd name="connsiteY5" fmla="*/ 50475 h 54864"/>
                <a:gd name="connsiteX6" fmla="*/ 70592 w 73152"/>
                <a:gd name="connsiteY6" fmla="*/ 4145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152" h="54864">
                  <a:moveTo>
                    <a:pt x="70592" y="4145"/>
                  </a:moveTo>
                  <a:lnTo>
                    <a:pt x="14509" y="2926"/>
                  </a:lnTo>
                  <a:lnTo>
                    <a:pt x="2926" y="46817"/>
                  </a:lnTo>
                  <a:lnTo>
                    <a:pt x="9022" y="52304"/>
                  </a:lnTo>
                  <a:lnTo>
                    <a:pt x="20605" y="50475"/>
                  </a:lnTo>
                  <a:lnTo>
                    <a:pt x="70592" y="50475"/>
                  </a:lnTo>
                  <a:lnTo>
                    <a:pt x="70592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483C9B3D-31B1-4948-BDE6-DDF931F26166}"/>
                </a:ext>
              </a:extLst>
            </p:cNvPr>
            <p:cNvSpPr/>
            <p:nvPr/>
          </p:nvSpPr>
          <p:spPr>
            <a:xfrm>
              <a:off x="6938279" y="2519170"/>
              <a:ext cx="199698" cy="256754"/>
            </a:xfrm>
            <a:custGeom>
              <a:avLst/>
              <a:gdLst>
                <a:gd name="connsiteX0" fmla="*/ 128504 w 213360"/>
                <a:gd name="connsiteY0" fmla="*/ 240670 h 274320"/>
                <a:gd name="connsiteX1" fmla="*/ 123626 w 213360"/>
                <a:gd name="connsiteY1" fmla="*/ 257739 h 274320"/>
                <a:gd name="connsiteX2" fmla="*/ 163860 w 213360"/>
                <a:gd name="connsiteY2" fmla="*/ 265054 h 274320"/>
                <a:gd name="connsiteX3" fmla="*/ 163860 w 213360"/>
                <a:gd name="connsiteY3" fmla="*/ 271760 h 274320"/>
                <a:gd name="connsiteX4" fmla="*/ 210190 w 213360"/>
                <a:gd name="connsiteY4" fmla="*/ 268102 h 274320"/>
                <a:gd name="connsiteX5" fmla="*/ 213238 w 213360"/>
                <a:gd name="connsiteY5" fmla="*/ 256520 h 274320"/>
                <a:gd name="connsiteX6" fmla="*/ 196169 w 213360"/>
                <a:gd name="connsiteY6" fmla="*/ 261396 h 274320"/>
                <a:gd name="connsiteX7" fmla="*/ 196169 w 213360"/>
                <a:gd name="connsiteY7" fmla="*/ 254691 h 274320"/>
                <a:gd name="connsiteX8" fmla="*/ 172394 w 213360"/>
                <a:gd name="connsiteY8" fmla="*/ 251643 h 274320"/>
                <a:gd name="connsiteX9" fmla="*/ 147401 w 213360"/>
                <a:gd name="connsiteY9" fmla="*/ 254081 h 274320"/>
                <a:gd name="connsiteX10" fmla="*/ 128504 w 213360"/>
                <a:gd name="connsiteY10" fmla="*/ 240670 h 274320"/>
                <a:gd name="connsiteX11" fmla="*/ 198608 w 213360"/>
                <a:gd name="connsiteY11" fmla="*/ 12680 h 274320"/>
                <a:gd name="connsiteX12" fmla="*/ 182148 w 213360"/>
                <a:gd name="connsiteY12" fmla="*/ 2926 h 274320"/>
                <a:gd name="connsiteX13" fmla="*/ 183977 w 213360"/>
                <a:gd name="connsiteY13" fmla="*/ 21214 h 274320"/>
                <a:gd name="connsiteX14" fmla="*/ 155936 w 213360"/>
                <a:gd name="connsiteY14" fmla="*/ 24872 h 274320"/>
                <a:gd name="connsiteX15" fmla="*/ 132161 w 213360"/>
                <a:gd name="connsiteY15" fmla="*/ 12070 h 274320"/>
                <a:gd name="connsiteX16" fmla="*/ 108386 w 213360"/>
                <a:gd name="connsiteY16" fmla="*/ 22433 h 274320"/>
                <a:gd name="connsiteX17" fmla="*/ 85222 w 213360"/>
                <a:gd name="connsiteY17" fmla="*/ 21214 h 274320"/>
                <a:gd name="connsiteX18" fmla="*/ 79126 w 213360"/>
                <a:gd name="connsiteY18" fmla="*/ 22433 h 274320"/>
                <a:gd name="connsiteX19" fmla="*/ 74858 w 213360"/>
                <a:gd name="connsiteY19" fmla="*/ 29139 h 274320"/>
                <a:gd name="connsiteX20" fmla="*/ 57790 w 213360"/>
                <a:gd name="connsiteY20" fmla="*/ 28529 h 274320"/>
                <a:gd name="connsiteX21" fmla="*/ 46208 w 213360"/>
                <a:gd name="connsiteY21" fmla="*/ 36454 h 274320"/>
                <a:gd name="connsiteX22" fmla="*/ 26090 w 213360"/>
                <a:gd name="connsiteY22" fmla="*/ 40112 h 274320"/>
                <a:gd name="connsiteX23" fmla="*/ 26090 w 213360"/>
                <a:gd name="connsiteY23" fmla="*/ 49865 h 274320"/>
                <a:gd name="connsiteX24" fmla="*/ 16337 w 213360"/>
                <a:gd name="connsiteY24" fmla="*/ 55352 h 274320"/>
                <a:gd name="connsiteX25" fmla="*/ 15728 w 213360"/>
                <a:gd name="connsiteY25" fmla="*/ 68153 h 274320"/>
                <a:gd name="connsiteX26" fmla="*/ 2926 w 213360"/>
                <a:gd name="connsiteY26" fmla="*/ 86441 h 274320"/>
                <a:gd name="connsiteX27" fmla="*/ 5974 w 213360"/>
                <a:gd name="connsiteY27" fmla="*/ 98024 h 274320"/>
                <a:gd name="connsiteX28" fmla="*/ 23652 w 213360"/>
                <a:gd name="connsiteY28" fmla="*/ 119969 h 274320"/>
                <a:gd name="connsiteX29" fmla="*/ 37673 w 213360"/>
                <a:gd name="connsiteY29" fmla="*/ 138257 h 274320"/>
                <a:gd name="connsiteX30" fmla="*/ 45598 w 213360"/>
                <a:gd name="connsiteY30" fmla="*/ 164470 h 274320"/>
                <a:gd name="connsiteX31" fmla="*/ 59618 w 213360"/>
                <a:gd name="connsiteY31" fmla="*/ 195560 h 274320"/>
                <a:gd name="connsiteX32" fmla="*/ 87660 w 213360"/>
                <a:gd name="connsiteY32" fmla="*/ 213238 h 274320"/>
                <a:gd name="connsiteX33" fmla="*/ 108386 w 213360"/>
                <a:gd name="connsiteY33" fmla="*/ 212628 h 274320"/>
                <a:gd name="connsiteX34" fmla="*/ 93756 w 213360"/>
                <a:gd name="connsiteY34" fmla="*/ 177881 h 274320"/>
                <a:gd name="connsiteX35" fmla="*/ 113873 w 213360"/>
                <a:gd name="connsiteY35" fmla="*/ 173614 h 274320"/>
                <a:gd name="connsiteX36" fmla="*/ 102290 w 213360"/>
                <a:gd name="connsiteY36" fmla="*/ 153497 h 274320"/>
                <a:gd name="connsiteX37" fmla="*/ 132770 w 213360"/>
                <a:gd name="connsiteY37" fmla="*/ 163860 h 274320"/>
                <a:gd name="connsiteX38" fmla="*/ 130332 w 213360"/>
                <a:gd name="connsiteY38" fmla="*/ 141305 h 274320"/>
                <a:gd name="connsiteX39" fmla="*/ 113873 w 213360"/>
                <a:gd name="connsiteY39" fmla="*/ 130332 h 274320"/>
                <a:gd name="connsiteX40" fmla="*/ 94366 w 213360"/>
                <a:gd name="connsiteY40" fmla="*/ 112044 h 274320"/>
                <a:gd name="connsiteX41" fmla="*/ 105338 w 213360"/>
                <a:gd name="connsiteY41" fmla="*/ 103510 h 274320"/>
                <a:gd name="connsiteX42" fmla="*/ 88270 w 213360"/>
                <a:gd name="connsiteY42" fmla="*/ 85222 h 274320"/>
                <a:gd name="connsiteX43" fmla="*/ 78516 w 213360"/>
                <a:gd name="connsiteY43" fmla="*/ 62057 h 274320"/>
                <a:gd name="connsiteX44" fmla="*/ 84002 w 213360"/>
                <a:gd name="connsiteY44" fmla="*/ 54132 h 274320"/>
                <a:gd name="connsiteX45" fmla="*/ 102290 w 213360"/>
                <a:gd name="connsiteY45" fmla="*/ 73640 h 274320"/>
                <a:gd name="connsiteX46" fmla="*/ 119969 w 213360"/>
                <a:gd name="connsiteY46" fmla="*/ 73640 h 274320"/>
                <a:gd name="connsiteX47" fmla="*/ 135209 w 213360"/>
                <a:gd name="connsiteY47" fmla="*/ 67544 h 274320"/>
                <a:gd name="connsiteX48" fmla="*/ 111434 w 213360"/>
                <a:gd name="connsiteY48" fmla="*/ 45598 h 274320"/>
                <a:gd name="connsiteX49" fmla="*/ 148620 w 213360"/>
                <a:gd name="connsiteY49" fmla="*/ 35844 h 274320"/>
                <a:gd name="connsiteX50" fmla="*/ 165080 w 213360"/>
                <a:gd name="connsiteY50" fmla="*/ 39502 h 274320"/>
                <a:gd name="connsiteX51" fmla="*/ 184586 w 213360"/>
                <a:gd name="connsiteY51" fmla="*/ 40721 h 274320"/>
                <a:gd name="connsiteX52" fmla="*/ 191292 w 213360"/>
                <a:gd name="connsiteY52" fmla="*/ 36454 h 274320"/>
                <a:gd name="connsiteX53" fmla="*/ 198608 w 213360"/>
                <a:gd name="connsiteY53" fmla="*/ 1268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3360" h="274320">
                  <a:moveTo>
                    <a:pt x="128504" y="240670"/>
                  </a:moveTo>
                  <a:lnTo>
                    <a:pt x="123626" y="257739"/>
                  </a:lnTo>
                  <a:lnTo>
                    <a:pt x="163860" y="265054"/>
                  </a:lnTo>
                  <a:lnTo>
                    <a:pt x="163860" y="271760"/>
                  </a:lnTo>
                  <a:lnTo>
                    <a:pt x="210190" y="268102"/>
                  </a:lnTo>
                  <a:lnTo>
                    <a:pt x="213238" y="256520"/>
                  </a:lnTo>
                  <a:lnTo>
                    <a:pt x="196169" y="261396"/>
                  </a:lnTo>
                  <a:lnTo>
                    <a:pt x="196169" y="254691"/>
                  </a:lnTo>
                  <a:lnTo>
                    <a:pt x="172394" y="251643"/>
                  </a:lnTo>
                  <a:lnTo>
                    <a:pt x="147401" y="254081"/>
                  </a:lnTo>
                  <a:lnTo>
                    <a:pt x="128504" y="240670"/>
                  </a:lnTo>
                  <a:close/>
                  <a:moveTo>
                    <a:pt x="198608" y="12680"/>
                  </a:moveTo>
                  <a:lnTo>
                    <a:pt x="182148" y="2926"/>
                  </a:lnTo>
                  <a:lnTo>
                    <a:pt x="183977" y="21214"/>
                  </a:lnTo>
                  <a:lnTo>
                    <a:pt x="155936" y="24872"/>
                  </a:lnTo>
                  <a:lnTo>
                    <a:pt x="132161" y="12070"/>
                  </a:lnTo>
                  <a:lnTo>
                    <a:pt x="108386" y="22433"/>
                  </a:lnTo>
                  <a:lnTo>
                    <a:pt x="85222" y="21214"/>
                  </a:lnTo>
                  <a:lnTo>
                    <a:pt x="79126" y="22433"/>
                  </a:lnTo>
                  <a:lnTo>
                    <a:pt x="74858" y="29139"/>
                  </a:lnTo>
                  <a:lnTo>
                    <a:pt x="57790" y="28529"/>
                  </a:lnTo>
                  <a:lnTo>
                    <a:pt x="46208" y="36454"/>
                  </a:lnTo>
                  <a:lnTo>
                    <a:pt x="26090" y="40112"/>
                  </a:lnTo>
                  <a:lnTo>
                    <a:pt x="26090" y="49865"/>
                  </a:lnTo>
                  <a:lnTo>
                    <a:pt x="16337" y="55352"/>
                  </a:lnTo>
                  <a:lnTo>
                    <a:pt x="15728" y="68153"/>
                  </a:lnTo>
                  <a:lnTo>
                    <a:pt x="2926" y="86441"/>
                  </a:lnTo>
                  <a:lnTo>
                    <a:pt x="5974" y="98024"/>
                  </a:lnTo>
                  <a:lnTo>
                    <a:pt x="23652" y="119969"/>
                  </a:lnTo>
                  <a:lnTo>
                    <a:pt x="37673" y="138257"/>
                  </a:lnTo>
                  <a:lnTo>
                    <a:pt x="45598" y="164470"/>
                  </a:lnTo>
                  <a:lnTo>
                    <a:pt x="59618" y="195560"/>
                  </a:lnTo>
                  <a:lnTo>
                    <a:pt x="87660" y="213238"/>
                  </a:lnTo>
                  <a:lnTo>
                    <a:pt x="108386" y="212628"/>
                  </a:lnTo>
                  <a:lnTo>
                    <a:pt x="93756" y="177881"/>
                  </a:lnTo>
                  <a:lnTo>
                    <a:pt x="113873" y="173614"/>
                  </a:lnTo>
                  <a:lnTo>
                    <a:pt x="102290" y="153497"/>
                  </a:lnTo>
                  <a:lnTo>
                    <a:pt x="132770" y="163860"/>
                  </a:lnTo>
                  <a:lnTo>
                    <a:pt x="130332" y="141305"/>
                  </a:lnTo>
                  <a:lnTo>
                    <a:pt x="113873" y="130332"/>
                  </a:lnTo>
                  <a:lnTo>
                    <a:pt x="94366" y="112044"/>
                  </a:lnTo>
                  <a:lnTo>
                    <a:pt x="105338" y="103510"/>
                  </a:lnTo>
                  <a:lnTo>
                    <a:pt x="88270" y="85222"/>
                  </a:lnTo>
                  <a:lnTo>
                    <a:pt x="78516" y="62057"/>
                  </a:lnTo>
                  <a:lnTo>
                    <a:pt x="84002" y="54132"/>
                  </a:lnTo>
                  <a:lnTo>
                    <a:pt x="102290" y="73640"/>
                  </a:lnTo>
                  <a:lnTo>
                    <a:pt x="119969" y="73640"/>
                  </a:lnTo>
                  <a:lnTo>
                    <a:pt x="135209" y="67544"/>
                  </a:lnTo>
                  <a:lnTo>
                    <a:pt x="111434" y="45598"/>
                  </a:lnTo>
                  <a:lnTo>
                    <a:pt x="148620" y="35844"/>
                  </a:lnTo>
                  <a:lnTo>
                    <a:pt x="165080" y="39502"/>
                  </a:lnTo>
                  <a:lnTo>
                    <a:pt x="184586" y="40721"/>
                  </a:lnTo>
                  <a:lnTo>
                    <a:pt x="191292" y="36454"/>
                  </a:lnTo>
                  <a:lnTo>
                    <a:pt x="198608" y="1268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C135C43C-DDFD-466E-8530-237376A453C1}"/>
                </a:ext>
              </a:extLst>
            </p:cNvPr>
            <p:cNvSpPr/>
            <p:nvPr/>
          </p:nvSpPr>
          <p:spPr>
            <a:xfrm>
              <a:off x="4832896" y="1206872"/>
              <a:ext cx="1272359" cy="684677"/>
            </a:xfrm>
            <a:custGeom>
              <a:avLst/>
              <a:gdLst>
                <a:gd name="connsiteX0" fmla="*/ 1070336 w 1359408"/>
                <a:gd name="connsiteY0" fmla="*/ 5364 h 731520"/>
                <a:gd name="connsiteX1" fmla="*/ 911840 w 1359408"/>
                <a:gd name="connsiteY1" fmla="*/ 2926 h 731520"/>
                <a:gd name="connsiteX2" fmla="*/ 839907 w 1359408"/>
                <a:gd name="connsiteY2" fmla="*/ 4755 h 731520"/>
                <a:gd name="connsiteX3" fmla="*/ 809427 w 1359408"/>
                <a:gd name="connsiteY3" fmla="*/ 12680 h 731520"/>
                <a:gd name="connsiteX4" fmla="*/ 739323 w 1359408"/>
                <a:gd name="connsiteY4" fmla="*/ 12070 h 731520"/>
                <a:gd name="connsiteX5" fmla="*/ 661904 w 1359408"/>
                <a:gd name="connsiteY5" fmla="*/ 24872 h 731520"/>
                <a:gd name="connsiteX6" fmla="*/ 652150 w 1359408"/>
                <a:gd name="connsiteY6" fmla="*/ 35235 h 731520"/>
                <a:gd name="connsiteX7" fmla="*/ 692993 w 1359408"/>
                <a:gd name="connsiteY7" fmla="*/ 48036 h 731520"/>
                <a:gd name="connsiteX8" fmla="*/ 655198 w 1359408"/>
                <a:gd name="connsiteY8" fmla="*/ 40112 h 731520"/>
                <a:gd name="connsiteX9" fmla="*/ 627766 w 1359408"/>
                <a:gd name="connsiteY9" fmla="*/ 38283 h 731520"/>
                <a:gd name="connsiteX10" fmla="*/ 585094 w 1359408"/>
                <a:gd name="connsiteY10" fmla="*/ 29748 h 731520"/>
                <a:gd name="connsiteX11" fmla="*/ 520477 w 1359408"/>
                <a:gd name="connsiteY11" fmla="*/ 42550 h 731520"/>
                <a:gd name="connsiteX12" fmla="*/ 504017 w 1359408"/>
                <a:gd name="connsiteY12" fmla="*/ 35235 h 731520"/>
                <a:gd name="connsiteX13" fmla="*/ 440619 w 1359408"/>
                <a:gd name="connsiteY13" fmla="*/ 35235 h 731520"/>
                <a:gd name="connsiteX14" fmla="*/ 374173 w 1359408"/>
                <a:gd name="connsiteY14" fmla="*/ 38892 h 731520"/>
                <a:gd name="connsiteX15" fmla="*/ 319918 w 1359408"/>
                <a:gd name="connsiteY15" fmla="*/ 44988 h 731520"/>
                <a:gd name="connsiteX16" fmla="*/ 318699 w 1359408"/>
                <a:gd name="connsiteY16" fmla="*/ 55961 h 731520"/>
                <a:gd name="connsiteX17" fmla="*/ 286390 w 1359408"/>
                <a:gd name="connsiteY17" fmla="*/ 59009 h 731520"/>
                <a:gd name="connsiteX18" fmla="*/ 197389 w 1359408"/>
                <a:gd name="connsiteY18" fmla="*/ 76688 h 731520"/>
                <a:gd name="connsiteX19" fmla="*/ 169347 w 1359408"/>
                <a:gd name="connsiteY19" fmla="*/ 87051 h 731520"/>
                <a:gd name="connsiteX20" fmla="*/ 218725 w 1359408"/>
                <a:gd name="connsiteY20" fmla="*/ 96195 h 731520"/>
                <a:gd name="connsiteX21" fmla="*/ 201656 w 1359408"/>
                <a:gd name="connsiteY21" fmla="*/ 105948 h 731520"/>
                <a:gd name="connsiteX22" fmla="*/ 110825 w 1359408"/>
                <a:gd name="connsiteY22" fmla="*/ 119360 h 731520"/>
                <a:gd name="connsiteX23" fmla="*/ 16337 w 1359408"/>
                <a:gd name="connsiteY23" fmla="*/ 132771 h 731520"/>
                <a:gd name="connsiteX24" fmla="*/ 2926 w 1359408"/>
                <a:gd name="connsiteY24" fmla="*/ 143134 h 731520"/>
                <a:gd name="connsiteX25" fmla="*/ 41941 w 1359408"/>
                <a:gd name="connsiteY25" fmla="*/ 155326 h 731520"/>
                <a:gd name="connsiteX26" fmla="*/ 130333 w 1359408"/>
                <a:gd name="connsiteY26" fmla="*/ 162641 h 731520"/>
                <a:gd name="connsiteX27" fmla="*/ 84613 w 1359408"/>
                <a:gd name="connsiteY27" fmla="*/ 163860 h 731520"/>
                <a:gd name="connsiteX28" fmla="*/ 18166 w 1359408"/>
                <a:gd name="connsiteY28" fmla="*/ 173004 h 731520"/>
                <a:gd name="connsiteX29" fmla="*/ 41331 w 1359408"/>
                <a:gd name="connsiteY29" fmla="*/ 191902 h 731520"/>
                <a:gd name="connsiteX30" fmla="*/ 59619 w 1359408"/>
                <a:gd name="connsiteY30" fmla="*/ 201046 h 731520"/>
                <a:gd name="connsiteX31" fmla="*/ 116921 w 1359408"/>
                <a:gd name="connsiteY31" fmla="*/ 199217 h 731520"/>
                <a:gd name="connsiteX32" fmla="*/ 178491 w 1359408"/>
                <a:gd name="connsiteY32" fmla="*/ 197998 h 731520"/>
                <a:gd name="connsiteX33" fmla="*/ 224821 w 1359408"/>
                <a:gd name="connsiteY33" fmla="*/ 199827 h 731520"/>
                <a:gd name="connsiteX34" fmla="*/ 273589 w 1359408"/>
                <a:gd name="connsiteY34" fmla="*/ 217505 h 731520"/>
                <a:gd name="connsiteX35" fmla="*/ 265054 w 1359408"/>
                <a:gd name="connsiteY35" fmla="*/ 230307 h 731520"/>
                <a:gd name="connsiteX36" fmla="*/ 287000 w 1359408"/>
                <a:gd name="connsiteY36" fmla="*/ 241889 h 731520"/>
                <a:gd name="connsiteX37" fmla="*/ 295534 w 1359408"/>
                <a:gd name="connsiteY37" fmla="*/ 274198 h 731520"/>
                <a:gd name="connsiteX38" fmla="*/ 301630 w 1359408"/>
                <a:gd name="connsiteY38" fmla="*/ 296144 h 731520"/>
                <a:gd name="connsiteX39" fmla="*/ 310165 w 1359408"/>
                <a:gd name="connsiteY39" fmla="*/ 307726 h 731520"/>
                <a:gd name="connsiteX40" fmla="*/ 267493 w 1359408"/>
                <a:gd name="connsiteY40" fmla="*/ 336987 h 731520"/>
                <a:gd name="connsiteX41" fmla="*/ 283342 w 1359408"/>
                <a:gd name="connsiteY41" fmla="*/ 344912 h 731520"/>
                <a:gd name="connsiteX42" fmla="*/ 310165 w 1359408"/>
                <a:gd name="connsiteY42" fmla="*/ 340035 h 731520"/>
                <a:gd name="connsiteX43" fmla="*/ 326014 w 1359408"/>
                <a:gd name="connsiteY43" fmla="*/ 351008 h 731520"/>
                <a:gd name="connsiteX44" fmla="*/ 358323 w 1359408"/>
                <a:gd name="connsiteY44" fmla="*/ 371734 h 731520"/>
                <a:gd name="connsiteX45" fmla="*/ 312603 w 1359408"/>
                <a:gd name="connsiteY45" fmla="*/ 363200 h 731520"/>
                <a:gd name="connsiteX46" fmla="*/ 289438 w 1359408"/>
                <a:gd name="connsiteY46" fmla="*/ 363200 h 731520"/>
                <a:gd name="connsiteX47" fmla="*/ 271150 w 1359408"/>
                <a:gd name="connsiteY47" fmla="*/ 380269 h 731520"/>
                <a:gd name="connsiteX48" fmla="*/ 262006 w 1359408"/>
                <a:gd name="connsiteY48" fmla="*/ 402214 h 731520"/>
                <a:gd name="connsiteX49" fmla="*/ 287609 w 1359408"/>
                <a:gd name="connsiteY49" fmla="*/ 413187 h 731520"/>
                <a:gd name="connsiteX50" fmla="*/ 311993 w 1359408"/>
                <a:gd name="connsiteY50" fmla="*/ 408310 h 731520"/>
                <a:gd name="connsiteX51" fmla="*/ 327843 w 1359408"/>
                <a:gd name="connsiteY51" fmla="*/ 403433 h 731520"/>
                <a:gd name="connsiteX52" fmla="*/ 361371 w 1359408"/>
                <a:gd name="connsiteY52" fmla="*/ 391851 h 731520"/>
                <a:gd name="connsiteX53" fmla="*/ 344302 w 1359408"/>
                <a:gd name="connsiteY53" fmla="*/ 417454 h 731520"/>
                <a:gd name="connsiteX54" fmla="*/ 328453 w 1359408"/>
                <a:gd name="connsiteY54" fmla="*/ 431475 h 731520"/>
                <a:gd name="connsiteX55" fmla="*/ 285171 w 1359408"/>
                <a:gd name="connsiteY55" fmla="*/ 443667 h 731520"/>
                <a:gd name="connsiteX56" fmla="*/ 242499 w 1359408"/>
                <a:gd name="connsiteY56" fmla="*/ 482072 h 731520"/>
                <a:gd name="connsiteX57" fmla="*/ 254691 w 1359408"/>
                <a:gd name="connsiteY57" fmla="*/ 494264 h 731520"/>
                <a:gd name="connsiteX58" fmla="*/ 233965 w 1359408"/>
                <a:gd name="connsiteY58" fmla="*/ 518648 h 731520"/>
                <a:gd name="connsiteX59" fmla="*/ 256520 w 1359408"/>
                <a:gd name="connsiteY59" fmla="*/ 550347 h 731520"/>
                <a:gd name="connsiteX60" fmla="*/ 247376 w 1359408"/>
                <a:gd name="connsiteY60" fmla="*/ 580827 h 731520"/>
                <a:gd name="connsiteX61" fmla="*/ 251643 w 1359408"/>
                <a:gd name="connsiteY61" fmla="*/ 603382 h 731520"/>
                <a:gd name="connsiteX62" fmla="*/ 280904 w 1359408"/>
                <a:gd name="connsiteY62" fmla="*/ 646664 h 731520"/>
                <a:gd name="connsiteX63" fmla="*/ 285781 w 1359408"/>
                <a:gd name="connsiteY63" fmla="*/ 680801 h 731520"/>
                <a:gd name="connsiteX64" fmla="*/ 304678 w 1359408"/>
                <a:gd name="connsiteY64" fmla="*/ 700309 h 731520"/>
                <a:gd name="connsiteX65" fmla="*/ 358933 w 1359408"/>
                <a:gd name="connsiteY65" fmla="*/ 700309 h 731520"/>
                <a:gd name="connsiteX66" fmla="*/ 389413 w 1359408"/>
                <a:gd name="connsiteY66" fmla="*/ 728960 h 731520"/>
                <a:gd name="connsiteX67" fmla="*/ 429037 w 1359408"/>
                <a:gd name="connsiteY67" fmla="*/ 727131 h 731520"/>
                <a:gd name="connsiteX68" fmla="*/ 454030 w 1359408"/>
                <a:gd name="connsiteY68" fmla="*/ 692384 h 731520"/>
                <a:gd name="connsiteX69" fmla="*/ 475366 w 1359408"/>
                <a:gd name="connsiteY69" fmla="*/ 663123 h 731520"/>
                <a:gd name="connsiteX70" fmla="*/ 473537 w 1359408"/>
                <a:gd name="connsiteY70" fmla="*/ 636301 h 731520"/>
                <a:gd name="connsiteX71" fmla="*/ 525963 w 1359408"/>
                <a:gd name="connsiteY71" fmla="*/ 608259 h 731520"/>
                <a:gd name="connsiteX72" fmla="*/ 546080 w 1359408"/>
                <a:gd name="connsiteY72" fmla="*/ 585704 h 731520"/>
                <a:gd name="connsiteX73" fmla="*/ 554614 w 1359408"/>
                <a:gd name="connsiteY73" fmla="*/ 561929 h 731520"/>
                <a:gd name="connsiteX74" fmla="*/ 583265 w 1359408"/>
                <a:gd name="connsiteY74" fmla="*/ 540593 h 731520"/>
                <a:gd name="connsiteX75" fmla="*/ 622889 w 1359408"/>
                <a:gd name="connsiteY75" fmla="*/ 532669 h 731520"/>
                <a:gd name="connsiteX76" fmla="*/ 660075 w 1359408"/>
                <a:gd name="connsiteY76" fmla="*/ 524134 h 731520"/>
                <a:gd name="connsiteX77" fmla="*/ 678363 w 1359408"/>
                <a:gd name="connsiteY77" fmla="*/ 522915 h 731520"/>
                <a:gd name="connsiteX78" fmla="*/ 740542 w 1359408"/>
                <a:gd name="connsiteY78" fmla="*/ 499141 h 731520"/>
                <a:gd name="connsiteX79" fmla="*/ 785653 w 1359408"/>
                <a:gd name="connsiteY79" fmla="*/ 464393 h 731520"/>
                <a:gd name="connsiteX80" fmla="*/ 814913 w 1359408"/>
                <a:gd name="connsiteY80" fmla="*/ 451592 h 731520"/>
                <a:gd name="connsiteX81" fmla="*/ 842955 w 1359408"/>
                <a:gd name="connsiteY81" fmla="*/ 450982 h 731520"/>
                <a:gd name="connsiteX82" fmla="*/ 919155 w 1359408"/>
                <a:gd name="connsiteY82" fmla="*/ 440009 h 731520"/>
                <a:gd name="connsiteX83" fmla="*/ 992917 w 1359408"/>
                <a:gd name="connsiteY83" fmla="*/ 413797 h 731520"/>
                <a:gd name="connsiteX84" fmla="*/ 1065459 w 1359408"/>
                <a:gd name="connsiteY84" fmla="*/ 385755 h 731520"/>
                <a:gd name="connsiteX85" fmla="*/ 1031931 w 1359408"/>
                <a:gd name="connsiteY85" fmla="*/ 383926 h 731520"/>
                <a:gd name="connsiteX86" fmla="*/ 967313 w 1359408"/>
                <a:gd name="connsiteY86" fmla="*/ 382707 h 731520"/>
                <a:gd name="connsiteX87" fmla="*/ 999622 w 1359408"/>
                <a:gd name="connsiteY87" fmla="*/ 365638 h 731520"/>
                <a:gd name="connsiteX88" fmla="*/ 996574 w 1359408"/>
                <a:gd name="connsiteY88" fmla="*/ 343693 h 731520"/>
                <a:gd name="connsiteX89" fmla="*/ 1022177 w 1359408"/>
                <a:gd name="connsiteY89" fmla="*/ 361981 h 731520"/>
                <a:gd name="connsiteX90" fmla="*/ 1038637 w 1359408"/>
                <a:gd name="connsiteY90" fmla="*/ 374782 h 731520"/>
                <a:gd name="connsiteX91" fmla="*/ 1083137 w 1359408"/>
                <a:gd name="connsiteY91" fmla="*/ 368686 h 731520"/>
                <a:gd name="connsiteX92" fmla="*/ 1079480 w 1359408"/>
                <a:gd name="connsiteY92" fmla="*/ 342473 h 731520"/>
                <a:gd name="connsiteX93" fmla="*/ 1052048 w 1359408"/>
                <a:gd name="connsiteY93" fmla="*/ 323576 h 731520"/>
                <a:gd name="connsiteX94" fmla="*/ 1021568 w 1359408"/>
                <a:gd name="connsiteY94" fmla="*/ 315651 h 731520"/>
                <a:gd name="connsiteX95" fmla="*/ 1036198 w 1359408"/>
                <a:gd name="connsiteY95" fmla="*/ 307117 h 731520"/>
                <a:gd name="connsiteX96" fmla="*/ 1080089 w 1359408"/>
                <a:gd name="connsiteY96" fmla="*/ 319918 h 731520"/>
                <a:gd name="connsiteX97" fmla="*/ 1083137 w 1359408"/>
                <a:gd name="connsiteY97" fmla="*/ 305897 h 731520"/>
                <a:gd name="connsiteX98" fmla="*/ 1058144 w 1359408"/>
                <a:gd name="connsiteY98" fmla="*/ 285171 h 731520"/>
                <a:gd name="connsiteX99" fmla="*/ 1091062 w 1359408"/>
                <a:gd name="connsiteY99" fmla="*/ 285171 h 731520"/>
                <a:gd name="connsiteX100" fmla="*/ 1125200 w 1359408"/>
                <a:gd name="connsiteY100" fmla="*/ 280294 h 731520"/>
                <a:gd name="connsiteX101" fmla="*/ 1135563 w 1359408"/>
                <a:gd name="connsiteY101" fmla="*/ 269321 h 731520"/>
                <a:gd name="connsiteX102" fmla="*/ 1111179 w 1359408"/>
                <a:gd name="connsiteY102" fmla="*/ 256520 h 731520"/>
                <a:gd name="connsiteX103" fmla="*/ 1163605 w 1359408"/>
                <a:gd name="connsiteY103" fmla="*/ 254691 h 731520"/>
                <a:gd name="connsiteX104" fmla="*/ 1139221 w 1359408"/>
                <a:gd name="connsiteY104" fmla="*/ 228478 h 731520"/>
                <a:gd name="connsiteX105" fmla="*/ 1164214 w 1359408"/>
                <a:gd name="connsiteY105" fmla="*/ 225430 h 731520"/>
                <a:gd name="connsiteX106" fmla="*/ 1164824 w 1359408"/>
                <a:gd name="connsiteY106" fmla="*/ 199827 h 731520"/>
                <a:gd name="connsiteX107" fmla="*/ 1127029 w 1359408"/>
                <a:gd name="connsiteY107" fmla="*/ 184587 h 731520"/>
                <a:gd name="connsiteX108" fmla="*/ 1166043 w 1359408"/>
                <a:gd name="connsiteY108" fmla="*/ 174833 h 731520"/>
                <a:gd name="connsiteX109" fmla="*/ 1201400 w 1359408"/>
                <a:gd name="connsiteY109" fmla="*/ 174224 h 731520"/>
                <a:gd name="connsiteX110" fmla="*/ 1179454 w 1359408"/>
                <a:gd name="connsiteY110" fmla="*/ 154716 h 731520"/>
                <a:gd name="connsiteX111" fmla="*/ 1186160 w 1359408"/>
                <a:gd name="connsiteY111" fmla="*/ 123627 h 731520"/>
                <a:gd name="connsiteX112" fmla="*/ 1208105 w 1359408"/>
                <a:gd name="connsiteY112" fmla="*/ 105948 h 731520"/>
                <a:gd name="connsiteX113" fmla="*/ 1237976 w 1359408"/>
                <a:gd name="connsiteY113" fmla="*/ 86441 h 731520"/>
                <a:gd name="connsiteX114" fmla="*/ 1189208 w 1359408"/>
                <a:gd name="connsiteY114" fmla="*/ 85222 h 731520"/>
                <a:gd name="connsiteX115" fmla="*/ 1258093 w 1359408"/>
                <a:gd name="connsiteY115" fmla="*/ 80955 h 731520"/>
                <a:gd name="connsiteX116" fmla="*/ 1271504 w 1359408"/>
                <a:gd name="connsiteY116" fmla="*/ 74859 h 731520"/>
                <a:gd name="connsiteX117" fmla="*/ 1360505 w 1359408"/>
                <a:gd name="connsiteY117" fmla="*/ 57180 h 731520"/>
                <a:gd name="connsiteX118" fmla="*/ 1350752 w 1359408"/>
                <a:gd name="connsiteY118" fmla="*/ 46817 h 731520"/>
                <a:gd name="connsiteX119" fmla="*/ 1289792 w 1359408"/>
                <a:gd name="connsiteY119" fmla="*/ 41940 h 731520"/>
                <a:gd name="connsiteX120" fmla="*/ 1186769 w 1359408"/>
                <a:gd name="connsiteY120" fmla="*/ 51084 h 731520"/>
                <a:gd name="connsiteX121" fmla="*/ 1130686 w 1359408"/>
                <a:gd name="connsiteY121" fmla="*/ 60228 h 731520"/>
                <a:gd name="connsiteX122" fmla="*/ 1158118 w 1359408"/>
                <a:gd name="connsiteY122" fmla="*/ 46208 h 731520"/>
                <a:gd name="connsiteX123" fmla="*/ 1144097 w 1359408"/>
                <a:gd name="connsiteY123" fmla="*/ 37673 h 731520"/>
                <a:gd name="connsiteX124" fmla="*/ 1101425 w 1359408"/>
                <a:gd name="connsiteY124" fmla="*/ 44988 h 731520"/>
                <a:gd name="connsiteX125" fmla="*/ 1042294 w 1359408"/>
                <a:gd name="connsiteY125" fmla="*/ 36454 h 731520"/>
                <a:gd name="connsiteX126" fmla="*/ 968533 w 1359408"/>
                <a:gd name="connsiteY126" fmla="*/ 39502 h 731520"/>
                <a:gd name="connsiteX127" fmla="*/ 959998 w 1359408"/>
                <a:gd name="connsiteY127" fmla="*/ 35235 h 731520"/>
                <a:gd name="connsiteX128" fmla="*/ 1071555 w 1359408"/>
                <a:gd name="connsiteY128" fmla="*/ 32796 h 731520"/>
                <a:gd name="connsiteX129" fmla="*/ 1150193 w 1359408"/>
                <a:gd name="connsiteY129" fmla="*/ 31577 h 731520"/>
                <a:gd name="connsiteX130" fmla="*/ 1190427 w 1359408"/>
                <a:gd name="connsiteY130" fmla="*/ 23043 h 731520"/>
                <a:gd name="connsiteX131" fmla="*/ 1070336 w 1359408"/>
                <a:gd name="connsiteY131" fmla="*/ 5364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59408" h="731520">
                  <a:moveTo>
                    <a:pt x="1070336" y="5364"/>
                  </a:moveTo>
                  <a:lnTo>
                    <a:pt x="911840" y="2926"/>
                  </a:lnTo>
                  <a:lnTo>
                    <a:pt x="839907" y="4755"/>
                  </a:lnTo>
                  <a:lnTo>
                    <a:pt x="809427" y="12680"/>
                  </a:lnTo>
                  <a:lnTo>
                    <a:pt x="739323" y="12070"/>
                  </a:lnTo>
                  <a:lnTo>
                    <a:pt x="661904" y="24872"/>
                  </a:lnTo>
                  <a:lnTo>
                    <a:pt x="652150" y="35235"/>
                  </a:lnTo>
                  <a:lnTo>
                    <a:pt x="692993" y="48036"/>
                  </a:lnTo>
                  <a:lnTo>
                    <a:pt x="655198" y="40112"/>
                  </a:lnTo>
                  <a:lnTo>
                    <a:pt x="627766" y="38283"/>
                  </a:lnTo>
                  <a:lnTo>
                    <a:pt x="585094" y="29748"/>
                  </a:lnTo>
                  <a:lnTo>
                    <a:pt x="520477" y="42550"/>
                  </a:lnTo>
                  <a:lnTo>
                    <a:pt x="504017" y="35235"/>
                  </a:lnTo>
                  <a:lnTo>
                    <a:pt x="440619" y="35235"/>
                  </a:lnTo>
                  <a:lnTo>
                    <a:pt x="374173" y="38892"/>
                  </a:lnTo>
                  <a:lnTo>
                    <a:pt x="319918" y="44988"/>
                  </a:lnTo>
                  <a:lnTo>
                    <a:pt x="318699" y="55961"/>
                  </a:lnTo>
                  <a:lnTo>
                    <a:pt x="286390" y="59009"/>
                  </a:lnTo>
                  <a:lnTo>
                    <a:pt x="197389" y="76688"/>
                  </a:lnTo>
                  <a:lnTo>
                    <a:pt x="169347" y="87051"/>
                  </a:lnTo>
                  <a:lnTo>
                    <a:pt x="218725" y="96195"/>
                  </a:lnTo>
                  <a:lnTo>
                    <a:pt x="201656" y="105948"/>
                  </a:lnTo>
                  <a:lnTo>
                    <a:pt x="110825" y="119360"/>
                  </a:lnTo>
                  <a:lnTo>
                    <a:pt x="16337" y="132771"/>
                  </a:lnTo>
                  <a:lnTo>
                    <a:pt x="2926" y="143134"/>
                  </a:lnTo>
                  <a:lnTo>
                    <a:pt x="41941" y="155326"/>
                  </a:lnTo>
                  <a:lnTo>
                    <a:pt x="130333" y="162641"/>
                  </a:lnTo>
                  <a:lnTo>
                    <a:pt x="84613" y="163860"/>
                  </a:lnTo>
                  <a:lnTo>
                    <a:pt x="18166" y="173004"/>
                  </a:lnTo>
                  <a:lnTo>
                    <a:pt x="41331" y="191902"/>
                  </a:lnTo>
                  <a:lnTo>
                    <a:pt x="59619" y="201046"/>
                  </a:lnTo>
                  <a:lnTo>
                    <a:pt x="116921" y="199217"/>
                  </a:lnTo>
                  <a:lnTo>
                    <a:pt x="178491" y="197998"/>
                  </a:lnTo>
                  <a:lnTo>
                    <a:pt x="224821" y="199827"/>
                  </a:lnTo>
                  <a:lnTo>
                    <a:pt x="273589" y="217505"/>
                  </a:lnTo>
                  <a:lnTo>
                    <a:pt x="265054" y="230307"/>
                  </a:lnTo>
                  <a:lnTo>
                    <a:pt x="287000" y="241889"/>
                  </a:lnTo>
                  <a:lnTo>
                    <a:pt x="295534" y="274198"/>
                  </a:lnTo>
                  <a:lnTo>
                    <a:pt x="301630" y="296144"/>
                  </a:lnTo>
                  <a:lnTo>
                    <a:pt x="310165" y="307726"/>
                  </a:lnTo>
                  <a:lnTo>
                    <a:pt x="267493" y="336987"/>
                  </a:lnTo>
                  <a:lnTo>
                    <a:pt x="283342" y="344912"/>
                  </a:lnTo>
                  <a:lnTo>
                    <a:pt x="310165" y="340035"/>
                  </a:lnTo>
                  <a:lnTo>
                    <a:pt x="326014" y="351008"/>
                  </a:lnTo>
                  <a:lnTo>
                    <a:pt x="358323" y="371734"/>
                  </a:lnTo>
                  <a:lnTo>
                    <a:pt x="312603" y="363200"/>
                  </a:lnTo>
                  <a:lnTo>
                    <a:pt x="289438" y="363200"/>
                  </a:lnTo>
                  <a:lnTo>
                    <a:pt x="271150" y="380269"/>
                  </a:lnTo>
                  <a:lnTo>
                    <a:pt x="262006" y="402214"/>
                  </a:lnTo>
                  <a:lnTo>
                    <a:pt x="287609" y="413187"/>
                  </a:lnTo>
                  <a:lnTo>
                    <a:pt x="311993" y="408310"/>
                  </a:lnTo>
                  <a:lnTo>
                    <a:pt x="327843" y="403433"/>
                  </a:lnTo>
                  <a:lnTo>
                    <a:pt x="361371" y="391851"/>
                  </a:lnTo>
                  <a:lnTo>
                    <a:pt x="344302" y="417454"/>
                  </a:lnTo>
                  <a:lnTo>
                    <a:pt x="328453" y="431475"/>
                  </a:lnTo>
                  <a:lnTo>
                    <a:pt x="285171" y="443667"/>
                  </a:lnTo>
                  <a:lnTo>
                    <a:pt x="242499" y="482072"/>
                  </a:lnTo>
                  <a:lnTo>
                    <a:pt x="254691" y="494264"/>
                  </a:lnTo>
                  <a:lnTo>
                    <a:pt x="233965" y="518648"/>
                  </a:lnTo>
                  <a:lnTo>
                    <a:pt x="256520" y="550347"/>
                  </a:lnTo>
                  <a:lnTo>
                    <a:pt x="247376" y="580827"/>
                  </a:lnTo>
                  <a:lnTo>
                    <a:pt x="251643" y="603382"/>
                  </a:lnTo>
                  <a:lnTo>
                    <a:pt x="280904" y="646664"/>
                  </a:lnTo>
                  <a:lnTo>
                    <a:pt x="285781" y="680801"/>
                  </a:lnTo>
                  <a:lnTo>
                    <a:pt x="304678" y="700309"/>
                  </a:lnTo>
                  <a:lnTo>
                    <a:pt x="358933" y="700309"/>
                  </a:lnTo>
                  <a:lnTo>
                    <a:pt x="389413" y="728960"/>
                  </a:lnTo>
                  <a:lnTo>
                    <a:pt x="429037" y="727131"/>
                  </a:lnTo>
                  <a:lnTo>
                    <a:pt x="454030" y="692384"/>
                  </a:lnTo>
                  <a:lnTo>
                    <a:pt x="475366" y="663123"/>
                  </a:lnTo>
                  <a:lnTo>
                    <a:pt x="473537" y="636301"/>
                  </a:lnTo>
                  <a:lnTo>
                    <a:pt x="525963" y="608259"/>
                  </a:lnTo>
                  <a:lnTo>
                    <a:pt x="546080" y="585704"/>
                  </a:lnTo>
                  <a:lnTo>
                    <a:pt x="554614" y="561929"/>
                  </a:lnTo>
                  <a:lnTo>
                    <a:pt x="583265" y="540593"/>
                  </a:lnTo>
                  <a:lnTo>
                    <a:pt x="622889" y="532669"/>
                  </a:lnTo>
                  <a:lnTo>
                    <a:pt x="660075" y="524134"/>
                  </a:lnTo>
                  <a:lnTo>
                    <a:pt x="678363" y="522915"/>
                  </a:lnTo>
                  <a:lnTo>
                    <a:pt x="740542" y="499141"/>
                  </a:lnTo>
                  <a:lnTo>
                    <a:pt x="785653" y="464393"/>
                  </a:lnTo>
                  <a:lnTo>
                    <a:pt x="814913" y="451592"/>
                  </a:lnTo>
                  <a:lnTo>
                    <a:pt x="842955" y="450982"/>
                  </a:lnTo>
                  <a:lnTo>
                    <a:pt x="919155" y="440009"/>
                  </a:lnTo>
                  <a:lnTo>
                    <a:pt x="992917" y="413797"/>
                  </a:lnTo>
                  <a:lnTo>
                    <a:pt x="1065459" y="385755"/>
                  </a:lnTo>
                  <a:lnTo>
                    <a:pt x="1031931" y="383926"/>
                  </a:lnTo>
                  <a:lnTo>
                    <a:pt x="967313" y="382707"/>
                  </a:lnTo>
                  <a:lnTo>
                    <a:pt x="999622" y="365638"/>
                  </a:lnTo>
                  <a:lnTo>
                    <a:pt x="996574" y="343693"/>
                  </a:lnTo>
                  <a:lnTo>
                    <a:pt x="1022177" y="361981"/>
                  </a:lnTo>
                  <a:lnTo>
                    <a:pt x="1038637" y="374782"/>
                  </a:lnTo>
                  <a:lnTo>
                    <a:pt x="1083137" y="368686"/>
                  </a:lnTo>
                  <a:lnTo>
                    <a:pt x="1079480" y="342473"/>
                  </a:lnTo>
                  <a:lnTo>
                    <a:pt x="1052048" y="323576"/>
                  </a:lnTo>
                  <a:lnTo>
                    <a:pt x="1021568" y="315651"/>
                  </a:lnTo>
                  <a:lnTo>
                    <a:pt x="1036198" y="307117"/>
                  </a:lnTo>
                  <a:lnTo>
                    <a:pt x="1080089" y="319918"/>
                  </a:lnTo>
                  <a:lnTo>
                    <a:pt x="1083137" y="305897"/>
                  </a:lnTo>
                  <a:lnTo>
                    <a:pt x="1058144" y="285171"/>
                  </a:lnTo>
                  <a:lnTo>
                    <a:pt x="1091062" y="285171"/>
                  </a:lnTo>
                  <a:lnTo>
                    <a:pt x="1125200" y="280294"/>
                  </a:lnTo>
                  <a:lnTo>
                    <a:pt x="1135563" y="269321"/>
                  </a:lnTo>
                  <a:lnTo>
                    <a:pt x="1111179" y="256520"/>
                  </a:lnTo>
                  <a:lnTo>
                    <a:pt x="1163605" y="254691"/>
                  </a:lnTo>
                  <a:lnTo>
                    <a:pt x="1139221" y="228478"/>
                  </a:lnTo>
                  <a:lnTo>
                    <a:pt x="1164214" y="225430"/>
                  </a:lnTo>
                  <a:lnTo>
                    <a:pt x="1164824" y="199827"/>
                  </a:lnTo>
                  <a:lnTo>
                    <a:pt x="1127029" y="184587"/>
                  </a:lnTo>
                  <a:lnTo>
                    <a:pt x="1166043" y="174833"/>
                  </a:lnTo>
                  <a:lnTo>
                    <a:pt x="1201400" y="174224"/>
                  </a:lnTo>
                  <a:lnTo>
                    <a:pt x="1179454" y="154716"/>
                  </a:lnTo>
                  <a:lnTo>
                    <a:pt x="1186160" y="123627"/>
                  </a:lnTo>
                  <a:lnTo>
                    <a:pt x="1208105" y="105948"/>
                  </a:lnTo>
                  <a:lnTo>
                    <a:pt x="1237976" y="86441"/>
                  </a:lnTo>
                  <a:lnTo>
                    <a:pt x="1189208" y="85222"/>
                  </a:lnTo>
                  <a:lnTo>
                    <a:pt x="1258093" y="80955"/>
                  </a:lnTo>
                  <a:lnTo>
                    <a:pt x="1271504" y="74859"/>
                  </a:lnTo>
                  <a:lnTo>
                    <a:pt x="1360505" y="57180"/>
                  </a:lnTo>
                  <a:lnTo>
                    <a:pt x="1350752" y="46817"/>
                  </a:lnTo>
                  <a:lnTo>
                    <a:pt x="1289792" y="41940"/>
                  </a:lnTo>
                  <a:lnTo>
                    <a:pt x="1186769" y="51084"/>
                  </a:lnTo>
                  <a:lnTo>
                    <a:pt x="1130686" y="60228"/>
                  </a:lnTo>
                  <a:lnTo>
                    <a:pt x="1158118" y="46208"/>
                  </a:lnTo>
                  <a:lnTo>
                    <a:pt x="1144097" y="37673"/>
                  </a:lnTo>
                  <a:lnTo>
                    <a:pt x="1101425" y="44988"/>
                  </a:lnTo>
                  <a:lnTo>
                    <a:pt x="1042294" y="36454"/>
                  </a:lnTo>
                  <a:lnTo>
                    <a:pt x="968533" y="39502"/>
                  </a:lnTo>
                  <a:lnTo>
                    <a:pt x="959998" y="35235"/>
                  </a:lnTo>
                  <a:lnTo>
                    <a:pt x="1071555" y="32796"/>
                  </a:lnTo>
                  <a:lnTo>
                    <a:pt x="1150193" y="31577"/>
                  </a:lnTo>
                  <a:lnTo>
                    <a:pt x="1190427" y="23043"/>
                  </a:lnTo>
                  <a:lnTo>
                    <a:pt x="1070336" y="536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590B5223-32D1-44DB-8C0A-9BFCB9ADC93B}"/>
                </a:ext>
              </a:extLst>
            </p:cNvPr>
            <p:cNvSpPr/>
            <p:nvPr/>
          </p:nvSpPr>
          <p:spPr>
            <a:xfrm>
              <a:off x="3411620" y="3391564"/>
              <a:ext cx="136935" cy="148347"/>
            </a:xfrm>
            <a:custGeom>
              <a:avLst/>
              <a:gdLst>
                <a:gd name="connsiteX0" fmla="*/ 122408 w 146304"/>
                <a:gd name="connsiteY0" fmla="*/ 3536 h 158496"/>
                <a:gd name="connsiteX1" fmla="*/ 91318 w 146304"/>
                <a:gd name="connsiteY1" fmla="*/ 2926 h 158496"/>
                <a:gd name="connsiteX2" fmla="*/ 59619 w 146304"/>
                <a:gd name="connsiteY2" fmla="*/ 2926 h 158496"/>
                <a:gd name="connsiteX3" fmla="*/ 57180 w 146304"/>
                <a:gd name="connsiteY3" fmla="*/ 24872 h 158496"/>
                <a:gd name="connsiteX4" fmla="*/ 41331 w 146304"/>
                <a:gd name="connsiteY4" fmla="*/ 24872 h 158496"/>
                <a:gd name="connsiteX5" fmla="*/ 52304 w 146304"/>
                <a:gd name="connsiteY5" fmla="*/ 37673 h 158496"/>
                <a:gd name="connsiteX6" fmla="*/ 63886 w 146304"/>
                <a:gd name="connsiteY6" fmla="*/ 46817 h 158496"/>
                <a:gd name="connsiteX7" fmla="*/ 66934 w 146304"/>
                <a:gd name="connsiteY7" fmla="*/ 55352 h 158496"/>
                <a:gd name="connsiteX8" fmla="*/ 71811 w 146304"/>
                <a:gd name="connsiteY8" fmla="*/ 57790 h 158496"/>
                <a:gd name="connsiteX9" fmla="*/ 69372 w 146304"/>
                <a:gd name="connsiteY9" fmla="*/ 70592 h 158496"/>
                <a:gd name="connsiteX10" fmla="*/ 26091 w 146304"/>
                <a:gd name="connsiteY10" fmla="*/ 70592 h 158496"/>
                <a:gd name="connsiteX11" fmla="*/ 5974 w 146304"/>
                <a:gd name="connsiteY11" fmla="*/ 102291 h 158496"/>
                <a:gd name="connsiteX12" fmla="*/ 10241 w 146304"/>
                <a:gd name="connsiteY12" fmla="*/ 109606 h 158496"/>
                <a:gd name="connsiteX13" fmla="*/ 5364 w 146304"/>
                <a:gd name="connsiteY13" fmla="*/ 118750 h 158496"/>
                <a:gd name="connsiteX14" fmla="*/ 2926 w 146304"/>
                <a:gd name="connsiteY14" fmla="*/ 130333 h 158496"/>
                <a:gd name="connsiteX15" fmla="*/ 19385 w 146304"/>
                <a:gd name="connsiteY15" fmla="*/ 146182 h 158496"/>
                <a:gd name="connsiteX16" fmla="*/ 34625 w 146304"/>
                <a:gd name="connsiteY16" fmla="*/ 154107 h 158496"/>
                <a:gd name="connsiteX17" fmla="*/ 55352 w 146304"/>
                <a:gd name="connsiteY17" fmla="*/ 154717 h 158496"/>
                <a:gd name="connsiteX18" fmla="*/ 72420 w 146304"/>
                <a:gd name="connsiteY18" fmla="*/ 161422 h 158496"/>
                <a:gd name="connsiteX19" fmla="*/ 73640 w 146304"/>
                <a:gd name="connsiteY19" fmla="*/ 155326 h 158496"/>
                <a:gd name="connsiteX20" fmla="*/ 86441 w 146304"/>
                <a:gd name="connsiteY20" fmla="*/ 145573 h 158496"/>
                <a:gd name="connsiteX21" fmla="*/ 93147 w 146304"/>
                <a:gd name="connsiteY21" fmla="*/ 141305 h 158496"/>
                <a:gd name="connsiteX22" fmla="*/ 91928 w 146304"/>
                <a:gd name="connsiteY22" fmla="*/ 137038 h 158496"/>
                <a:gd name="connsiteX23" fmla="*/ 100462 w 146304"/>
                <a:gd name="connsiteY23" fmla="*/ 134600 h 158496"/>
                <a:gd name="connsiteX24" fmla="*/ 108387 w 146304"/>
                <a:gd name="connsiteY24" fmla="*/ 124846 h 158496"/>
                <a:gd name="connsiteX25" fmla="*/ 106558 w 146304"/>
                <a:gd name="connsiteY25" fmla="*/ 116921 h 158496"/>
                <a:gd name="connsiteX26" fmla="*/ 109606 w 146304"/>
                <a:gd name="connsiteY26" fmla="*/ 109606 h 158496"/>
                <a:gd name="connsiteX27" fmla="*/ 126675 w 146304"/>
                <a:gd name="connsiteY27" fmla="*/ 98633 h 158496"/>
                <a:gd name="connsiteX28" fmla="*/ 143744 w 146304"/>
                <a:gd name="connsiteY28" fmla="*/ 84003 h 158496"/>
                <a:gd name="connsiteX29" fmla="*/ 134600 w 146304"/>
                <a:gd name="connsiteY29" fmla="*/ 79126 h 158496"/>
                <a:gd name="connsiteX30" fmla="*/ 130942 w 146304"/>
                <a:gd name="connsiteY30" fmla="*/ 84613 h 158496"/>
                <a:gd name="connsiteX31" fmla="*/ 120579 w 146304"/>
                <a:gd name="connsiteY31" fmla="*/ 77907 h 158496"/>
                <a:gd name="connsiteX32" fmla="*/ 110825 w 146304"/>
                <a:gd name="connsiteY32" fmla="*/ 77907 h 158496"/>
                <a:gd name="connsiteX33" fmla="*/ 118140 w 146304"/>
                <a:gd name="connsiteY33" fmla="*/ 34016 h 158496"/>
                <a:gd name="connsiteX34" fmla="*/ 122408 w 146304"/>
                <a:gd name="connsiteY34" fmla="*/ 3536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46304" h="158496">
                  <a:moveTo>
                    <a:pt x="122408" y="3536"/>
                  </a:moveTo>
                  <a:lnTo>
                    <a:pt x="91318" y="2926"/>
                  </a:lnTo>
                  <a:lnTo>
                    <a:pt x="59619" y="2926"/>
                  </a:lnTo>
                  <a:lnTo>
                    <a:pt x="57180" y="24872"/>
                  </a:lnTo>
                  <a:lnTo>
                    <a:pt x="41331" y="24872"/>
                  </a:lnTo>
                  <a:lnTo>
                    <a:pt x="52304" y="37673"/>
                  </a:lnTo>
                  <a:lnTo>
                    <a:pt x="63886" y="46817"/>
                  </a:lnTo>
                  <a:lnTo>
                    <a:pt x="66934" y="55352"/>
                  </a:lnTo>
                  <a:lnTo>
                    <a:pt x="71811" y="57790"/>
                  </a:lnTo>
                  <a:lnTo>
                    <a:pt x="69372" y="70592"/>
                  </a:lnTo>
                  <a:lnTo>
                    <a:pt x="26091" y="70592"/>
                  </a:lnTo>
                  <a:lnTo>
                    <a:pt x="5974" y="102291"/>
                  </a:lnTo>
                  <a:lnTo>
                    <a:pt x="10241" y="109606"/>
                  </a:lnTo>
                  <a:lnTo>
                    <a:pt x="5364" y="118750"/>
                  </a:lnTo>
                  <a:lnTo>
                    <a:pt x="2926" y="130333"/>
                  </a:lnTo>
                  <a:lnTo>
                    <a:pt x="19385" y="146182"/>
                  </a:lnTo>
                  <a:lnTo>
                    <a:pt x="34625" y="154107"/>
                  </a:lnTo>
                  <a:lnTo>
                    <a:pt x="55352" y="154717"/>
                  </a:lnTo>
                  <a:lnTo>
                    <a:pt x="72420" y="161422"/>
                  </a:lnTo>
                  <a:lnTo>
                    <a:pt x="73640" y="155326"/>
                  </a:lnTo>
                  <a:lnTo>
                    <a:pt x="86441" y="145573"/>
                  </a:lnTo>
                  <a:lnTo>
                    <a:pt x="93147" y="141305"/>
                  </a:lnTo>
                  <a:lnTo>
                    <a:pt x="91928" y="137038"/>
                  </a:lnTo>
                  <a:lnTo>
                    <a:pt x="100462" y="134600"/>
                  </a:lnTo>
                  <a:lnTo>
                    <a:pt x="108387" y="124846"/>
                  </a:lnTo>
                  <a:lnTo>
                    <a:pt x="106558" y="116921"/>
                  </a:lnTo>
                  <a:lnTo>
                    <a:pt x="109606" y="109606"/>
                  </a:lnTo>
                  <a:lnTo>
                    <a:pt x="126675" y="98633"/>
                  </a:lnTo>
                  <a:lnTo>
                    <a:pt x="143744" y="84003"/>
                  </a:lnTo>
                  <a:lnTo>
                    <a:pt x="134600" y="79126"/>
                  </a:lnTo>
                  <a:lnTo>
                    <a:pt x="130942" y="84613"/>
                  </a:lnTo>
                  <a:lnTo>
                    <a:pt x="120579" y="77907"/>
                  </a:lnTo>
                  <a:lnTo>
                    <a:pt x="110825" y="77907"/>
                  </a:lnTo>
                  <a:lnTo>
                    <a:pt x="118140" y="34016"/>
                  </a:lnTo>
                  <a:lnTo>
                    <a:pt x="122408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DF4B2B3-C895-4CC5-8E99-53482E98E0AE}"/>
                </a:ext>
              </a:extLst>
            </p:cNvPr>
            <p:cNvSpPr/>
            <p:nvPr/>
          </p:nvSpPr>
          <p:spPr>
            <a:xfrm>
              <a:off x="4375874" y="3734473"/>
              <a:ext cx="154052" cy="262460"/>
            </a:xfrm>
            <a:custGeom>
              <a:avLst/>
              <a:gdLst>
                <a:gd name="connsiteX0" fmla="*/ 148620 w 164592"/>
                <a:gd name="connsiteY0" fmla="*/ 96195 h 280416"/>
                <a:gd name="connsiteX1" fmla="*/ 135819 w 164592"/>
                <a:gd name="connsiteY1" fmla="*/ 82174 h 280416"/>
                <a:gd name="connsiteX2" fmla="*/ 118140 w 164592"/>
                <a:gd name="connsiteY2" fmla="*/ 63276 h 280416"/>
                <a:gd name="connsiteX3" fmla="*/ 105339 w 164592"/>
                <a:gd name="connsiteY3" fmla="*/ 62667 h 280416"/>
                <a:gd name="connsiteX4" fmla="*/ 104729 w 164592"/>
                <a:gd name="connsiteY4" fmla="*/ 42550 h 280416"/>
                <a:gd name="connsiteX5" fmla="*/ 84612 w 164592"/>
                <a:gd name="connsiteY5" fmla="*/ 17556 h 280416"/>
                <a:gd name="connsiteX6" fmla="*/ 62667 w 164592"/>
                <a:gd name="connsiteY6" fmla="*/ 2926 h 280416"/>
                <a:gd name="connsiteX7" fmla="*/ 34625 w 164592"/>
                <a:gd name="connsiteY7" fmla="*/ 26091 h 280416"/>
                <a:gd name="connsiteX8" fmla="*/ 30968 w 164592"/>
                <a:gd name="connsiteY8" fmla="*/ 40112 h 280416"/>
                <a:gd name="connsiteX9" fmla="*/ 42550 w 164592"/>
                <a:gd name="connsiteY9" fmla="*/ 54132 h 280416"/>
                <a:gd name="connsiteX10" fmla="*/ 33406 w 164592"/>
                <a:gd name="connsiteY10" fmla="*/ 61448 h 280416"/>
                <a:gd name="connsiteX11" fmla="*/ 12680 w 164592"/>
                <a:gd name="connsiteY11" fmla="*/ 68153 h 280416"/>
                <a:gd name="connsiteX12" fmla="*/ 12680 w 164592"/>
                <a:gd name="connsiteY12" fmla="*/ 85832 h 280416"/>
                <a:gd name="connsiteX13" fmla="*/ 2926 w 164592"/>
                <a:gd name="connsiteY13" fmla="*/ 96804 h 280416"/>
                <a:gd name="connsiteX14" fmla="*/ 25481 w 164592"/>
                <a:gd name="connsiteY14" fmla="*/ 126065 h 280416"/>
                <a:gd name="connsiteX15" fmla="*/ 43160 w 164592"/>
                <a:gd name="connsiteY15" fmla="*/ 124236 h 280416"/>
                <a:gd name="connsiteX16" fmla="*/ 51084 w 164592"/>
                <a:gd name="connsiteY16" fmla="*/ 133380 h 280416"/>
                <a:gd name="connsiteX17" fmla="*/ 46208 w 164592"/>
                <a:gd name="connsiteY17" fmla="*/ 150449 h 280416"/>
                <a:gd name="connsiteX18" fmla="*/ 57790 w 164592"/>
                <a:gd name="connsiteY18" fmla="*/ 155936 h 280416"/>
                <a:gd name="connsiteX19" fmla="*/ 65105 w 164592"/>
                <a:gd name="connsiteY19" fmla="*/ 174224 h 280416"/>
                <a:gd name="connsiteX20" fmla="*/ 55352 w 164592"/>
                <a:gd name="connsiteY20" fmla="*/ 187635 h 280416"/>
                <a:gd name="connsiteX21" fmla="*/ 49256 w 164592"/>
                <a:gd name="connsiteY21" fmla="*/ 220553 h 280416"/>
                <a:gd name="connsiteX22" fmla="*/ 57790 w 164592"/>
                <a:gd name="connsiteY22" fmla="*/ 240670 h 280416"/>
                <a:gd name="connsiteX23" fmla="*/ 59619 w 164592"/>
                <a:gd name="connsiteY23" fmla="*/ 258348 h 280416"/>
                <a:gd name="connsiteX24" fmla="*/ 80955 w 164592"/>
                <a:gd name="connsiteY24" fmla="*/ 276636 h 280416"/>
                <a:gd name="connsiteX25" fmla="*/ 97414 w 164592"/>
                <a:gd name="connsiteY25" fmla="*/ 278465 h 280416"/>
                <a:gd name="connsiteX26" fmla="*/ 101681 w 164592"/>
                <a:gd name="connsiteY26" fmla="*/ 270540 h 280416"/>
                <a:gd name="connsiteX27" fmla="*/ 112044 w 164592"/>
                <a:gd name="connsiteY27" fmla="*/ 269321 h 280416"/>
                <a:gd name="connsiteX28" fmla="*/ 127894 w 164592"/>
                <a:gd name="connsiteY28" fmla="*/ 262616 h 280416"/>
                <a:gd name="connsiteX29" fmla="*/ 138867 w 164592"/>
                <a:gd name="connsiteY29" fmla="*/ 252252 h 280416"/>
                <a:gd name="connsiteX30" fmla="*/ 157764 w 164592"/>
                <a:gd name="connsiteY30" fmla="*/ 255300 h 280416"/>
                <a:gd name="connsiteX31" fmla="*/ 166299 w 164592"/>
                <a:gd name="connsiteY31" fmla="*/ 254081 h 280416"/>
                <a:gd name="connsiteX32" fmla="*/ 146182 w 164592"/>
                <a:gd name="connsiteY32" fmla="*/ 219944 h 280416"/>
                <a:gd name="connsiteX33" fmla="*/ 141915 w 164592"/>
                <a:gd name="connsiteY33" fmla="*/ 198608 h 280416"/>
                <a:gd name="connsiteX34" fmla="*/ 130942 w 164592"/>
                <a:gd name="connsiteY34" fmla="*/ 197998 h 280416"/>
                <a:gd name="connsiteX35" fmla="*/ 116312 w 164592"/>
                <a:gd name="connsiteY35" fmla="*/ 169956 h 280416"/>
                <a:gd name="connsiteX36" fmla="*/ 123017 w 164592"/>
                <a:gd name="connsiteY36" fmla="*/ 149840 h 280416"/>
                <a:gd name="connsiteX37" fmla="*/ 121188 w 164592"/>
                <a:gd name="connsiteY37" fmla="*/ 140696 h 280416"/>
                <a:gd name="connsiteX38" fmla="*/ 142524 w 164592"/>
                <a:gd name="connsiteY38" fmla="*/ 130942 h 280416"/>
                <a:gd name="connsiteX39" fmla="*/ 148620 w 164592"/>
                <a:gd name="connsiteY39" fmla="*/ 96195 h 28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4592" h="280416">
                  <a:moveTo>
                    <a:pt x="148620" y="96195"/>
                  </a:moveTo>
                  <a:lnTo>
                    <a:pt x="135819" y="82174"/>
                  </a:lnTo>
                  <a:lnTo>
                    <a:pt x="118140" y="63276"/>
                  </a:lnTo>
                  <a:lnTo>
                    <a:pt x="105339" y="62667"/>
                  </a:lnTo>
                  <a:lnTo>
                    <a:pt x="104729" y="42550"/>
                  </a:lnTo>
                  <a:lnTo>
                    <a:pt x="84612" y="17556"/>
                  </a:lnTo>
                  <a:lnTo>
                    <a:pt x="62667" y="2926"/>
                  </a:lnTo>
                  <a:lnTo>
                    <a:pt x="34625" y="26091"/>
                  </a:lnTo>
                  <a:lnTo>
                    <a:pt x="30968" y="40112"/>
                  </a:lnTo>
                  <a:lnTo>
                    <a:pt x="42550" y="54132"/>
                  </a:lnTo>
                  <a:lnTo>
                    <a:pt x="33406" y="61448"/>
                  </a:lnTo>
                  <a:lnTo>
                    <a:pt x="12680" y="68153"/>
                  </a:lnTo>
                  <a:lnTo>
                    <a:pt x="12680" y="85832"/>
                  </a:lnTo>
                  <a:lnTo>
                    <a:pt x="2926" y="96804"/>
                  </a:lnTo>
                  <a:lnTo>
                    <a:pt x="25481" y="126065"/>
                  </a:lnTo>
                  <a:lnTo>
                    <a:pt x="43160" y="124236"/>
                  </a:lnTo>
                  <a:lnTo>
                    <a:pt x="51084" y="133380"/>
                  </a:lnTo>
                  <a:lnTo>
                    <a:pt x="46208" y="150449"/>
                  </a:lnTo>
                  <a:lnTo>
                    <a:pt x="57790" y="155936"/>
                  </a:lnTo>
                  <a:lnTo>
                    <a:pt x="65105" y="174224"/>
                  </a:lnTo>
                  <a:lnTo>
                    <a:pt x="55352" y="187635"/>
                  </a:lnTo>
                  <a:lnTo>
                    <a:pt x="49256" y="220553"/>
                  </a:lnTo>
                  <a:lnTo>
                    <a:pt x="57790" y="240670"/>
                  </a:lnTo>
                  <a:lnTo>
                    <a:pt x="59619" y="258348"/>
                  </a:lnTo>
                  <a:lnTo>
                    <a:pt x="80955" y="276636"/>
                  </a:lnTo>
                  <a:lnTo>
                    <a:pt x="97414" y="278465"/>
                  </a:lnTo>
                  <a:lnTo>
                    <a:pt x="101681" y="270540"/>
                  </a:lnTo>
                  <a:lnTo>
                    <a:pt x="112044" y="269321"/>
                  </a:lnTo>
                  <a:lnTo>
                    <a:pt x="127894" y="262616"/>
                  </a:lnTo>
                  <a:lnTo>
                    <a:pt x="138867" y="252252"/>
                  </a:lnTo>
                  <a:lnTo>
                    <a:pt x="157764" y="255300"/>
                  </a:lnTo>
                  <a:lnTo>
                    <a:pt x="166299" y="254081"/>
                  </a:lnTo>
                  <a:lnTo>
                    <a:pt x="146182" y="219944"/>
                  </a:lnTo>
                  <a:lnTo>
                    <a:pt x="141915" y="198608"/>
                  </a:lnTo>
                  <a:lnTo>
                    <a:pt x="130942" y="197998"/>
                  </a:lnTo>
                  <a:lnTo>
                    <a:pt x="116312" y="169956"/>
                  </a:lnTo>
                  <a:lnTo>
                    <a:pt x="123017" y="149840"/>
                  </a:lnTo>
                  <a:lnTo>
                    <a:pt x="121188" y="140696"/>
                  </a:lnTo>
                  <a:lnTo>
                    <a:pt x="142524" y="130942"/>
                  </a:lnTo>
                  <a:lnTo>
                    <a:pt x="148620" y="9619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706FFA18-F69C-4B14-B572-1E7668D222D4}"/>
                </a:ext>
              </a:extLst>
            </p:cNvPr>
            <p:cNvSpPr/>
            <p:nvPr/>
          </p:nvSpPr>
          <p:spPr>
            <a:xfrm>
              <a:off x="3502910" y="3457179"/>
              <a:ext cx="199698" cy="114113"/>
            </a:xfrm>
            <a:custGeom>
              <a:avLst/>
              <a:gdLst>
                <a:gd name="connsiteX0" fmla="*/ 215676 w 213360"/>
                <a:gd name="connsiteY0" fmla="*/ 42550 h 121920"/>
                <a:gd name="connsiteX1" fmla="*/ 207752 w 213360"/>
                <a:gd name="connsiteY1" fmla="*/ 31577 h 121920"/>
                <a:gd name="connsiteX2" fmla="*/ 196169 w 213360"/>
                <a:gd name="connsiteY2" fmla="*/ 25481 h 121920"/>
                <a:gd name="connsiteX3" fmla="*/ 187025 w 213360"/>
                <a:gd name="connsiteY3" fmla="*/ 16947 h 121920"/>
                <a:gd name="connsiteX4" fmla="*/ 177272 w 213360"/>
                <a:gd name="connsiteY4" fmla="*/ 9632 h 121920"/>
                <a:gd name="connsiteX5" fmla="*/ 172395 w 213360"/>
                <a:gd name="connsiteY5" fmla="*/ 9022 h 121920"/>
                <a:gd name="connsiteX6" fmla="*/ 157155 w 213360"/>
                <a:gd name="connsiteY6" fmla="*/ 3536 h 121920"/>
                <a:gd name="connsiteX7" fmla="*/ 150449 w 213360"/>
                <a:gd name="connsiteY7" fmla="*/ 6584 h 121920"/>
                <a:gd name="connsiteX8" fmla="*/ 141305 w 213360"/>
                <a:gd name="connsiteY8" fmla="*/ 7803 h 121920"/>
                <a:gd name="connsiteX9" fmla="*/ 133380 w 213360"/>
                <a:gd name="connsiteY9" fmla="*/ 5365 h 121920"/>
                <a:gd name="connsiteX10" fmla="*/ 123017 w 213360"/>
                <a:gd name="connsiteY10" fmla="*/ 2926 h 121920"/>
                <a:gd name="connsiteX11" fmla="*/ 118140 w 213360"/>
                <a:gd name="connsiteY11" fmla="*/ 7193 h 121920"/>
                <a:gd name="connsiteX12" fmla="*/ 107168 w 213360"/>
                <a:gd name="connsiteY12" fmla="*/ 11461 h 121920"/>
                <a:gd name="connsiteX13" fmla="*/ 91318 w 213360"/>
                <a:gd name="connsiteY13" fmla="*/ 12680 h 121920"/>
                <a:gd name="connsiteX14" fmla="*/ 76078 w 213360"/>
                <a:gd name="connsiteY14" fmla="*/ 9022 h 121920"/>
                <a:gd name="connsiteX15" fmla="*/ 70592 w 213360"/>
                <a:gd name="connsiteY15" fmla="*/ 11461 h 121920"/>
                <a:gd name="connsiteX16" fmla="*/ 67544 w 213360"/>
                <a:gd name="connsiteY16" fmla="*/ 7803 h 121920"/>
                <a:gd name="connsiteX17" fmla="*/ 57790 w 213360"/>
                <a:gd name="connsiteY17" fmla="*/ 8413 h 121920"/>
                <a:gd name="connsiteX18" fmla="*/ 49865 w 213360"/>
                <a:gd name="connsiteY18" fmla="*/ 15118 h 121920"/>
                <a:gd name="connsiteX19" fmla="*/ 46208 w 213360"/>
                <a:gd name="connsiteY19" fmla="*/ 13899 h 121920"/>
                <a:gd name="connsiteX20" fmla="*/ 29139 w 213360"/>
                <a:gd name="connsiteY20" fmla="*/ 28529 h 121920"/>
                <a:gd name="connsiteX21" fmla="*/ 12070 w 213360"/>
                <a:gd name="connsiteY21" fmla="*/ 39502 h 121920"/>
                <a:gd name="connsiteX22" fmla="*/ 9022 w 213360"/>
                <a:gd name="connsiteY22" fmla="*/ 46817 h 121920"/>
                <a:gd name="connsiteX23" fmla="*/ 10851 w 213360"/>
                <a:gd name="connsiteY23" fmla="*/ 54742 h 121920"/>
                <a:gd name="connsiteX24" fmla="*/ 2926 w 213360"/>
                <a:gd name="connsiteY24" fmla="*/ 64496 h 121920"/>
                <a:gd name="connsiteX25" fmla="*/ 12070 w 213360"/>
                <a:gd name="connsiteY25" fmla="*/ 67544 h 121920"/>
                <a:gd name="connsiteX26" fmla="*/ 18776 w 213360"/>
                <a:gd name="connsiteY26" fmla="*/ 75469 h 121920"/>
                <a:gd name="connsiteX27" fmla="*/ 28529 w 213360"/>
                <a:gd name="connsiteY27" fmla="*/ 81565 h 121920"/>
                <a:gd name="connsiteX28" fmla="*/ 29139 w 213360"/>
                <a:gd name="connsiteY28" fmla="*/ 87051 h 121920"/>
                <a:gd name="connsiteX29" fmla="*/ 44379 w 213360"/>
                <a:gd name="connsiteY29" fmla="*/ 82174 h 121920"/>
                <a:gd name="connsiteX30" fmla="*/ 51084 w 213360"/>
                <a:gd name="connsiteY30" fmla="*/ 85222 h 121920"/>
                <a:gd name="connsiteX31" fmla="*/ 55352 w 213360"/>
                <a:gd name="connsiteY31" fmla="*/ 89489 h 121920"/>
                <a:gd name="connsiteX32" fmla="*/ 51694 w 213360"/>
                <a:gd name="connsiteY32" fmla="*/ 104729 h 121920"/>
                <a:gd name="connsiteX33" fmla="*/ 62057 w 213360"/>
                <a:gd name="connsiteY33" fmla="*/ 108387 h 121920"/>
                <a:gd name="connsiteX34" fmla="*/ 66324 w 213360"/>
                <a:gd name="connsiteY34" fmla="*/ 120579 h 121920"/>
                <a:gd name="connsiteX35" fmla="*/ 77297 w 213360"/>
                <a:gd name="connsiteY35" fmla="*/ 118750 h 121920"/>
                <a:gd name="connsiteX36" fmla="*/ 82174 w 213360"/>
                <a:gd name="connsiteY36" fmla="*/ 109606 h 121920"/>
                <a:gd name="connsiteX37" fmla="*/ 87051 w 213360"/>
                <a:gd name="connsiteY37" fmla="*/ 109606 h 121920"/>
                <a:gd name="connsiteX38" fmla="*/ 88270 w 213360"/>
                <a:gd name="connsiteY38" fmla="*/ 90709 h 121920"/>
                <a:gd name="connsiteX39" fmla="*/ 96195 w 213360"/>
                <a:gd name="connsiteY39" fmla="*/ 89489 h 121920"/>
                <a:gd name="connsiteX40" fmla="*/ 103510 w 213360"/>
                <a:gd name="connsiteY40" fmla="*/ 89489 h 121920"/>
                <a:gd name="connsiteX41" fmla="*/ 112044 w 213360"/>
                <a:gd name="connsiteY41" fmla="*/ 79126 h 121920"/>
                <a:gd name="connsiteX42" fmla="*/ 121188 w 213360"/>
                <a:gd name="connsiteY42" fmla="*/ 87051 h 121920"/>
                <a:gd name="connsiteX43" fmla="*/ 124846 w 213360"/>
                <a:gd name="connsiteY43" fmla="*/ 82174 h 121920"/>
                <a:gd name="connsiteX44" fmla="*/ 131552 w 213360"/>
                <a:gd name="connsiteY44" fmla="*/ 77907 h 121920"/>
                <a:gd name="connsiteX45" fmla="*/ 144353 w 213360"/>
                <a:gd name="connsiteY45" fmla="*/ 66934 h 121920"/>
                <a:gd name="connsiteX46" fmla="*/ 146182 w 213360"/>
                <a:gd name="connsiteY46" fmla="*/ 59009 h 121920"/>
                <a:gd name="connsiteX47" fmla="*/ 149230 w 213360"/>
                <a:gd name="connsiteY47" fmla="*/ 59619 h 121920"/>
                <a:gd name="connsiteX48" fmla="*/ 154107 w 213360"/>
                <a:gd name="connsiteY48" fmla="*/ 50475 h 121920"/>
                <a:gd name="connsiteX49" fmla="*/ 157764 w 213360"/>
                <a:gd name="connsiteY49" fmla="*/ 49256 h 121920"/>
                <a:gd name="connsiteX50" fmla="*/ 163251 w 213360"/>
                <a:gd name="connsiteY50" fmla="*/ 54742 h 121920"/>
                <a:gd name="connsiteX51" fmla="*/ 169956 w 213360"/>
                <a:gd name="connsiteY51" fmla="*/ 56571 h 121920"/>
                <a:gd name="connsiteX52" fmla="*/ 177881 w 213360"/>
                <a:gd name="connsiteY52" fmla="*/ 51694 h 121920"/>
                <a:gd name="connsiteX53" fmla="*/ 186416 w 213360"/>
                <a:gd name="connsiteY53" fmla="*/ 51694 h 121920"/>
                <a:gd name="connsiteX54" fmla="*/ 198608 w 213360"/>
                <a:gd name="connsiteY54" fmla="*/ 46817 h 121920"/>
                <a:gd name="connsiteX55" fmla="*/ 204094 w 213360"/>
                <a:gd name="connsiteY55" fmla="*/ 41331 h 121920"/>
                <a:gd name="connsiteX56" fmla="*/ 215676 w 213360"/>
                <a:gd name="connsiteY56" fmla="*/ 4255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3360" h="121920">
                  <a:moveTo>
                    <a:pt x="215676" y="42550"/>
                  </a:moveTo>
                  <a:lnTo>
                    <a:pt x="207752" y="31577"/>
                  </a:lnTo>
                  <a:lnTo>
                    <a:pt x="196169" y="25481"/>
                  </a:lnTo>
                  <a:lnTo>
                    <a:pt x="187025" y="16947"/>
                  </a:lnTo>
                  <a:lnTo>
                    <a:pt x="177272" y="9632"/>
                  </a:lnTo>
                  <a:lnTo>
                    <a:pt x="172395" y="9022"/>
                  </a:lnTo>
                  <a:lnTo>
                    <a:pt x="157155" y="3536"/>
                  </a:lnTo>
                  <a:lnTo>
                    <a:pt x="150449" y="6584"/>
                  </a:lnTo>
                  <a:lnTo>
                    <a:pt x="141305" y="7803"/>
                  </a:lnTo>
                  <a:lnTo>
                    <a:pt x="133380" y="5365"/>
                  </a:lnTo>
                  <a:lnTo>
                    <a:pt x="123017" y="2926"/>
                  </a:lnTo>
                  <a:lnTo>
                    <a:pt x="118140" y="7193"/>
                  </a:lnTo>
                  <a:lnTo>
                    <a:pt x="107168" y="11461"/>
                  </a:lnTo>
                  <a:lnTo>
                    <a:pt x="91318" y="12680"/>
                  </a:lnTo>
                  <a:lnTo>
                    <a:pt x="76078" y="9022"/>
                  </a:lnTo>
                  <a:lnTo>
                    <a:pt x="70592" y="11461"/>
                  </a:lnTo>
                  <a:lnTo>
                    <a:pt x="67544" y="7803"/>
                  </a:lnTo>
                  <a:lnTo>
                    <a:pt x="57790" y="8413"/>
                  </a:lnTo>
                  <a:lnTo>
                    <a:pt x="49865" y="15118"/>
                  </a:lnTo>
                  <a:lnTo>
                    <a:pt x="46208" y="13899"/>
                  </a:lnTo>
                  <a:lnTo>
                    <a:pt x="29139" y="28529"/>
                  </a:lnTo>
                  <a:lnTo>
                    <a:pt x="12070" y="39502"/>
                  </a:lnTo>
                  <a:lnTo>
                    <a:pt x="9022" y="46817"/>
                  </a:lnTo>
                  <a:lnTo>
                    <a:pt x="10851" y="54742"/>
                  </a:lnTo>
                  <a:lnTo>
                    <a:pt x="2926" y="64496"/>
                  </a:lnTo>
                  <a:lnTo>
                    <a:pt x="12070" y="67544"/>
                  </a:lnTo>
                  <a:lnTo>
                    <a:pt x="18776" y="75469"/>
                  </a:lnTo>
                  <a:lnTo>
                    <a:pt x="28529" y="81565"/>
                  </a:lnTo>
                  <a:lnTo>
                    <a:pt x="29139" y="87051"/>
                  </a:lnTo>
                  <a:lnTo>
                    <a:pt x="44379" y="82174"/>
                  </a:lnTo>
                  <a:lnTo>
                    <a:pt x="51084" y="85222"/>
                  </a:lnTo>
                  <a:lnTo>
                    <a:pt x="55352" y="89489"/>
                  </a:lnTo>
                  <a:lnTo>
                    <a:pt x="51694" y="104729"/>
                  </a:lnTo>
                  <a:lnTo>
                    <a:pt x="62057" y="108387"/>
                  </a:lnTo>
                  <a:lnTo>
                    <a:pt x="66324" y="120579"/>
                  </a:lnTo>
                  <a:lnTo>
                    <a:pt x="77297" y="118750"/>
                  </a:lnTo>
                  <a:lnTo>
                    <a:pt x="82174" y="109606"/>
                  </a:lnTo>
                  <a:lnTo>
                    <a:pt x="87051" y="109606"/>
                  </a:lnTo>
                  <a:lnTo>
                    <a:pt x="88270" y="90709"/>
                  </a:lnTo>
                  <a:lnTo>
                    <a:pt x="96195" y="89489"/>
                  </a:lnTo>
                  <a:lnTo>
                    <a:pt x="103510" y="89489"/>
                  </a:lnTo>
                  <a:lnTo>
                    <a:pt x="112044" y="79126"/>
                  </a:lnTo>
                  <a:lnTo>
                    <a:pt x="121188" y="87051"/>
                  </a:lnTo>
                  <a:lnTo>
                    <a:pt x="124846" y="82174"/>
                  </a:lnTo>
                  <a:lnTo>
                    <a:pt x="131552" y="77907"/>
                  </a:lnTo>
                  <a:lnTo>
                    <a:pt x="144353" y="66934"/>
                  </a:lnTo>
                  <a:lnTo>
                    <a:pt x="146182" y="59009"/>
                  </a:lnTo>
                  <a:lnTo>
                    <a:pt x="149230" y="59619"/>
                  </a:lnTo>
                  <a:lnTo>
                    <a:pt x="154107" y="50475"/>
                  </a:lnTo>
                  <a:lnTo>
                    <a:pt x="157764" y="49256"/>
                  </a:lnTo>
                  <a:lnTo>
                    <a:pt x="163251" y="54742"/>
                  </a:lnTo>
                  <a:lnTo>
                    <a:pt x="169956" y="56571"/>
                  </a:lnTo>
                  <a:lnTo>
                    <a:pt x="177881" y="51694"/>
                  </a:lnTo>
                  <a:lnTo>
                    <a:pt x="186416" y="51694"/>
                  </a:lnTo>
                  <a:lnTo>
                    <a:pt x="198608" y="46817"/>
                  </a:lnTo>
                  <a:lnTo>
                    <a:pt x="204094" y="41331"/>
                  </a:lnTo>
                  <a:lnTo>
                    <a:pt x="215676" y="4255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BDFBCA08-6F77-40C8-A1EA-CFE08DE14B53}"/>
                </a:ext>
              </a:extLst>
            </p:cNvPr>
            <p:cNvSpPr/>
            <p:nvPr/>
          </p:nvSpPr>
          <p:spPr>
            <a:xfrm>
              <a:off x="6733446" y="2354278"/>
              <a:ext cx="165464" cy="142641"/>
            </a:xfrm>
            <a:custGeom>
              <a:avLst/>
              <a:gdLst>
                <a:gd name="connsiteX0" fmla="*/ 122408 w 176784"/>
                <a:gd name="connsiteY0" fmla="*/ 23652 h 152400"/>
                <a:gd name="connsiteX1" fmla="*/ 98024 w 176784"/>
                <a:gd name="connsiteY1" fmla="*/ 7803 h 152400"/>
                <a:gd name="connsiteX2" fmla="*/ 88270 w 176784"/>
                <a:gd name="connsiteY2" fmla="*/ 2926 h 152400"/>
                <a:gd name="connsiteX3" fmla="*/ 64496 w 176784"/>
                <a:gd name="connsiteY3" fmla="*/ 13289 h 152400"/>
                <a:gd name="connsiteX4" fmla="*/ 62666 w 176784"/>
                <a:gd name="connsiteY4" fmla="*/ 28529 h 152400"/>
                <a:gd name="connsiteX5" fmla="*/ 52304 w 176784"/>
                <a:gd name="connsiteY5" fmla="*/ 32187 h 152400"/>
                <a:gd name="connsiteX6" fmla="*/ 53522 w 176784"/>
                <a:gd name="connsiteY6" fmla="*/ 42550 h 152400"/>
                <a:gd name="connsiteX7" fmla="*/ 41330 w 176784"/>
                <a:gd name="connsiteY7" fmla="*/ 41940 h 152400"/>
                <a:gd name="connsiteX8" fmla="*/ 30358 w 176784"/>
                <a:gd name="connsiteY8" fmla="*/ 35844 h 152400"/>
                <a:gd name="connsiteX9" fmla="*/ 25481 w 176784"/>
                <a:gd name="connsiteY9" fmla="*/ 41940 h 152400"/>
                <a:gd name="connsiteX10" fmla="*/ 4145 w 176784"/>
                <a:gd name="connsiteY10" fmla="*/ 40721 h 152400"/>
                <a:gd name="connsiteX11" fmla="*/ 2926 w 176784"/>
                <a:gd name="connsiteY11" fmla="*/ 41331 h 152400"/>
                <a:gd name="connsiteX12" fmla="*/ 2926 w 176784"/>
                <a:gd name="connsiteY12" fmla="*/ 54742 h 152400"/>
                <a:gd name="connsiteX13" fmla="*/ 13289 w 176784"/>
                <a:gd name="connsiteY13" fmla="*/ 66934 h 152400"/>
                <a:gd name="connsiteX14" fmla="*/ 21214 w 176784"/>
                <a:gd name="connsiteY14" fmla="*/ 51084 h 152400"/>
                <a:gd name="connsiteX15" fmla="*/ 41330 w 176784"/>
                <a:gd name="connsiteY15" fmla="*/ 57180 h 152400"/>
                <a:gd name="connsiteX16" fmla="*/ 43160 w 176784"/>
                <a:gd name="connsiteY16" fmla="*/ 69372 h 152400"/>
                <a:gd name="connsiteX17" fmla="*/ 58400 w 176784"/>
                <a:gd name="connsiteY17" fmla="*/ 85222 h 152400"/>
                <a:gd name="connsiteX18" fmla="*/ 52304 w 176784"/>
                <a:gd name="connsiteY18" fmla="*/ 88270 h 152400"/>
                <a:gd name="connsiteX19" fmla="*/ 80345 w 176784"/>
                <a:gd name="connsiteY19" fmla="*/ 115702 h 152400"/>
                <a:gd name="connsiteX20" fmla="*/ 109606 w 176784"/>
                <a:gd name="connsiteY20" fmla="*/ 126675 h 152400"/>
                <a:gd name="connsiteX21" fmla="*/ 128504 w 176784"/>
                <a:gd name="connsiteY21" fmla="*/ 140086 h 152400"/>
                <a:gd name="connsiteX22" fmla="*/ 158984 w 176784"/>
                <a:gd name="connsiteY22" fmla="*/ 154107 h 152400"/>
                <a:gd name="connsiteX23" fmla="*/ 158984 w 176784"/>
                <a:gd name="connsiteY23" fmla="*/ 154107 h 152400"/>
                <a:gd name="connsiteX24" fmla="*/ 162032 w 176784"/>
                <a:gd name="connsiteY24" fmla="*/ 148011 h 152400"/>
                <a:gd name="connsiteX25" fmla="*/ 133381 w 176784"/>
                <a:gd name="connsiteY25" fmla="*/ 133380 h 152400"/>
                <a:gd name="connsiteX26" fmla="*/ 119969 w 176784"/>
                <a:gd name="connsiteY26" fmla="*/ 118140 h 152400"/>
                <a:gd name="connsiteX27" fmla="*/ 107777 w 176784"/>
                <a:gd name="connsiteY27" fmla="*/ 109606 h 152400"/>
                <a:gd name="connsiteX28" fmla="*/ 92537 w 176784"/>
                <a:gd name="connsiteY28" fmla="*/ 95585 h 152400"/>
                <a:gd name="connsiteX29" fmla="*/ 84613 w 176784"/>
                <a:gd name="connsiteY29" fmla="*/ 84003 h 152400"/>
                <a:gd name="connsiteX30" fmla="*/ 68153 w 176784"/>
                <a:gd name="connsiteY30" fmla="*/ 66324 h 152400"/>
                <a:gd name="connsiteX31" fmla="*/ 73640 w 176784"/>
                <a:gd name="connsiteY31" fmla="*/ 51084 h 152400"/>
                <a:gd name="connsiteX32" fmla="*/ 85222 w 176784"/>
                <a:gd name="connsiteY32" fmla="*/ 59619 h 152400"/>
                <a:gd name="connsiteX33" fmla="*/ 91318 w 176784"/>
                <a:gd name="connsiteY33" fmla="*/ 51694 h 152400"/>
                <a:gd name="connsiteX34" fmla="*/ 105338 w 176784"/>
                <a:gd name="connsiteY34" fmla="*/ 51084 h 152400"/>
                <a:gd name="connsiteX35" fmla="*/ 132161 w 176784"/>
                <a:gd name="connsiteY35" fmla="*/ 57180 h 152400"/>
                <a:gd name="connsiteX36" fmla="*/ 153497 w 176784"/>
                <a:gd name="connsiteY36" fmla="*/ 56571 h 152400"/>
                <a:gd name="connsiteX37" fmla="*/ 168128 w 176784"/>
                <a:gd name="connsiteY37" fmla="*/ 65105 h 152400"/>
                <a:gd name="connsiteX38" fmla="*/ 168128 w 176784"/>
                <a:gd name="connsiteY38" fmla="*/ 65105 h 152400"/>
                <a:gd name="connsiteX39" fmla="*/ 178490 w 176784"/>
                <a:gd name="connsiteY39" fmla="*/ 51084 h 152400"/>
                <a:gd name="connsiteX40" fmla="*/ 168128 w 176784"/>
                <a:gd name="connsiteY40" fmla="*/ 40112 h 152400"/>
                <a:gd name="connsiteX41" fmla="*/ 158984 w 176784"/>
                <a:gd name="connsiteY41" fmla="*/ 25481 h 152400"/>
                <a:gd name="connsiteX42" fmla="*/ 158984 w 176784"/>
                <a:gd name="connsiteY42" fmla="*/ 25481 h 152400"/>
                <a:gd name="connsiteX43" fmla="*/ 148010 w 176784"/>
                <a:gd name="connsiteY43" fmla="*/ 30968 h 152400"/>
                <a:gd name="connsiteX44" fmla="*/ 122408 w 176784"/>
                <a:gd name="connsiteY44" fmla="*/ 2365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6784" h="152400">
                  <a:moveTo>
                    <a:pt x="122408" y="23652"/>
                  </a:moveTo>
                  <a:lnTo>
                    <a:pt x="98024" y="7803"/>
                  </a:lnTo>
                  <a:lnTo>
                    <a:pt x="88270" y="2926"/>
                  </a:lnTo>
                  <a:lnTo>
                    <a:pt x="64496" y="13289"/>
                  </a:lnTo>
                  <a:lnTo>
                    <a:pt x="62666" y="28529"/>
                  </a:lnTo>
                  <a:lnTo>
                    <a:pt x="52304" y="32187"/>
                  </a:lnTo>
                  <a:lnTo>
                    <a:pt x="53522" y="42550"/>
                  </a:lnTo>
                  <a:lnTo>
                    <a:pt x="41330" y="41940"/>
                  </a:lnTo>
                  <a:lnTo>
                    <a:pt x="30358" y="35844"/>
                  </a:lnTo>
                  <a:lnTo>
                    <a:pt x="25481" y="41940"/>
                  </a:lnTo>
                  <a:lnTo>
                    <a:pt x="4145" y="40721"/>
                  </a:lnTo>
                  <a:lnTo>
                    <a:pt x="2926" y="41331"/>
                  </a:lnTo>
                  <a:lnTo>
                    <a:pt x="2926" y="54742"/>
                  </a:lnTo>
                  <a:lnTo>
                    <a:pt x="13289" y="66934"/>
                  </a:lnTo>
                  <a:lnTo>
                    <a:pt x="21214" y="51084"/>
                  </a:lnTo>
                  <a:lnTo>
                    <a:pt x="41330" y="57180"/>
                  </a:lnTo>
                  <a:lnTo>
                    <a:pt x="43160" y="69372"/>
                  </a:lnTo>
                  <a:lnTo>
                    <a:pt x="58400" y="85222"/>
                  </a:lnTo>
                  <a:lnTo>
                    <a:pt x="52304" y="88270"/>
                  </a:lnTo>
                  <a:lnTo>
                    <a:pt x="80345" y="115702"/>
                  </a:lnTo>
                  <a:lnTo>
                    <a:pt x="109606" y="126675"/>
                  </a:lnTo>
                  <a:lnTo>
                    <a:pt x="128504" y="140086"/>
                  </a:lnTo>
                  <a:lnTo>
                    <a:pt x="158984" y="154107"/>
                  </a:lnTo>
                  <a:lnTo>
                    <a:pt x="158984" y="154107"/>
                  </a:lnTo>
                  <a:lnTo>
                    <a:pt x="162032" y="148011"/>
                  </a:lnTo>
                  <a:lnTo>
                    <a:pt x="133381" y="133380"/>
                  </a:lnTo>
                  <a:lnTo>
                    <a:pt x="119969" y="118140"/>
                  </a:lnTo>
                  <a:lnTo>
                    <a:pt x="107777" y="109606"/>
                  </a:lnTo>
                  <a:lnTo>
                    <a:pt x="92537" y="95585"/>
                  </a:lnTo>
                  <a:lnTo>
                    <a:pt x="84613" y="84003"/>
                  </a:lnTo>
                  <a:lnTo>
                    <a:pt x="68153" y="66324"/>
                  </a:lnTo>
                  <a:lnTo>
                    <a:pt x="73640" y="51084"/>
                  </a:lnTo>
                  <a:lnTo>
                    <a:pt x="85222" y="59619"/>
                  </a:lnTo>
                  <a:lnTo>
                    <a:pt x="91318" y="51694"/>
                  </a:lnTo>
                  <a:lnTo>
                    <a:pt x="105338" y="51084"/>
                  </a:lnTo>
                  <a:lnTo>
                    <a:pt x="132161" y="57180"/>
                  </a:lnTo>
                  <a:lnTo>
                    <a:pt x="153497" y="56571"/>
                  </a:lnTo>
                  <a:lnTo>
                    <a:pt x="168128" y="65105"/>
                  </a:lnTo>
                  <a:lnTo>
                    <a:pt x="168128" y="65105"/>
                  </a:lnTo>
                  <a:lnTo>
                    <a:pt x="178490" y="51084"/>
                  </a:lnTo>
                  <a:lnTo>
                    <a:pt x="168128" y="40112"/>
                  </a:lnTo>
                  <a:lnTo>
                    <a:pt x="158984" y="25481"/>
                  </a:lnTo>
                  <a:lnTo>
                    <a:pt x="158984" y="25481"/>
                  </a:lnTo>
                  <a:lnTo>
                    <a:pt x="148010" y="30968"/>
                  </a:lnTo>
                  <a:lnTo>
                    <a:pt x="122408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8223D49A-829B-4934-9DF9-EF7270AFE53A}"/>
                </a:ext>
              </a:extLst>
            </p:cNvPr>
            <p:cNvSpPr/>
            <p:nvPr/>
          </p:nvSpPr>
          <p:spPr>
            <a:xfrm>
              <a:off x="3989602" y="3315679"/>
              <a:ext cx="96996" cy="68468"/>
            </a:xfrm>
            <a:custGeom>
              <a:avLst/>
              <a:gdLst>
                <a:gd name="connsiteX0" fmla="*/ 101072 w 103632"/>
                <a:gd name="connsiteY0" fmla="*/ 10241 h 73152"/>
                <a:gd name="connsiteX1" fmla="*/ 73030 w 103632"/>
                <a:gd name="connsiteY1" fmla="*/ 4145 h 73152"/>
                <a:gd name="connsiteX2" fmla="*/ 52304 w 103632"/>
                <a:gd name="connsiteY2" fmla="*/ 2926 h 73152"/>
                <a:gd name="connsiteX3" fmla="*/ 43769 w 103632"/>
                <a:gd name="connsiteY3" fmla="*/ 13289 h 73152"/>
                <a:gd name="connsiteX4" fmla="*/ 64496 w 103632"/>
                <a:gd name="connsiteY4" fmla="*/ 19385 h 73152"/>
                <a:gd name="connsiteX5" fmla="*/ 62667 w 103632"/>
                <a:gd name="connsiteY5" fmla="*/ 34016 h 73152"/>
                <a:gd name="connsiteX6" fmla="*/ 76078 w 103632"/>
                <a:gd name="connsiteY6" fmla="*/ 51084 h 73152"/>
                <a:gd name="connsiteX7" fmla="*/ 63277 w 103632"/>
                <a:gd name="connsiteY7" fmla="*/ 59619 h 73152"/>
                <a:gd name="connsiteX8" fmla="*/ 37673 w 103632"/>
                <a:gd name="connsiteY8" fmla="*/ 56571 h 73152"/>
                <a:gd name="connsiteX9" fmla="*/ 7193 w 103632"/>
                <a:gd name="connsiteY9" fmla="*/ 51084 h 73152"/>
                <a:gd name="connsiteX10" fmla="*/ 2926 w 103632"/>
                <a:gd name="connsiteY10" fmla="*/ 63886 h 73152"/>
                <a:gd name="connsiteX11" fmla="*/ 19995 w 103632"/>
                <a:gd name="connsiteY11" fmla="*/ 75468 h 73152"/>
                <a:gd name="connsiteX12" fmla="*/ 36454 w 103632"/>
                <a:gd name="connsiteY12" fmla="*/ 68763 h 73152"/>
                <a:gd name="connsiteX13" fmla="*/ 56571 w 103632"/>
                <a:gd name="connsiteY13" fmla="*/ 71201 h 73152"/>
                <a:gd name="connsiteX14" fmla="*/ 73030 w 103632"/>
                <a:gd name="connsiteY14" fmla="*/ 68763 h 73152"/>
                <a:gd name="connsiteX15" fmla="*/ 94976 w 103632"/>
                <a:gd name="connsiteY15" fmla="*/ 75468 h 73152"/>
                <a:gd name="connsiteX16" fmla="*/ 96195 w 103632"/>
                <a:gd name="connsiteY16" fmla="*/ 64496 h 73152"/>
                <a:gd name="connsiteX17" fmla="*/ 88880 w 103632"/>
                <a:gd name="connsiteY17" fmla="*/ 52913 h 73152"/>
                <a:gd name="connsiteX18" fmla="*/ 98024 w 103632"/>
                <a:gd name="connsiteY18" fmla="*/ 46208 h 73152"/>
                <a:gd name="connsiteX19" fmla="*/ 102291 w 103632"/>
                <a:gd name="connsiteY19" fmla="*/ 31577 h 73152"/>
                <a:gd name="connsiteX20" fmla="*/ 101072 w 103632"/>
                <a:gd name="connsiteY20" fmla="*/ 10241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632" h="73152">
                  <a:moveTo>
                    <a:pt x="101072" y="10241"/>
                  </a:moveTo>
                  <a:lnTo>
                    <a:pt x="73030" y="4145"/>
                  </a:lnTo>
                  <a:lnTo>
                    <a:pt x="52304" y="2926"/>
                  </a:lnTo>
                  <a:lnTo>
                    <a:pt x="43769" y="13289"/>
                  </a:lnTo>
                  <a:lnTo>
                    <a:pt x="64496" y="19385"/>
                  </a:lnTo>
                  <a:lnTo>
                    <a:pt x="62667" y="34016"/>
                  </a:lnTo>
                  <a:lnTo>
                    <a:pt x="76078" y="51084"/>
                  </a:lnTo>
                  <a:lnTo>
                    <a:pt x="63277" y="59619"/>
                  </a:lnTo>
                  <a:lnTo>
                    <a:pt x="37673" y="56571"/>
                  </a:lnTo>
                  <a:lnTo>
                    <a:pt x="7193" y="51084"/>
                  </a:lnTo>
                  <a:lnTo>
                    <a:pt x="2926" y="63886"/>
                  </a:lnTo>
                  <a:lnTo>
                    <a:pt x="19995" y="75468"/>
                  </a:lnTo>
                  <a:lnTo>
                    <a:pt x="36454" y="68763"/>
                  </a:lnTo>
                  <a:lnTo>
                    <a:pt x="56571" y="71201"/>
                  </a:lnTo>
                  <a:lnTo>
                    <a:pt x="73030" y="68763"/>
                  </a:lnTo>
                  <a:lnTo>
                    <a:pt x="94976" y="75468"/>
                  </a:lnTo>
                  <a:lnTo>
                    <a:pt x="96195" y="64496"/>
                  </a:lnTo>
                  <a:lnTo>
                    <a:pt x="88880" y="52913"/>
                  </a:lnTo>
                  <a:lnTo>
                    <a:pt x="98024" y="46208"/>
                  </a:lnTo>
                  <a:lnTo>
                    <a:pt x="102291" y="31577"/>
                  </a:lnTo>
                  <a:lnTo>
                    <a:pt x="10107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E7313F1F-DD42-432D-BB59-0F3EFFEF7C33}"/>
                </a:ext>
              </a:extLst>
            </p:cNvPr>
            <p:cNvSpPr/>
            <p:nvPr/>
          </p:nvSpPr>
          <p:spPr>
            <a:xfrm>
              <a:off x="6801914" y="2278963"/>
              <a:ext cx="182581" cy="102702"/>
            </a:xfrm>
            <a:custGeom>
              <a:avLst/>
              <a:gdLst>
                <a:gd name="connsiteX0" fmla="*/ 135209 w 195072"/>
                <a:gd name="connsiteY0" fmla="*/ 2926 h 109728"/>
                <a:gd name="connsiteX1" fmla="*/ 125456 w 195072"/>
                <a:gd name="connsiteY1" fmla="*/ 5365 h 109728"/>
                <a:gd name="connsiteX2" fmla="*/ 119360 w 195072"/>
                <a:gd name="connsiteY2" fmla="*/ 14509 h 109728"/>
                <a:gd name="connsiteX3" fmla="*/ 105949 w 195072"/>
                <a:gd name="connsiteY3" fmla="*/ 18776 h 109728"/>
                <a:gd name="connsiteX4" fmla="*/ 102290 w 195072"/>
                <a:gd name="connsiteY4" fmla="*/ 16337 h 109728"/>
                <a:gd name="connsiteX5" fmla="*/ 88270 w 195072"/>
                <a:gd name="connsiteY5" fmla="*/ 22433 h 109728"/>
                <a:gd name="connsiteX6" fmla="*/ 76688 w 195072"/>
                <a:gd name="connsiteY6" fmla="*/ 23653 h 109728"/>
                <a:gd name="connsiteX7" fmla="*/ 74858 w 195072"/>
                <a:gd name="connsiteY7" fmla="*/ 30968 h 109728"/>
                <a:gd name="connsiteX8" fmla="*/ 49865 w 195072"/>
                <a:gd name="connsiteY8" fmla="*/ 35845 h 109728"/>
                <a:gd name="connsiteX9" fmla="*/ 38282 w 195072"/>
                <a:gd name="connsiteY9" fmla="*/ 31577 h 109728"/>
                <a:gd name="connsiteX10" fmla="*/ 22433 w 195072"/>
                <a:gd name="connsiteY10" fmla="*/ 21824 h 109728"/>
                <a:gd name="connsiteX11" fmla="*/ 21214 w 195072"/>
                <a:gd name="connsiteY11" fmla="*/ 37673 h 109728"/>
                <a:gd name="connsiteX12" fmla="*/ 4145 w 195072"/>
                <a:gd name="connsiteY12" fmla="*/ 37673 h 109728"/>
                <a:gd name="connsiteX13" fmla="*/ 10850 w 195072"/>
                <a:gd name="connsiteY13" fmla="*/ 45598 h 109728"/>
                <a:gd name="connsiteX14" fmla="*/ 2926 w 195072"/>
                <a:gd name="connsiteY14" fmla="*/ 69982 h 109728"/>
                <a:gd name="connsiteX15" fmla="*/ 7802 w 195072"/>
                <a:gd name="connsiteY15" fmla="*/ 70592 h 109728"/>
                <a:gd name="connsiteX16" fmla="*/ 15118 w 195072"/>
                <a:gd name="connsiteY16" fmla="*/ 83393 h 109728"/>
                <a:gd name="connsiteX17" fmla="*/ 24872 w 195072"/>
                <a:gd name="connsiteY17" fmla="*/ 88270 h 109728"/>
                <a:gd name="connsiteX18" fmla="*/ 49256 w 195072"/>
                <a:gd name="connsiteY18" fmla="*/ 104120 h 109728"/>
                <a:gd name="connsiteX19" fmla="*/ 74858 w 195072"/>
                <a:gd name="connsiteY19" fmla="*/ 111435 h 109728"/>
                <a:gd name="connsiteX20" fmla="*/ 85832 w 195072"/>
                <a:gd name="connsiteY20" fmla="*/ 105949 h 109728"/>
                <a:gd name="connsiteX21" fmla="*/ 85832 w 195072"/>
                <a:gd name="connsiteY21" fmla="*/ 105949 h 109728"/>
                <a:gd name="connsiteX22" fmla="*/ 108386 w 195072"/>
                <a:gd name="connsiteY22" fmla="*/ 96195 h 109728"/>
                <a:gd name="connsiteX23" fmla="*/ 127894 w 195072"/>
                <a:gd name="connsiteY23" fmla="*/ 97414 h 109728"/>
                <a:gd name="connsiteX24" fmla="*/ 151058 w 195072"/>
                <a:gd name="connsiteY24" fmla="*/ 90709 h 109728"/>
                <a:gd name="connsiteX25" fmla="*/ 166909 w 195072"/>
                <a:gd name="connsiteY25" fmla="*/ 64496 h 109728"/>
                <a:gd name="connsiteX26" fmla="*/ 178490 w 195072"/>
                <a:gd name="connsiteY26" fmla="*/ 38893 h 109728"/>
                <a:gd name="connsiteX27" fmla="*/ 196169 w 195072"/>
                <a:gd name="connsiteY27" fmla="*/ 30968 h 109728"/>
                <a:gd name="connsiteX28" fmla="*/ 192512 w 195072"/>
                <a:gd name="connsiteY28" fmla="*/ 21214 h 109728"/>
                <a:gd name="connsiteX29" fmla="*/ 174833 w 195072"/>
                <a:gd name="connsiteY29" fmla="*/ 10851 h 109728"/>
                <a:gd name="connsiteX30" fmla="*/ 168737 w 195072"/>
                <a:gd name="connsiteY30" fmla="*/ 14509 h 109728"/>
                <a:gd name="connsiteX31" fmla="*/ 135209 w 195072"/>
                <a:gd name="connsiteY31" fmla="*/ 292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5072" h="109728">
                  <a:moveTo>
                    <a:pt x="135209" y="2926"/>
                  </a:moveTo>
                  <a:lnTo>
                    <a:pt x="125456" y="5365"/>
                  </a:lnTo>
                  <a:lnTo>
                    <a:pt x="119360" y="14509"/>
                  </a:lnTo>
                  <a:lnTo>
                    <a:pt x="105949" y="18776"/>
                  </a:lnTo>
                  <a:lnTo>
                    <a:pt x="102290" y="16337"/>
                  </a:lnTo>
                  <a:lnTo>
                    <a:pt x="88270" y="22433"/>
                  </a:lnTo>
                  <a:lnTo>
                    <a:pt x="76688" y="23653"/>
                  </a:lnTo>
                  <a:lnTo>
                    <a:pt x="74858" y="30968"/>
                  </a:lnTo>
                  <a:lnTo>
                    <a:pt x="49865" y="35845"/>
                  </a:lnTo>
                  <a:lnTo>
                    <a:pt x="38282" y="31577"/>
                  </a:lnTo>
                  <a:lnTo>
                    <a:pt x="22433" y="21824"/>
                  </a:lnTo>
                  <a:lnTo>
                    <a:pt x="21214" y="37673"/>
                  </a:lnTo>
                  <a:lnTo>
                    <a:pt x="4145" y="37673"/>
                  </a:lnTo>
                  <a:lnTo>
                    <a:pt x="10850" y="45598"/>
                  </a:lnTo>
                  <a:lnTo>
                    <a:pt x="2926" y="69982"/>
                  </a:lnTo>
                  <a:lnTo>
                    <a:pt x="7802" y="70592"/>
                  </a:lnTo>
                  <a:lnTo>
                    <a:pt x="15118" y="83393"/>
                  </a:lnTo>
                  <a:lnTo>
                    <a:pt x="24872" y="88270"/>
                  </a:lnTo>
                  <a:lnTo>
                    <a:pt x="49256" y="104120"/>
                  </a:lnTo>
                  <a:lnTo>
                    <a:pt x="74858" y="111435"/>
                  </a:lnTo>
                  <a:lnTo>
                    <a:pt x="85832" y="105949"/>
                  </a:lnTo>
                  <a:lnTo>
                    <a:pt x="85832" y="105949"/>
                  </a:lnTo>
                  <a:lnTo>
                    <a:pt x="108386" y="96195"/>
                  </a:lnTo>
                  <a:lnTo>
                    <a:pt x="127894" y="97414"/>
                  </a:lnTo>
                  <a:lnTo>
                    <a:pt x="151058" y="90709"/>
                  </a:lnTo>
                  <a:lnTo>
                    <a:pt x="166909" y="64496"/>
                  </a:lnTo>
                  <a:lnTo>
                    <a:pt x="178490" y="38893"/>
                  </a:lnTo>
                  <a:lnTo>
                    <a:pt x="196169" y="30968"/>
                  </a:lnTo>
                  <a:lnTo>
                    <a:pt x="192512" y="21214"/>
                  </a:lnTo>
                  <a:lnTo>
                    <a:pt x="174833" y="10851"/>
                  </a:lnTo>
                  <a:lnTo>
                    <a:pt x="168737" y="14509"/>
                  </a:lnTo>
                  <a:lnTo>
                    <a:pt x="13520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0113668E-CEFC-4B44-A920-806EAA9DA7C5}"/>
                </a:ext>
              </a:extLst>
            </p:cNvPr>
            <p:cNvSpPr/>
            <p:nvPr/>
          </p:nvSpPr>
          <p:spPr>
            <a:xfrm>
              <a:off x="9392277" y="3839457"/>
              <a:ext cx="1472057" cy="576270"/>
            </a:xfrm>
            <a:custGeom>
              <a:avLst/>
              <a:gdLst>
                <a:gd name="connsiteX0" fmla="*/ 859414 w 1572768"/>
                <a:gd name="connsiteY0" fmla="*/ 612526 h 615696"/>
                <a:gd name="connsiteX1" fmla="*/ 862462 w 1572768"/>
                <a:gd name="connsiteY1" fmla="*/ 602163 h 615696"/>
                <a:gd name="connsiteX2" fmla="*/ 851489 w 1572768"/>
                <a:gd name="connsiteY2" fmla="*/ 590581 h 615696"/>
                <a:gd name="connsiteX3" fmla="*/ 834421 w 1572768"/>
                <a:gd name="connsiteY3" fmla="*/ 578389 h 615696"/>
                <a:gd name="connsiteX4" fmla="*/ 802112 w 1572768"/>
                <a:gd name="connsiteY4" fmla="*/ 586313 h 615696"/>
                <a:gd name="connsiteX5" fmla="*/ 844784 w 1572768"/>
                <a:gd name="connsiteY5" fmla="*/ 613136 h 615696"/>
                <a:gd name="connsiteX6" fmla="*/ 859414 w 1572768"/>
                <a:gd name="connsiteY6" fmla="*/ 612526 h 615696"/>
                <a:gd name="connsiteX7" fmla="*/ 986821 w 1572768"/>
                <a:gd name="connsiteY7" fmla="*/ 608869 h 615696"/>
                <a:gd name="connsiteX8" fmla="*/ 1011205 w 1572768"/>
                <a:gd name="connsiteY8" fmla="*/ 579608 h 615696"/>
                <a:gd name="connsiteX9" fmla="*/ 1011814 w 1572768"/>
                <a:gd name="connsiteY9" fmla="*/ 568025 h 615696"/>
                <a:gd name="connsiteX10" fmla="*/ 1008766 w 1572768"/>
                <a:gd name="connsiteY10" fmla="*/ 560101 h 615696"/>
                <a:gd name="connsiteX11" fmla="*/ 974018 w 1572768"/>
                <a:gd name="connsiteY11" fmla="*/ 575950 h 615696"/>
                <a:gd name="connsiteX12" fmla="*/ 956950 w 1572768"/>
                <a:gd name="connsiteY12" fmla="*/ 599725 h 615696"/>
                <a:gd name="connsiteX13" fmla="*/ 952682 w 1572768"/>
                <a:gd name="connsiteY13" fmla="*/ 612526 h 615696"/>
                <a:gd name="connsiteX14" fmla="*/ 956341 w 1572768"/>
                <a:gd name="connsiteY14" fmla="*/ 617403 h 615696"/>
                <a:gd name="connsiteX15" fmla="*/ 986821 w 1572768"/>
                <a:gd name="connsiteY15" fmla="*/ 608869 h 615696"/>
                <a:gd name="connsiteX16" fmla="*/ 769802 w 1572768"/>
                <a:gd name="connsiteY16" fmla="*/ 529621 h 615696"/>
                <a:gd name="connsiteX17" fmla="*/ 760049 w 1572768"/>
                <a:gd name="connsiteY17" fmla="*/ 543032 h 615696"/>
                <a:gd name="connsiteX18" fmla="*/ 741152 w 1572768"/>
                <a:gd name="connsiteY18" fmla="*/ 543641 h 615696"/>
                <a:gd name="connsiteX19" fmla="*/ 727741 w 1572768"/>
                <a:gd name="connsiteY19" fmla="*/ 565587 h 615696"/>
                <a:gd name="connsiteX20" fmla="*/ 746029 w 1572768"/>
                <a:gd name="connsiteY20" fmla="*/ 566197 h 615696"/>
                <a:gd name="connsiteX21" fmla="*/ 769802 w 1572768"/>
                <a:gd name="connsiteY21" fmla="*/ 560710 h 615696"/>
                <a:gd name="connsiteX22" fmla="*/ 810037 w 1572768"/>
                <a:gd name="connsiteY22" fmla="*/ 553395 h 615696"/>
                <a:gd name="connsiteX23" fmla="*/ 802721 w 1572768"/>
                <a:gd name="connsiteY23" fmla="*/ 536326 h 615696"/>
                <a:gd name="connsiteX24" fmla="*/ 781385 w 1572768"/>
                <a:gd name="connsiteY24" fmla="*/ 539984 h 615696"/>
                <a:gd name="connsiteX25" fmla="*/ 769802 w 1572768"/>
                <a:gd name="connsiteY25" fmla="*/ 529621 h 615696"/>
                <a:gd name="connsiteX26" fmla="*/ 941101 w 1572768"/>
                <a:gd name="connsiteY26" fmla="*/ 529621 h 615696"/>
                <a:gd name="connsiteX27" fmla="*/ 909401 w 1572768"/>
                <a:gd name="connsiteY27" fmla="*/ 543641 h 615696"/>
                <a:gd name="connsiteX28" fmla="*/ 886237 w 1572768"/>
                <a:gd name="connsiteY28" fmla="*/ 546689 h 615696"/>
                <a:gd name="connsiteX29" fmla="*/ 865510 w 1572768"/>
                <a:gd name="connsiteY29" fmla="*/ 535107 h 615696"/>
                <a:gd name="connsiteX30" fmla="*/ 838078 w 1572768"/>
                <a:gd name="connsiteY30" fmla="*/ 543032 h 615696"/>
                <a:gd name="connsiteX31" fmla="*/ 836858 w 1572768"/>
                <a:gd name="connsiteY31" fmla="*/ 557053 h 615696"/>
                <a:gd name="connsiteX32" fmla="*/ 881969 w 1572768"/>
                <a:gd name="connsiteY32" fmla="*/ 561929 h 615696"/>
                <a:gd name="connsiteX33" fmla="*/ 934394 w 1572768"/>
                <a:gd name="connsiteY33" fmla="*/ 550957 h 615696"/>
                <a:gd name="connsiteX34" fmla="*/ 941101 w 1572768"/>
                <a:gd name="connsiteY34" fmla="*/ 529621 h 615696"/>
                <a:gd name="connsiteX35" fmla="*/ 456469 w 1572768"/>
                <a:gd name="connsiteY35" fmla="*/ 478414 h 615696"/>
                <a:gd name="connsiteX36" fmla="*/ 452201 w 1572768"/>
                <a:gd name="connsiteY36" fmla="*/ 464393 h 615696"/>
                <a:gd name="connsiteX37" fmla="*/ 438181 w 1572768"/>
                <a:gd name="connsiteY37" fmla="*/ 461345 h 615696"/>
                <a:gd name="connsiteX38" fmla="*/ 411358 w 1572768"/>
                <a:gd name="connsiteY38" fmla="*/ 446715 h 615696"/>
                <a:gd name="connsiteX39" fmla="*/ 369905 w 1572768"/>
                <a:gd name="connsiteY39" fmla="*/ 444277 h 615696"/>
                <a:gd name="connsiteX40" fmla="*/ 344912 w 1572768"/>
                <a:gd name="connsiteY40" fmla="*/ 481462 h 615696"/>
                <a:gd name="connsiteX41" fmla="*/ 376001 w 1572768"/>
                <a:gd name="connsiteY41" fmla="*/ 483901 h 615696"/>
                <a:gd name="connsiteX42" fmla="*/ 380878 w 1572768"/>
                <a:gd name="connsiteY42" fmla="*/ 500969 h 615696"/>
                <a:gd name="connsiteX43" fmla="*/ 441838 w 1572768"/>
                <a:gd name="connsiteY43" fmla="*/ 516819 h 615696"/>
                <a:gd name="connsiteX44" fmla="*/ 456469 w 1572768"/>
                <a:gd name="connsiteY44" fmla="*/ 511942 h 615696"/>
                <a:gd name="connsiteX45" fmla="*/ 481462 w 1572768"/>
                <a:gd name="connsiteY45" fmla="*/ 515600 h 615696"/>
                <a:gd name="connsiteX46" fmla="*/ 519866 w 1572768"/>
                <a:gd name="connsiteY46" fmla="*/ 530230 h 615696"/>
                <a:gd name="connsiteX47" fmla="*/ 551566 w 1572768"/>
                <a:gd name="connsiteY47" fmla="*/ 537545 h 615696"/>
                <a:gd name="connsiteX48" fmla="*/ 586922 w 1572768"/>
                <a:gd name="connsiteY48" fmla="*/ 540593 h 615696"/>
                <a:gd name="connsiteX49" fmla="*/ 618013 w 1572768"/>
                <a:gd name="connsiteY49" fmla="*/ 539374 h 615696"/>
                <a:gd name="connsiteX50" fmla="*/ 653978 w 1572768"/>
                <a:gd name="connsiteY50" fmla="*/ 554614 h 615696"/>
                <a:gd name="connsiteX51" fmla="*/ 694213 w 1572768"/>
                <a:gd name="connsiteY51" fmla="*/ 539984 h 615696"/>
                <a:gd name="connsiteX52" fmla="*/ 653978 w 1572768"/>
                <a:gd name="connsiteY52" fmla="*/ 516819 h 615696"/>
                <a:gd name="connsiteX53" fmla="*/ 603382 w 1572768"/>
                <a:gd name="connsiteY53" fmla="*/ 510113 h 615696"/>
                <a:gd name="connsiteX54" fmla="*/ 592409 w 1572768"/>
                <a:gd name="connsiteY54" fmla="*/ 485120 h 615696"/>
                <a:gd name="connsiteX55" fmla="*/ 529621 w 1572768"/>
                <a:gd name="connsiteY55" fmla="*/ 466222 h 615696"/>
                <a:gd name="connsiteX56" fmla="*/ 521696 w 1572768"/>
                <a:gd name="connsiteY56" fmla="*/ 482072 h 615696"/>
                <a:gd name="connsiteX57" fmla="*/ 456469 w 1572768"/>
                <a:gd name="connsiteY57" fmla="*/ 478414 h 615696"/>
                <a:gd name="connsiteX58" fmla="*/ 1350142 w 1572768"/>
                <a:gd name="connsiteY58" fmla="*/ 456469 h 615696"/>
                <a:gd name="connsiteX59" fmla="*/ 1351361 w 1572768"/>
                <a:gd name="connsiteY59" fmla="*/ 438181 h 615696"/>
                <a:gd name="connsiteX60" fmla="*/ 1344046 w 1572768"/>
                <a:gd name="connsiteY60" fmla="*/ 426598 h 615696"/>
                <a:gd name="connsiteX61" fmla="*/ 1336121 w 1572768"/>
                <a:gd name="connsiteY61" fmla="*/ 440009 h 615696"/>
                <a:gd name="connsiteX62" fmla="*/ 1328806 w 1572768"/>
                <a:gd name="connsiteY62" fmla="*/ 453421 h 615696"/>
                <a:gd name="connsiteX63" fmla="*/ 1330634 w 1572768"/>
                <a:gd name="connsiteY63" fmla="*/ 482681 h 615696"/>
                <a:gd name="connsiteX64" fmla="*/ 1350142 w 1572768"/>
                <a:gd name="connsiteY64" fmla="*/ 456469 h 615696"/>
                <a:gd name="connsiteX65" fmla="*/ 1100206 w 1572768"/>
                <a:gd name="connsiteY65" fmla="*/ 349789 h 615696"/>
                <a:gd name="connsiteX66" fmla="*/ 1091672 w 1572768"/>
                <a:gd name="connsiteY66" fmla="*/ 336987 h 615696"/>
                <a:gd name="connsiteX67" fmla="*/ 1056925 w 1572768"/>
                <a:gd name="connsiteY67" fmla="*/ 338816 h 615696"/>
                <a:gd name="connsiteX68" fmla="*/ 1063021 w 1572768"/>
                <a:gd name="connsiteY68" fmla="*/ 355275 h 615696"/>
                <a:gd name="connsiteX69" fmla="*/ 1086794 w 1572768"/>
                <a:gd name="connsiteY69" fmla="*/ 362590 h 615696"/>
                <a:gd name="connsiteX70" fmla="*/ 1100206 w 1572768"/>
                <a:gd name="connsiteY70" fmla="*/ 349789 h 615696"/>
                <a:gd name="connsiteX71" fmla="*/ 1210544 w 1572768"/>
                <a:gd name="connsiteY71" fmla="*/ 335158 h 615696"/>
                <a:gd name="connsiteX72" fmla="*/ 1173358 w 1572768"/>
                <a:gd name="connsiteY72" fmla="*/ 324185 h 615696"/>
                <a:gd name="connsiteX73" fmla="*/ 1131296 w 1572768"/>
                <a:gd name="connsiteY73" fmla="*/ 326014 h 615696"/>
                <a:gd name="connsiteX74" fmla="*/ 1122152 w 1572768"/>
                <a:gd name="connsiteY74" fmla="*/ 347350 h 615696"/>
                <a:gd name="connsiteX75" fmla="*/ 1145926 w 1572768"/>
                <a:gd name="connsiteY75" fmla="*/ 348569 h 615696"/>
                <a:gd name="connsiteX76" fmla="*/ 1165433 w 1572768"/>
                <a:gd name="connsiteY76" fmla="*/ 346131 h 615696"/>
                <a:gd name="connsiteX77" fmla="*/ 1193474 w 1572768"/>
                <a:gd name="connsiteY77" fmla="*/ 349179 h 615696"/>
                <a:gd name="connsiteX78" fmla="*/ 1222126 w 1572768"/>
                <a:gd name="connsiteY78" fmla="*/ 365029 h 615696"/>
                <a:gd name="connsiteX79" fmla="*/ 1210544 w 1572768"/>
                <a:gd name="connsiteY79" fmla="*/ 335158 h 615696"/>
                <a:gd name="connsiteX80" fmla="*/ 1338560 w 1572768"/>
                <a:gd name="connsiteY80" fmla="*/ 260177 h 615696"/>
                <a:gd name="connsiteX81" fmla="*/ 1333682 w 1572768"/>
                <a:gd name="connsiteY81" fmla="*/ 245547 h 615696"/>
                <a:gd name="connsiteX82" fmla="*/ 1278818 w 1572768"/>
                <a:gd name="connsiteY82" fmla="*/ 229697 h 615696"/>
                <a:gd name="connsiteX83" fmla="*/ 1261141 w 1572768"/>
                <a:gd name="connsiteY83" fmla="*/ 242499 h 615696"/>
                <a:gd name="connsiteX84" fmla="*/ 1214810 w 1572768"/>
                <a:gd name="connsiteY84" fmla="*/ 251643 h 615696"/>
                <a:gd name="connsiteX85" fmla="*/ 1228832 w 1572768"/>
                <a:gd name="connsiteY85" fmla="*/ 271150 h 615696"/>
                <a:gd name="connsiteX86" fmla="*/ 1259312 w 1572768"/>
                <a:gd name="connsiteY86" fmla="*/ 278465 h 615696"/>
                <a:gd name="connsiteX87" fmla="*/ 1272113 w 1572768"/>
                <a:gd name="connsiteY87" fmla="*/ 301021 h 615696"/>
                <a:gd name="connsiteX88" fmla="*/ 1322710 w 1572768"/>
                <a:gd name="connsiteY88" fmla="*/ 301630 h 615696"/>
                <a:gd name="connsiteX89" fmla="*/ 1325149 w 1572768"/>
                <a:gd name="connsiteY89" fmla="*/ 311384 h 615696"/>
                <a:gd name="connsiteX90" fmla="*/ 1300765 w 1572768"/>
                <a:gd name="connsiteY90" fmla="*/ 310774 h 615696"/>
                <a:gd name="connsiteX91" fmla="*/ 1262969 w 1572768"/>
                <a:gd name="connsiteY91" fmla="*/ 324795 h 615696"/>
                <a:gd name="connsiteX92" fmla="*/ 1288573 w 1572768"/>
                <a:gd name="connsiteY92" fmla="*/ 343693 h 615696"/>
                <a:gd name="connsiteX93" fmla="*/ 1287962 w 1572768"/>
                <a:gd name="connsiteY93" fmla="*/ 360761 h 615696"/>
                <a:gd name="connsiteX94" fmla="*/ 1295278 w 1572768"/>
                <a:gd name="connsiteY94" fmla="*/ 374782 h 615696"/>
                <a:gd name="connsiteX95" fmla="*/ 1308080 w 1572768"/>
                <a:gd name="connsiteY95" fmla="*/ 371734 h 615696"/>
                <a:gd name="connsiteX96" fmla="*/ 1319053 w 1572768"/>
                <a:gd name="connsiteY96" fmla="*/ 352837 h 615696"/>
                <a:gd name="connsiteX97" fmla="*/ 1369040 w 1572768"/>
                <a:gd name="connsiteY97" fmla="*/ 388803 h 615696"/>
                <a:gd name="connsiteX98" fmla="*/ 1397081 w 1572768"/>
                <a:gd name="connsiteY98" fmla="*/ 391851 h 615696"/>
                <a:gd name="connsiteX99" fmla="*/ 1461698 w 1572768"/>
                <a:gd name="connsiteY99" fmla="*/ 424769 h 615696"/>
                <a:gd name="connsiteX100" fmla="*/ 1475720 w 1572768"/>
                <a:gd name="connsiteY100" fmla="*/ 457078 h 615696"/>
                <a:gd name="connsiteX101" fmla="*/ 1481816 w 1572768"/>
                <a:gd name="connsiteY101" fmla="*/ 499141 h 615696"/>
                <a:gd name="connsiteX102" fmla="*/ 1459261 w 1572768"/>
                <a:gd name="connsiteY102" fmla="*/ 510113 h 615696"/>
                <a:gd name="connsiteX103" fmla="*/ 1442192 w 1572768"/>
                <a:gd name="connsiteY103" fmla="*/ 541813 h 615696"/>
                <a:gd name="connsiteX104" fmla="*/ 1485473 w 1572768"/>
                <a:gd name="connsiteY104" fmla="*/ 540593 h 615696"/>
                <a:gd name="connsiteX105" fmla="*/ 1495226 w 1572768"/>
                <a:gd name="connsiteY105" fmla="*/ 529621 h 615696"/>
                <a:gd name="connsiteX106" fmla="*/ 1528754 w 1572768"/>
                <a:gd name="connsiteY106" fmla="*/ 537545 h 615696"/>
                <a:gd name="connsiteX107" fmla="*/ 1556797 w 1572768"/>
                <a:gd name="connsiteY107" fmla="*/ 569245 h 615696"/>
                <a:gd name="connsiteX108" fmla="*/ 1565941 w 1572768"/>
                <a:gd name="connsiteY108" fmla="*/ 442448 h 615696"/>
                <a:gd name="connsiteX109" fmla="*/ 1572037 w 1572768"/>
                <a:gd name="connsiteY109" fmla="*/ 316261 h 615696"/>
                <a:gd name="connsiteX110" fmla="*/ 1535461 w 1572768"/>
                <a:gd name="connsiteY110" fmla="*/ 308945 h 615696"/>
                <a:gd name="connsiteX111" fmla="*/ 1510466 w 1572768"/>
                <a:gd name="connsiteY111" fmla="*/ 294925 h 615696"/>
                <a:gd name="connsiteX112" fmla="*/ 1481816 w 1572768"/>
                <a:gd name="connsiteY112" fmla="*/ 281513 h 615696"/>
                <a:gd name="connsiteX113" fmla="*/ 1451336 w 1572768"/>
                <a:gd name="connsiteY113" fmla="*/ 281513 h 615696"/>
                <a:gd name="connsiteX114" fmla="*/ 1411102 w 1572768"/>
                <a:gd name="connsiteY114" fmla="*/ 304678 h 615696"/>
                <a:gd name="connsiteX115" fmla="*/ 1381232 w 1572768"/>
                <a:gd name="connsiteY115" fmla="*/ 346131 h 615696"/>
                <a:gd name="connsiteX116" fmla="*/ 1346485 w 1572768"/>
                <a:gd name="connsiteY116" fmla="*/ 322966 h 615696"/>
                <a:gd name="connsiteX117" fmla="*/ 1338560 w 1572768"/>
                <a:gd name="connsiteY117" fmla="*/ 260177 h 615696"/>
                <a:gd name="connsiteX118" fmla="*/ 1033760 w 1572768"/>
                <a:gd name="connsiteY118" fmla="*/ 160203 h 615696"/>
                <a:gd name="connsiteX119" fmla="*/ 1027664 w 1572768"/>
                <a:gd name="connsiteY119" fmla="*/ 151669 h 615696"/>
                <a:gd name="connsiteX120" fmla="*/ 994136 w 1572768"/>
                <a:gd name="connsiteY120" fmla="*/ 179710 h 615696"/>
                <a:gd name="connsiteX121" fmla="*/ 954512 w 1572768"/>
                <a:gd name="connsiteY121" fmla="*/ 181539 h 615696"/>
                <a:gd name="connsiteX122" fmla="*/ 911230 w 1572768"/>
                <a:gd name="connsiteY122" fmla="*/ 176053 h 615696"/>
                <a:gd name="connsiteX123" fmla="*/ 884408 w 1572768"/>
                <a:gd name="connsiteY123" fmla="*/ 164470 h 615696"/>
                <a:gd name="connsiteX124" fmla="*/ 855757 w 1572768"/>
                <a:gd name="connsiteY124" fmla="*/ 193731 h 615696"/>
                <a:gd name="connsiteX125" fmla="*/ 848441 w 1572768"/>
                <a:gd name="connsiteY125" fmla="*/ 209581 h 615696"/>
                <a:gd name="connsiteX126" fmla="*/ 830762 w 1572768"/>
                <a:gd name="connsiteY126" fmla="*/ 268102 h 615696"/>
                <a:gd name="connsiteX127" fmla="*/ 825277 w 1572768"/>
                <a:gd name="connsiteY127" fmla="*/ 298582 h 615696"/>
                <a:gd name="connsiteX128" fmla="*/ 810646 w 1572768"/>
                <a:gd name="connsiteY128" fmla="*/ 324185 h 615696"/>
                <a:gd name="connsiteX129" fmla="*/ 820400 w 1572768"/>
                <a:gd name="connsiteY129" fmla="*/ 350398 h 615696"/>
                <a:gd name="connsiteX130" fmla="*/ 834421 w 1572768"/>
                <a:gd name="connsiteY130" fmla="*/ 351008 h 615696"/>
                <a:gd name="connsiteX131" fmla="*/ 838078 w 1572768"/>
                <a:gd name="connsiteY131" fmla="*/ 388193 h 615696"/>
                <a:gd name="connsiteX132" fmla="*/ 826496 w 1572768"/>
                <a:gd name="connsiteY132" fmla="*/ 424160 h 615696"/>
                <a:gd name="connsiteX133" fmla="*/ 840517 w 1572768"/>
                <a:gd name="connsiteY133" fmla="*/ 435742 h 615696"/>
                <a:gd name="connsiteX134" fmla="*/ 862462 w 1572768"/>
                <a:gd name="connsiteY134" fmla="*/ 429646 h 615696"/>
                <a:gd name="connsiteX135" fmla="*/ 864290 w 1572768"/>
                <a:gd name="connsiteY135" fmla="*/ 374173 h 615696"/>
                <a:gd name="connsiteX136" fmla="*/ 863072 w 1572768"/>
                <a:gd name="connsiteY136" fmla="*/ 329062 h 615696"/>
                <a:gd name="connsiteX137" fmla="*/ 886237 w 1572768"/>
                <a:gd name="connsiteY137" fmla="*/ 317480 h 615696"/>
                <a:gd name="connsiteX138" fmla="*/ 881969 w 1572768"/>
                <a:gd name="connsiteY138" fmla="*/ 355275 h 615696"/>
                <a:gd name="connsiteX139" fmla="*/ 905744 w 1572768"/>
                <a:gd name="connsiteY139" fmla="*/ 377830 h 615696"/>
                <a:gd name="connsiteX140" fmla="*/ 900866 w 1572768"/>
                <a:gd name="connsiteY140" fmla="*/ 393070 h 615696"/>
                <a:gd name="connsiteX141" fmla="*/ 908792 w 1572768"/>
                <a:gd name="connsiteY141" fmla="*/ 403433 h 615696"/>
                <a:gd name="connsiteX142" fmla="*/ 942929 w 1572768"/>
                <a:gd name="connsiteY142" fmla="*/ 388803 h 615696"/>
                <a:gd name="connsiteX143" fmla="*/ 924641 w 1572768"/>
                <a:gd name="connsiteY143" fmla="*/ 420502 h 615696"/>
                <a:gd name="connsiteX144" fmla="*/ 937442 w 1572768"/>
                <a:gd name="connsiteY144" fmla="*/ 433913 h 615696"/>
                <a:gd name="connsiteX145" fmla="*/ 956341 w 1572768"/>
                <a:gd name="connsiteY145" fmla="*/ 422331 h 615696"/>
                <a:gd name="connsiteX146" fmla="*/ 958169 w 1572768"/>
                <a:gd name="connsiteY146" fmla="*/ 397337 h 615696"/>
                <a:gd name="connsiteX147" fmla="*/ 929518 w 1572768"/>
                <a:gd name="connsiteY147" fmla="*/ 352227 h 615696"/>
                <a:gd name="connsiteX148" fmla="*/ 936224 w 1572768"/>
                <a:gd name="connsiteY148" fmla="*/ 338816 h 615696"/>
                <a:gd name="connsiteX149" fmla="*/ 905134 w 1572768"/>
                <a:gd name="connsiteY149" fmla="*/ 289438 h 615696"/>
                <a:gd name="connsiteX150" fmla="*/ 935614 w 1572768"/>
                <a:gd name="connsiteY150" fmla="*/ 274198 h 615696"/>
                <a:gd name="connsiteX151" fmla="*/ 951464 w 1572768"/>
                <a:gd name="connsiteY151" fmla="*/ 251643 h 615696"/>
                <a:gd name="connsiteX152" fmla="*/ 966094 w 1572768"/>
                <a:gd name="connsiteY152" fmla="*/ 257129 h 615696"/>
                <a:gd name="connsiteX153" fmla="*/ 969142 w 1572768"/>
                <a:gd name="connsiteY153" fmla="*/ 239451 h 615696"/>
                <a:gd name="connsiteX154" fmla="*/ 905134 w 1572768"/>
                <a:gd name="connsiteY154" fmla="*/ 252253 h 615696"/>
                <a:gd name="connsiteX155" fmla="*/ 886237 w 1572768"/>
                <a:gd name="connsiteY155" fmla="*/ 269931 h 615696"/>
                <a:gd name="connsiteX156" fmla="*/ 855757 w 1572768"/>
                <a:gd name="connsiteY156" fmla="*/ 235793 h 615696"/>
                <a:gd name="connsiteX157" fmla="*/ 861242 w 1572768"/>
                <a:gd name="connsiteY157" fmla="*/ 206533 h 615696"/>
                <a:gd name="connsiteX158" fmla="*/ 891113 w 1572768"/>
                <a:gd name="connsiteY158" fmla="*/ 200437 h 615696"/>
                <a:gd name="connsiteX159" fmla="*/ 947806 w 1572768"/>
                <a:gd name="connsiteY159" fmla="*/ 198608 h 615696"/>
                <a:gd name="connsiteX160" fmla="*/ 980725 w 1572768"/>
                <a:gd name="connsiteY160" fmla="*/ 206533 h 615696"/>
                <a:gd name="connsiteX161" fmla="*/ 1006937 w 1572768"/>
                <a:gd name="connsiteY161" fmla="*/ 198608 h 615696"/>
                <a:gd name="connsiteX162" fmla="*/ 1033760 w 1572768"/>
                <a:gd name="connsiteY162" fmla="*/ 160203 h 615696"/>
                <a:gd name="connsiteX163" fmla="*/ 1152022 w 1572768"/>
                <a:gd name="connsiteY163" fmla="*/ 171785 h 615696"/>
                <a:gd name="connsiteX164" fmla="*/ 1148365 w 1572768"/>
                <a:gd name="connsiteY164" fmla="*/ 155936 h 615696"/>
                <a:gd name="connsiteX165" fmla="*/ 1128248 w 1572768"/>
                <a:gd name="connsiteY165" fmla="*/ 152278 h 615696"/>
                <a:gd name="connsiteX166" fmla="*/ 1125200 w 1572768"/>
                <a:gd name="connsiteY166" fmla="*/ 130942 h 615696"/>
                <a:gd name="connsiteX167" fmla="*/ 1114226 w 1572768"/>
                <a:gd name="connsiteY167" fmla="*/ 144963 h 615696"/>
                <a:gd name="connsiteX168" fmla="*/ 1108130 w 1572768"/>
                <a:gd name="connsiteY168" fmla="*/ 176053 h 615696"/>
                <a:gd name="connsiteX169" fmla="*/ 1118494 w 1572768"/>
                <a:gd name="connsiteY169" fmla="*/ 226040 h 615696"/>
                <a:gd name="connsiteX170" fmla="*/ 1131905 w 1572768"/>
                <a:gd name="connsiteY170" fmla="*/ 250424 h 615696"/>
                <a:gd name="connsiteX171" fmla="*/ 1141658 w 1572768"/>
                <a:gd name="connsiteY171" fmla="*/ 245547 h 615696"/>
                <a:gd name="connsiteX172" fmla="*/ 1127638 w 1572768"/>
                <a:gd name="connsiteY172" fmla="*/ 225430 h 615696"/>
                <a:gd name="connsiteX173" fmla="*/ 1133125 w 1572768"/>
                <a:gd name="connsiteY173" fmla="*/ 201656 h 615696"/>
                <a:gd name="connsiteX174" fmla="*/ 1150802 w 1572768"/>
                <a:gd name="connsiteY174" fmla="*/ 205313 h 615696"/>
                <a:gd name="connsiteX175" fmla="*/ 1152022 w 1572768"/>
                <a:gd name="connsiteY175" fmla="*/ 171785 h 615696"/>
                <a:gd name="connsiteX176" fmla="*/ 780776 w 1572768"/>
                <a:gd name="connsiteY176" fmla="*/ 144353 h 615696"/>
                <a:gd name="connsiteX177" fmla="*/ 786262 w 1572768"/>
                <a:gd name="connsiteY177" fmla="*/ 126675 h 615696"/>
                <a:gd name="connsiteX178" fmla="*/ 760049 w 1572768"/>
                <a:gd name="connsiteY178" fmla="*/ 90099 h 615696"/>
                <a:gd name="connsiteX179" fmla="*/ 778337 w 1572768"/>
                <a:gd name="connsiteY179" fmla="*/ 54742 h 615696"/>
                <a:gd name="connsiteX180" fmla="*/ 747857 w 1572768"/>
                <a:gd name="connsiteY180" fmla="*/ 48646 h 615696"/>
                <a:gd name="connsiteX181" fmla="*/ 708842 w 1572768"/>
                <a:gd name="connsiteY181" fmla="*/ 48646 h 615696"/>
                <a:gd name="connsiteX182" fmla="*/ 698480 w 1572768"/>
                <a:gd name="connsiteY182" fmla="*/ 92537 h 615696"/>
                <a:gd name="connsiteX183" fmla="*/ 686288 w 1572768"/>
                <a:gd name="connsiteY183" fmla="*/ 105949 h 615696"/>
                <a:gd name="connsiteX184" fmla="*/ 669829 w 1572768"/>
                <a:gd name="connsiteY184" fmla="*/ 160203 h 615696"/>
                <a:gd name="connsiteX185" fmla="*/ 642397 w 1572768"/>
                <a:gd name="connsiteY185" fmla="*/ 168128 h 615696"/>
                <a:gd name="connsiteX186" fmla="*/ 609478 w 1572768"/>
                <a:gd name="connsiteY186" fmla="*/ 157155 h 615696"/>
                <a:gd name="connsiteX187" fmla="*/ 593018 w 1572768"/>
                <a:gd name="connsiteY187" fmla="*/ 160813 h 615696"/>
                <a:gd name="connsiteX188" fmla="*/ 573512 w 1572768"/>
                <a:gd name="connsiteY188" fmla="*/ 180320 h 615696"/>
                <a:gd name="connsiteX189" fmla="*/ 551566 w 1572768"/>
                <a:gd name="connsiteY189" fmla="*/ 177881 h 615696"/>
                <a:gd name="connsiteX190" fmla="*/ 529621 w 1572768"/>
                <a:gd name="connsiteY190" fmla="*/ 185197 h 615696"/>
                <a:gd name="connsiteX191" fmla="*/ 505846 w 1572768"/>
                <a:gd name="connsiteY191" fmla="*/ 163861 h 615696"/>
                <a:gd name="connsiteX192" fmla="*/ 499750 w 1572768"/>
                <a:gd name="connsiteY192" fmla="*/ 137648 h 615696"/>
                <a:gd name="connsiteX193" fmla="*/ 479633 w 1572768"/>
                <a:gd name="connsiteY193" fmla="*/ 163251 h 615696"/>
                <a:gd name="connsiteX194" fmla="*/ 475976 w 1572768"/>
                <a:gd name="connsiteY194" fmla="*/ 199217 h 615696"/>
                <a:gd name="connsiteX195" fmla="*/ 480853 w 1572768"/>
                <a:gd name="connsiteY195" fmla="*/ 233355 h 615696"/>
                <a:gd name="connsiteX196" fmla="*/ 496702 w 1572768"/>
                <a:gd name="connsiteY196" fmla="*/ 266273 h 615696"/>
                <a:gd name="connsiteX197" fmla="*/ 513770 w 1572768"/>
                <a:gd name="connsiteY197" fmla="*/ 277246 h 615696"/>
                <a:gd name="connsiteX198" fmla="*/ 518038 w 1572768"/>
                <a:gd name="connsiteY198" fmla="*/ 329062 h 615696"/>
                <a:gd name="connsiteX199" fmla="*/ 546080 w 1572768"/>
                <a:gd name="connsiteY199" fmla="*/ 333939 h 615696"/>
                <a:gd name="connsiteX200" fmla="*/ 568025 w 1572768"/>
                <a:gd name="connsiteY200" fmla="*/ 331501 h 615696"/>
                <a:gd name="connsiteX201" fmla="*/ 580217 w 1572768"/>
                <a:gd name="connsiteY201" fmla="*/ 350398 h 615696"/>
                <a:gd name="connsiteX202" fmla="*/ 621061 w 1572768"/>
                <a:gd name="connsiteY202" fmla="*/ 336377 h 615696"/>
                <a:gd name="connsiteX203" fmla="*/ 638129 w 1572768"/>
                <a:gd name="connsiteY203" fmla="*/ 348569 h 615696"/>
                <a:gd name="connsiteX204" fmla="*/ 662513 w 1572768"/>
                <a:gd name="connsiteY204" fmla="*/ 351008 h 615696"/>
                <a:gd name="connsiteX205" fmla="*/ 674705 w 1572768"/>
                <a:gd name="connsiteY205" fmla="*/ 374782 h 615696"/>
                <a:gd name="connsiteX206" fmla="*/ 714329 w 1572768"/>
                <a:gd name="connsiteY206" fmla="*/ 357104 h 615696"/>
                <a:gd name="connsiteX207" fmla="*/ 719206 w 1572768"/>
                <a:gd name="connsiteY207" fmla="*/ 371125 h 615696"/>
                <a:gd name="connsiteX208" fmla="*/ 734446 w 1572768"/>
                <a:gd name="connsiteY208" fmla="*/ 311993 h 615696"/>
                <a:gd name="connsiteX209" fmla="*/ 736274 w 1572768"/>
                <a:gd name="connsiteY209" fmla="*/ 272979 h 615696"/>
                <a:gd name="connsiteX210" fmla="*/ 769802 w 1572768"/>
                <a:gd name="connsiteY210" fmla="*/ 246766 h 615696"/>
                <a:gd name="connsiteX211" fmla="*/ 768584 w 1572768"/>
                <a:gd name="connsiteY211" fmla="*/ 211409 h 615696"/>
                <a:gd name="connsiteX212" fmla="*/ 779557 w 1572768"/>
                <a:gd name="connsiteY212" fmla="*/ 185197 h 615696"/>
                <a:gd name="connsiteX213" fmla="*/ 820400 w 1572768"/>
                <a:gd name="connsiteY213" fmla="*/ 180320 h 615696"/>
                <a:gd name="connsiteX214" fmla="*/ 780776 w 1572768"/>
                <a:gd name="connsiteY214" fmla="*/ 144353 h 615696"/>
                <a:gd name="connsiteX215" fmla="*/ 361981 w 1572768"/>
                <a:gd name="connsiteY215" fmla="*/ 442448 h 615696"/>
                <a:gd name="connsiteX216" fmla="*/ 366248 w 1572768"/>
                <a:gd name="connsiteY216" fmla="*/ 382707 h 615696"/>
                <a:gd name="connsiteX217" fmla="*/ 376610 w 1572768"/>
                <a:gd name="connsiteY217" fmla="*/ 333939 h 615696"/>
                <a:gd name="connsiteX218" fmla="*/ 360761 w 1572768"/>
                <a:gd name="connsiteY218" fmla="*/ 309555 h 615696"/>
                <a:gd name="connsiteX219" fmla="*/ 335768 w 1572768"/>
                <a:gd name="connsiteY219" fmla="*/ 306507 h 615696"/>
                <a:gd name="connsiteX220" fmla="*/ 324185 w 1572768"/>
                <a:gd name="connsiteY220" fmla="*/ 284561 h 615696"/>
                <a:gd name="connsiteX221" fmla="*/ 318698 w 1572768"/>
                <a:gd name="connsiteY221" fmla="*/ 257739 h 615696"/>
                <a:gd name="connsiteX222" fmla="*/ 306506 w 1572768"/>
                <a:gd name="connsiteY222" fmla="*/ 256520 h 615696"/>
                <a:gd name="connsiteX223" fmla="*/ 287000 w 1572768"/>
                <a:gd name="connsiteY223" fmla="*/ 243109 h 615696"/>
                <a:gd name="connsiteX224" fmla="*/ 301021 w 1572768"/>
                <a:gd name="connsiteY224" fmla="*/ 211409 h 615696"/>
                <a:gd name="connsiteX225" fmla="*/ 274808 w 1572768"/>
                <a:gd name="connsiteY225" fmla="*/ 193731 h 615696"/>
                <a:gd name="connsiteX226" fmla="*/ 254690 w 1572768"/>
                <a:gd name="connsiteY226" fmla="*/ 161422 h 615696"/>
                <a:gd name="connsiteX227" fmla="*/ 225430 w 1572768"/>
                <a:gd name="connsiteY227" fmla="*/ 134600 h 615696"/>
                <a:gd name="connsiteX228" fmla="*/ 190682 w 1572768"/>
                <a:gd name="connsiteY228" fmla="*/ 133990 h 615696"/>
                <a:gd name="connsiteX229" fmla="*/ 157154 w 1572768"/>
                <a:gd name="connsiteY229" fmla="*/ 92537 h 615696"/>
                <a:gd name="connsiteX230" fmla="*/ 137648 w 1572768"/>
                <a:gd name="connsiteY230" fmla="*/ 76078 h 615696"/>
                <a:gd name="connsiteX231" fmla="*/ 110216 w 1572768"/>
                <a:gd name="connsiteY231" fmla="*/ 49865 h 615696"/>
                <a:gd name="connsiteX232" fmla="*/ 78517 w 1572768"/>
                <a:gd name="connsiteY232" fmla="*/ 12070 h 615696"/>
                <a:gd name="connsiteX233" fmla="*/ 24872 w 1572768"/>
                <a:gd name="connsiteY233" fmla="*/ 4755 h 615696"/>
                <a:gd name="connsiteX234" fmla="*/ 2926 w 1572768"/>
                <a:gd name="connsiteY234" fmla="*/ 2926 h 615696"/>
                <a:gd name="connsiteX235" fmla="*/ 6584 w 1572768"/>
                <a:gd name="connsiteY235" fmla="*/ 22433 h 615696"/>
                <a:gd name="connsiteX236" fmla="*/ 43769 w 1572768"/>
                <a:gd name="connsiteY236" fmla="*/ 65105 h 615696"/>
                <a:gd name="connsiteX237" fmla="*/ 70592 w 1572768"/>
                <a:gd name="connsiteY237" fmla="*/ 87051 h 615696"/>
                <a:gd name="connsiteX238" fmla="*/ 89489 w 1572768"/>
                <a:gd name="connsiteY238" fmla="*/ 120579 h 615696"/>
                <a:gd name="connsiteX239" fmla="*/ 120578 w 1572768"/>
                <a:gd name="connsiteY239" fmla="*/ 144963 h 615696"/>
                <a:gd name="connsiteX240" fmla="*/ 133990 w 1572768"/>
                <a:gd name="connsiteY240" fmla="*/ 174833 h 615696"/>
                <a:gd name="connsiteX241" fmla="*/ 144353 w 1572768"/>
                <a:gd name="connsiteY241" fmla="*/ 208361 h 615696"/>
                <a:gd name="connsiteX242" fmla="*/ 174224 w 1572768"/>
                <a:gd name="connsiteY242" fmla="*/ 240670 h 615696"/>
                <a:gd name="connsiteX243" fmla="*/ 199217 w 1572768"/>
                <a:gd name="connsiteY243" fmla="*/ 294925 h 615696"/>
                <a:gd name="connsiteX244" fmla="*/ 215677 w 1572768"/>
                <a:gd name="connsiteY244" fmla="*/ 324185 h 615696"/>
                <a:gd name="connsiteX245" fmla="*/ 240670 w 1572768"/>
                <a:gd name="connsiteY245" fmla="*/ 355885 h 615696"/>
                <a:gd name="connsiteX246" fmla="*/ 254081 w 1572768"/>
                <a:gd name="connsiteY246" fmla="*/ 379049 h 615696"/>
                <a:gd name="connsiteX247" fmla="*/ 296753 w 1572768"/>
                <a:gd name="connsiteY247" fmla="*/ 410749 h 615696"/>
                <a:gd name="connsiteX248" fmla="*/ 324185 w 1572768"/>
                <a:gd name="connsiteY248" fmla="*/ 443057 h 615696"/>
                <a:gd name="connsiteX249" fmla="*/ 361981 w 1572768"/>
                <a:gd name="connsiteY249" fmla="*/ 44244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1572768" h="615696">
                  <a:moveTo>
                    <a:pt x="859414" y="612526"/>
                  </a:moveTo>
                  <a:lnTo>
                    <a:pt x="862462" y="602163"/>
                  </a:lnTo>
                  <a:lnTo>
                    <a:pt x="851489" y="590581"/>
                  </a:lnTo>
                  <a:lnTo>
                    <a:pt x="834421" y="578389"/>
                  </a:lnTo>
                  <a:lnTo>
                    <a:pt x="802112" y="586313"/>
                  </a:lnTo>
                  <a:lnTo>
                    <a:pt x="844784" y="613136"/>
                  </a:lnTo>
                  <a:lnTo>
                    <a:pt x="859414" y="612526"/>
                  </a:lnTo>
                  <a:close/>
                  <a:moveTo>
                    <a:pt x="986821" y="608869"/>
                  </a:moveTo>
                  <a:lnTo>
                    <a:pt x="1011205" y="579608"/>
                  </a:lnTo>
                  <a:lnTo>
                    <a:pt x="1011814" y="568025"/>
                  </a:lnTo>
                  <a:lnTo>
                    <a:pt x="1008766" y="560101"/>
                  </a:lnTo>
                  <a:lnTo>
                    <a:pt x="974018" y="575950"/>
                  </a:lnTo>
                  <a:lnTo>
                    <a:pt x="956950" y="599725"/>
                  </a:lnTo>
                  <a:lnTo>
                    <a:pt x="952682" y="612526"/>
                  </a:lnTo>
                  <a:lnTo>
                    <a:pt x="956341" y="617403"/>
                  </a:lnTo>
                  <a:lnTo>
                    <a:pt x="986821" y="608869"/>
                  </a:lnTo>
                  <a:close/>
                  <a:moveTo>
                    <a:pt x="769802" y="529621"/>
                  </a:moveTo>
                  <a:lnTo>
                    <a:pt x="760049" y="543032"/>
                  </a:lnTo>
                  <a:lnTo>
                    <a:pt x="741152" y="543641"/>
                  </a:lnTo>
                  <a:lnTo>
                    <a:pt x="727741" y="565587"/>
                  </a:lnTo>
                  <a:lnTo>
                    <a:pt x="746029" y="566197"/>
                  </a:lnTo>
                  <a:lnTo>
                    <a:pt x="769802" y="560710"/>
                  </a:lnTo>
                  <a:lnTo>
                    <a:pt x="810037" y="553395"/>
                  </a:lnTo>
                  <a:lnTo>
                    <a:pt x="802721" y="536326"/>
                  </a:lnTo>
                  <a:lnTo>
                    <a:pt x="781385" y="539984"/>
                  </a:lnTo>
                  <a:lnTo>
                    <a:pt x="769802" y="529621"/>
                  </a:lnTo>
                  <a:close/>
                  <a:moveTo>
                    <a:pt x="941101" y="529621"/>
                  </a:moveTo>
                  <a:lnTo>
                    <a:pt x="909401" y="543641"/>
                  </a:lnTo>
                  <a:lnTo>
                    <a:pt x="886237" y="546689"/>
                  </a:lnTo>
                  <a:lnTo>
                    <a:pt x="865510" y="535107"/>
                  </a:lnTo>
                  <a:lnTo>
                    <a:pt x="838078" y="543032"/>
                  </a:lnTo>
                  <a:lnTo>
                    <a:pt x="836858" y="557053"/>
                  </a:lnTo>
                  <a:lnTo>
                    <a:pt x="881969" y="561929"/>
                  </a:lnTo>
                  <a:lnTo>
                    <a:pt x="934394" y="550957"/>
                  </a:lnTo>
                  <a:lnTo>
                    <a:pt x="941101" y="529621"/>
                  </a:lnTo>
                  <a:close/>
                  <a:moveTo>
                    <a:pt x="456469" y="478414"/>
                  </a:moveTo>
                  <a:lnTo>
                    <a:pt x="452201" y="464393"/>
                  </a:lnTo>
                  <a:lnTo>
                    <a:pt x="438181" y="461345"/>
                  </a:lnTo>
                  <a:lnTo>
                    <a:pt x="411358" y="446715"/>
                  </a:lnTo>
                  <a:lnTo>
                    <a:pt x="369905" y="444277"/>
                  </a:lnTo>
                  <a:lnTo>
                    <a:pt x="344912" y="481462"/>
                  </a:lnTo>
                  <a:lnTo>
                    <a:pt x="376001" y="483901"/>
                  </a:lnTo>
                  <a:lnTo>
                    <a:pt x="380878" y="500969"/>
                  </a:lnTo>
                  <a:lnTo>
                    <a:pt x="441838" y="516819"/>
                  </a:lnTo>
                  <a:lnTo>
                    <a:pt x="456469" y="511942"/>
                  </a:lnTo>
                  <a:lnTo>
                    <a:pt x="481462" y="515600"/>
                  </a:lnTo>
                  <a:lnTo>
                    <a:pt x="519866" y="530230"/>
                  </a:lnTo>
                  <a:lnTo>
                    <a:pt x="551566" y="537545"/>
                  </a:lnTo>
                  <a:lnTo>
                    <a:pt x="586922" y="540593"/>
                  </a:lnTo>
                  <a:lnTo>
                    <a:pt x="618013" y="539374"/>
                  </a:lnTo>
                  <a:lnTo>
                    <a:pt x="653978" y="554614"/>
                  </a:lnTo>
                  <a:lnTo>
                    <a:pt x="694213" y="539984"/>
                  </a:lnTo>
                  <a:lnTo>
                    <a:pt x="653978" y="516819"/>
                  </a:lnTo>
                  <a:lnTo>
                    <a:pt x="603382" y="510113"/>
                  </a:lnTo>
                  <a:lnTo>
                    <a:pt x="592409" y="485120"/>
                  </a:lnTo>
                  <a:lnTo>
                    <a:pt x="529621" y="466222"/>
                  </a:lnTo>
                  <a:lnTo>
                    <a:pt x="521696" y="482072"/>
                  </a:lnTo>
                  <a:lnTo>
                    <a:pt x="456469" y="478414"/>
                  </a:lnTo>
                  <a:close/>
                  <a:moveTo>
                    <a:pt x="1350142" y="456469"/>
                  </a:moveTo>
                  <a:lnTo>
                    <a:pt x="1351361" y="438181"/>
                  </a:lnTo>
                  <a:lnTo>
                    <a:pt x="1344046" y="426598"/>
                  </a:lnTo>
                  <a:lnTo>
                    <a:pt x="1336121" y="440009"/>
                  </a:lnTo>
                  <a:lnTo>
                    <a:pt x="1328806" y="453421"/>
                  </a:lnTo>
                  <a:lnTo>
                    <a:pt x="1330634" y="482681"/>
                  </a:lnTo>
                  <a:lnTo>
                    <a:pt x="1350142" y="456469"/>
                  </a:lnTo>
                  <a:close/>
                  <a:moveTo>
                    <a:pt x="1100206" y="349789"/>
                  </a:moveTo>
                  <a:lnTo>
                    <a:pt x="1091672" y="336987"/>
                  </a:lnTo>
                  <a:lnTo>
                    <a:pt x="1056925" y="338816"/>
                  </a:lnTo>
                  <a:lnTo>
                    <a:pt x="1063021" y="355275"/>
                  </a:lnTo>
                  <a:lnTo>
                    <a:pt x="1086794" y="362590"/>
                  </a:lnTo>
                  <a:lnTo>
                    <a:pt x="1100206" y="349789"/>
                  </a:lnTo>
                  <a:close/>
                  <a:moveTo>
                    <a:pt x="1210544" y="335158"/>
                  </a:moveTo>
                  <a:lnTo>
                    <a:pt x="1173358" y="324185"/>
                  </a:lnTo>
                  <a:lnTo>
                    <a:pt x="1131296" y="326014"/>
                  </a:lnTo>
                  <a:lnTo>
                    <a:pt x="1122152" y="347350"/>
                  </a:lnTo>
                  <a:lnTo>
                    <a:pt x="1145926" y="348569"/>
                  </a:lnTo>
                  <a:lnTo>
                    <a:pt x="1165433" y="346131"/>
                  </a:lnTo>
                  <a:lnTo>
                    <a:pt x="1193474" y="349179"/>
                  </a:lnTo>
                  <a:lnTo>
                    <a:pt x="1222126" y="365029"/>
                  </a:lnTo>
                  <a:lnTo>
                    <a:pt x="1210544" y="335158"/>
                  </a:lnTo>
                  <a:close/>
                  <a:moveTo>
                    <a:pt x="1338560" y="260177"/>
                  </a:moveTo>
                  <a:lnTo>
                    <a:pt x="1333682" y="245547"/>
                  </a:lnTo>
                  <a:lnTo>
                    <a:pt x="1278818" y="229697"/>
                  </a:lnTo>
                  <a:lnTo>
                    <a:pt x="1261141" y="242499"/>
                  </a:lnTo>
                  <a:lnTo>
                    <a:pt x="1214810" y="251643"/>
                  </a:lnTo>
                  <a:lnTo>
                    <a:pt x="1228832" y="271150"/>
                  </a:lnTo>
                  <a:lnTo>
                    <a:pt x="1259312" y="278465"/>
                  </a:lnTo>
                  <a:lnTo>
                    <a:pt x="1272113" y="301021"/>
                  </a:lnTo>
                  <a:lnTo>
                    <a:pt x="1322710" y="301630"/>
                  </a:lnTo>
                  <a:lnTo>
                    <a:pt x="1325149" y="311384"/>
                  </a:lnTo>
                  <a:lnTo>
                    <a:pt x="1300765" y="310774"/>
                  </a:lnTo>
                  <a:lnTo>
                    <a:pt x="1262969" y="324795"/>
                  </a:lnTo>
                  <a:lnTo>
                    <a:pt x="1288573" y="343693"/>
                  </a:lnTo>
                  <a:lnTo>
                    <a:pt x="1287962" y="360761"/>
                  </a:lnTo>
                  <a:lnTo>
                    <a:pt x="1295278" y="374782"/>
                  </a:lnTo>
                  <a:lnTo>
                    <a:pt x="1308080" y="371734"/>
                  </a:lnTo>
                  <a:lnTo>
                    <a:pt x="1319053" y="352837"/>
                  </a:lnTo>
                  <a:lnTo>
                    <a:pt x="1369040" y="388803"/>
                  </a:lnTo>
                  <a:lnTo>
                    <a:pt x="1397081" y="391851"/>
                  </a:lnTo>
                  <a:lnTo>
                    <a:pt x="1461698" y="424769"/>
                  </a:lnTo>
                  <a:lnTo>
                    <a:pt x="1475720" y="457078"/>
                  </a:lnTo>
                  <a:lnTo>
                    <a:pt x="1481816" y="499141"/>
                  </a:lnTo>
                  <a:lnTo>
                    <a:pt x="1459261" y="510113"/>
                  </a:lnTo>
                  <a:lnTo>
                    <a:pt x="1442192" y="541813"/>
                  </a:lnTo>
                  <a:lnTo>
                    <a:pt x="1485473" y="540593"/>
                  </a:lnTo>
                  <a:lnTo>
                    <a:pt x="1495226" y="529621"/>
                  </a:lnTo>
                  <a:lnTo>
                    <a:pt x="1528754" y="537545"/>
                  </a:lnTo>
                  <a:lnTo>
                    <a:pt x="1556797" y="569245"/>
                  </a:lnTo>
                  <a:lnTo>
                    <a:pt x="1565941" y="442448"/>
                  </a:lnTo>
                  <a:lnTo>
                    <a:pt x="1572037" y="316261"/>
                  </a:lnTo>
                  <a:lnTo>
                    <a:pt x="1535461" y="308945"/>
                  </a:lnTo>
                  <a:lnTo>
                    <a:pt x="1510466" y="294925"/>
                  </a:lnTo>
                  <a:lnTo>
                    <a:pt x="1481816" y="281513"/>
                  </a:lnTo>
                  <a:lnTo>
                    <a:pt x="1451336" y="281513"/>
                  </a:lnTo>
                  <a:lnTo>
                    <a:pt x="1411102" y="304678"/>
                  </a:lnTo>
                  <a:lnTo>
                    <a:pt x="1381232" y="346131"/>
                  </a:lnTo>
                  <a:lnTo>
                    <a:pt x="1346485" y="322966"/>
                  </a:lnTo>
                  <a:lnTo>
                    <a:pt x="1338560" y="260177"/>
                  </a:lnTo>
                  <a:close/>
                  <a:moveTo>
                    <a:pt x="1033760" y="160203"/>
                  </a:moveTo>
                  <a:lnTo>
                    <a:pt x="1027664" y="151669"/>
                  </a:lnTo>
                  <a:lnTo>
                    <a:pt x="994136" y="179710"/>
                  </a:lnTo>
                  <a:lnTo>
                    <a:pt x="954512" y="181539"/>
                  </a:lnTo>
                  <a:lnTo>
                    <a:pt x="911230" y="176053"/>
                  </a:lnTo>
                  <a:lnTo>
                    <a:pt x="884408" y="164470"/>
                  </a:lnTo>
                  <a:lnTo>
                    <a:pt x="855757" y="193731"/>
                  </a:lnTo>
                  <a:lnTo>
                    <a:pt x="848441" y="209581"/>
                  </a:lnTo>
                  <a:lnTo>
                    <a:pt x="830762" y="268102"/>
                  </a:lnTo>
                  <a:lnTo>
                    <a:pt x="825277" y="298582"/>
                  </a:lnTo>
                  <a:lnTo>
                    <a:pt x="810646" y="324185"/>
                  </a:lnTo>
                  <a:lnTo>
                    <a:pt x="820400" y="350398"/>
                  </a:lnTo>
                  <a:lnTo>
                    <a:pt x="834421" y="351008"/>
                  </a:lnTo>
                  <a:lnTo>
                    <a:pt x="838078" y="388193"/>
                  </a:lnTo>
                  <a:lnTo>
                    <a:pt x="826496" y="424160"/>
                  </a:lnTo>
                  <a:lnTo>
                    <a:pt x="840517" y="435742"/>
                  </a:lnTo>
                  <a:lnTo>
                    <a:pt x="862462" y="429646"/>
                  </a:lnTo>
                  <a:lnTo>
                    <a:pt x="864290" y="374173"/>
                  </a:lnTo>
                  <a:lnTo>
                    <a:pt x="863072" y="329062"/>
                  </a:lnTo>
                  <a:lnTo>
                    <a:pt x="886237" y="317480"/>
                  </a:lnTo>
                  <a:lnTo>
                    <a:pt x="881969" y="355275"/>
                  </a:lnTo>
                  <a:lnTo>
                    <a:pt x="905744" y="377830"/>
                  </a:lnTo>
                  <a:lnTo>
                    <a:pt x="900866" y="393070"/>
                  </a:lnTo>
                  <a:lnTo>
                    <a:pt x="908792" y="403433"/>
                  </a:lnTo>
                  <a:lnTo>
                    <a:pt x="942929" y="388803"/>
                  </a:lnTo>
                  <a:lnTo>
                    <a:pt x="924641" y="420502"/>
                  </a:lnTo>
                  <a:lnTo>
                    <a:pt x="937442" y="433913"/>
                  </a:lnTo>
                  <a:lnTo>
                    <a:pt x="956341" y="422331"/>
                  </a:lnTo>
                  <a:lnTo>
                    <a:pt x="958169" y="397337"/>
                  </a:lnTo>
                  <a:lnTo>
                    <a:pt x="929518" y="352227"/>
                  </a:lnTo>
                  <a:lnTo>
                    <a:pt x="936224" y="338816"/>
                  </a:lnTo>
                  <a:lnTo>
                    <a:pt x="905134" y="289438"/>
                  </a:lnTo>
                  <a:lnTo>
                    <a:pt x="935614" y="274198"/>
                  </a:lnTo>
                  <a:lnTo>
                    <a:pt x="951464" y="251643"/>
                  </a:lnTo>
                  <a:lnTo>
                    <a:pt x="966094" y="257129"/>
                  </a:lnTo>
                  <a:lnTo>
                    <a:pt x="969142" y="239451"/>
                  </a:lnTo>
                  <a:lnTo>
                    <a:pt x="905134" y="252253"/>
                  </a:lnTo>
                  <a:lnTo>
                    <a:pt x="886237" y="269931"/>
                  </a:lnTo>
                  <a:lnTo>
                    <a:pt x="855757" y="235793"/>
                  </a:lnTo>
                  <a:lnTo>
                    <a:pt x="861242" y="206533"/>
                  </a:lnTo>
                  <a:lnTo>
                    <a:pt x="891113" y="200437"/>
                  </a:lnTo>
                  <a:lnTo>
                    <a:pt x="947806" y="198608"/>
                  </a:lnTo>
                  <a:lnTo>
                    <a:pt x="980725" y="206533"/>
                  </a:lnTo>
                  <a:lnTo>
                    <a:pt x="1006937" y="198608"/>
                  </a:lnTo>
                  <a:lnTo>
                    <a:pt x="1033760" y="160203"/>
                  </a:lnTo>
                  <a:close/>
                  <a:moveTo>
                    <a:pt x="1152022" y="171785"/>
                  </a:moveTo>
                  <a:lnTo>
                    <a:pt x="1148365" y="155936"/>
                  </a:lnTo>
                  <a:lnTo>
                    <a:pt x="1128248" y="152278"/>
                  </a:lnTo>
                  <a:lnTo>
                    <a:pt x="1125200" y="130942"/>
                  </a:lnTo>
                  <a:lnTo>
                    <a:pt x="1114226" y="144963"/>
                  </a:lnTo>
                  <a:lnTo>
                    <a:pt x="1108130" y="176053"/>
                  </a:lnTo>
                  <a:lnTo>
                    <a:pt x="1118494" y="226040"/>
                  </a:lnTo>
                  <a:lnTo>
                    <a:pt x="1131905" y="250424"/>
                  </a:lnTo>
                  <a:lnTo>
                    <a:pt x="1141658" y="245547"/>
                  </a:lnTo>
                  <a:lnTo>
                    <a:pt x="1127638" y="225430"/>
                  </a:lnTo>
                  <a:lnTo>
                    <a:pt x="1133125" y="201656"/>
                  </a:lnTo>
                  <a:lnTo>
                    <a:pt x="1150802" y="205313"/>
                  </a:lnTo>
                  <a:lnTo>
                    <a:pt x="1152022" y="171785"/>
                  </a:lnTo>
                  <a:close/>
                  <a:moveTo>
                    <a:pt x="780776" y="144353"/>
                  </a:moveTo>
                  <a:lnTo>
                    <a:pt x="786262" y="126675"/>
                  </a:lnTo>
                  <a:lnTo>
                    <a:pt x="760049" y="90099"/>
                  </a:lnTo>
                  <a:lnTo>
                    <a:pt x="778337" y="54742"/>
                  </a:lnTo>
                  <a:lnTo>
                    <a:pt x="747857" y="48646"/>
                  </a:lnTo>
                  <a:lnTo>
                    <a:pt x="708842" y="48646"/>
                  </a:lnTo>
                  <a:lnTo>
                    <a:pt x="698480" y="92537"/>
                  </a:lnTo>
                  <a:lnTo>
                    <a:pt x="686288" y="105949"/>
                  </a:lnTo>
                  <a:lnTo>
                    <a:pt x="669829" y="160203"/>
                  </a:lnTo>
                  <a:lnTo>
                    <a:pt x="642397" y="168128"/>
                  </a:lnTo>
                  <a:lnTo>
                    <a:pt x="609478" y="157155"/>
                  </a:lnTo>
                  <a:lnTo>
                    <a:pt x="593018" y="160813"/>
                  </a:lnTo>
                  <a:lnTo>
                    <a:pt x="573512" y="180320"/>
                  </a:lnTo>
                  <a:lnTo>
                    <a:pt x="551566" y="177881"/>
                  </a:lnTo>
                  <a:lnTo>
                    <a:pt x="529621" y="185197"/>
                  </a:lnTo>
                  <a:lnTo>
                    <a:pt x="505846" y="163861"/>
                  </a:lnTo>
                  <a:lnTo>
                    <a:pt x="499750" y="137648"/>
                  </a:lnTo>
                  <a:lnTo>
                    <a:pt x="479633" y="163251"/>
                  </a:lnTo>
                  <a:lnTo>
                    <a:pt x="475976" y="199217"/>
                  </a:lnTo>
                  <a:lnTo>
                    <a:pt x="480853" y="233355"/>
                  </a:lnTo>
                  <a:lnTo>
                    <a:pt x="496702" y="266273"/>
                  </a:lnTo>
                  <a:lnTo>
                    <a:pt x="513770" y="277246"/>
                  </a:lnTo>
                  <a:lnTo>
                    <a:pt x="518038" y="329062"/>
                  </a:lnTo>
                  <a:lnTo>
                    <a:pt x="546080" y="333939"/>
                  </a:lnTo>
                  <a:lnTo>
                    <a:pt x="568025" y="331501"/>
                  </a:lnTo>
                  <a:lnTo>
                    <a:pt x="580217" y="350398"/>
                  </a:lnTo>
                  <a:lnTo>
                    <a:pt x="621061" y="336377"/>
                  </a:lnTo>
                  <a:lnTo>
                    <a:pt x="638129" y="348569"/>
                  </a:lnTo>
                  <a:lnTo>
                    <a:pt x="662513" y="351008"/>
                  </a:lnTo>
                  <a:lnTo>
                    <a:pt x="674705" y="374782"/>
                  </a:lnTo>
                  <a:lnTo>
                    <a:pt x="714329" y="357104"/>
                  </a:lnTo>
                  <a:lnTo>
                    <a:pt x="719206" y="371125"/>
                  </a:lnTo>
                  <a:lnTo>
                    <a:pt x="734446" y="311993"/>
                  </a:lnTo>
                  <a:lnTo>
                    <a:pt x="736274" y="272979"/>
                  </a:lnTo>
                  <a:lnTo>
                    <a:pt x="769802" y="246766"/>
                  </a:lnTo>
                  <a:lnTo>
                    <a:pt x="768584" y="211409"/>
                  </a:lnTo>
                  <a:lnTo>
                    <a:pt x="779557" y="185197"/>
                  </a:lnTo>
                  <a:lnTo>
                    <a:pt x="820400" y="180320"/>
                  </a:lnTo>
                  <a:lnTo>
                    <a:pt x="780776" y="144353"/>
                  </a:lnTo>
                  <a:close/>
                  <a:moveTo>
                    <a:pt x="361981" y="442448"/>
                  </a:moveTo>
                  <a:lnTo>
                    <a:pt x="366248" y="382707"/>
                  </a:lnTo>
                  <a:lnTo>
                    <a:pt x="376610" y="333939"/>
                  </a:lnTo>
                  <a:lnTo>
                    <a:pt x="360761" y="309555"/>
                  </a:lnTo>
                  <a:lnTo>
                    <a:pt x="335768" y="306507"/>
                  </a:lnTo>
                  <a:lnTo>
                    <a:pt x="324185" y="284561"/>
                  </a:lnTo>
                  <a:lnTo>
                    <a:pt x="318698" y="257739"/>
                  </a:lnTo>
                  <a:lnTo>
                    <a:pt x="306506" y="256520"/>
                  </a:lnTo>
                  <a:lnTo>
                    <a:pt x="287000" y="243109"/>
                  </a:lnTo>
                  <a:lnTo>
                    <a:pt x="301021" y="211409"/>
                  </a:lnTo>
                  <a:lnTo>
                    <a:pt x="274808" y="193731"/>
                  </a:lnTo>
                  <a:lnTo>
                    <a:pt x="254690" y="161422"/>
                  </a:lnTo>
                  <a:lnTo>
                    <a:pt x="225430" y="134600"/>
                  </a:lnTo>
                  <a:lnTo>
                    <a:pt x="190682" y="133990"/>
                  </a:lnTo>
                  <a:lnTo>
                    <a:pt x="157154" y="92537"/>
                  </a:lnTo>
                  <a:lnTo>
                    <a:pt x="137648" y="76078"/>
                  </a:lnTo>
                  <a:lnTo>
                    <a:pt x="110216" y="49865"/>
                  </a:lnTo>
                  <a:lnTo>
                    <a:pt x="78517" y="12070"/>
                  </a:lnTo>
                  <a:lnTo>
                    <a:pt x="24872" y="4755"/>
                  </a:lnTo>
                  <a:lnTo>
                    <a:pt x="2926" y="2926"/>
                  </a:lnTo>
                  <a:lnTo>
                    <a:pt x="6584" y="22433"/>
                  </a:lnTo>
                  <a:lnTo>
                    <a:pt x="43769" y="65105"/>
                  </a:lnTo>
                  <a:lnTo>
                    <a:pt x="70592" y="87051"/>
                  </a:lnTo>
                  <a:lnTo>
                    <a:pt x="89489" y="120579"/>
                  </a:lnTo>
                  <a:lnTo>
                    <a:pt x="120578" y="144963"/>
                  </a:lnTo>
                  <a:lnTo>
                    <a:pt x="133990" y="174833"/>
                  </a:lnTo>
                  <a:lnTo>
                    <a:pt x="144353" y="208361"/>
                  </a:lnTo>
                  <a:lnTo>
                    <a:pt x="174224" y="240670"/>
                  </a:lnTo>
                  <a:lnTo>
                    <a:pt x="199217" y="294925"/>
                  </a:lnTo>
                  <a:lnTo>
                    <a:pt x="215677" y="324185"/>
                  </a:lnTo>
                  <a:lnTo>
                    <a:pt x="240670" y="355885"/>
                  </a:lnTo>
                  <a:lnTo>
                    <a:pt x="254081" y="379049"/>
                  </a:lnTo>
                  <a:lnTo>
                    <a:pt x="296753" y="410749"/>
                  </a:lnTo>
                  <a:lnTo>
                    <a:pt x="324185" y="443057"/>
                  </a:lnTo>
                  <a:lnTo>
                    <a:pt x="361981" y="44244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CE316EA6-93B9-4FEE-8B9E-69071B83BFB2}"/>
                </a:ext>
              </a:extLst>
            </p:cNvPr>
            <p:cNvSpPr/>
            <p:nvPr/>
          </p:nvSpPr>
          <p:spPr>
            <a:xfrm>
              <a:off x="8474239" y="2749679"/>
              <a:ext cx="884375" cy="1004194"/>
            </a:xfrm>
            <a:custGeom>
              <a:avLst/>
              <a:gdLst>
                <a:gd name="connsiteX0" fmla="*/ 390632 w 944880"/>
                <a:gd name="connsiteY0" fmla="*/ 208971 h 1072896"/>
                <a:gd name="connsiteX1" fmla="*/ 338816 w 944880"/>
                <a:gd name="connsiteY1" fmla="*/ 182149 h 1072896"/>
                <a:gd name="connsiteX2" fmla="*/ 301021 w 944880"/>
                <a:gd name="connsiteY2" fmla="*/ 157765 h 1072896"/>
                <a:gd name="connsiteX3" fmla="*/ 281513 w 944880"/>
                <a:gd name="connsiteY3" fmla="*/ 115093 h 1072896"/>
                <a:gd name="connsiteX4" fmla="*/ 306507 w 944880"/>
                <a:gd name="connsiteY4" fmla="*/ 120579 h 1072896"/>
                <a:gd name="connsiteX5" fmla="*/ 302849 w 944880"/>
                <a:gd name="connsiteY5" fmla="*/ 100462 h 1072896"/>
                <a:gd name="connsiteX6" fmla="*/ 284561 w 944880"/>
                <a:gd name="connsiteY6" fmla="*/ 80345 h 1072896"/>
                <a:gd name="connsiteX7" fmla="*/ 279685 w 944880"/>
                <a:gd name="connsiteY7" fmla="*/ 48646 h 1072896"/>
                <a:gd name="connsiteX8" fmla="*/ 233355 w 944880"/>
                <a:gd name="connsiteY8" fmla="*/ 2926 h 1072896"/>
                <a:gd name="connsiteX9" fmla="*/ 210800 w 944880"/>
                <a:gd name="connsiteY9" fmla="*/ 35845 h 1072896"/>
                <a:gd name="connsiteX10" fmla="*/ 176053 w 944880"/>
                <a:gd name="connsiteY10" fmla="*/ 41941 h 1072896"/>
                <a:gd name="connsiteX11" fmla="*/ 124237 w 944880"/>
                <a:gd name="connsiteY11" fmla="*/ 32187 h 1072896"/>
                <a:gd name="connsiteX12" fmla="*/ 112654 w 944880"/>
                <a:gd name="connsiteY12" fmla="*/ 49256 h 1072896"/>
                <a:gd name="connsiteX13" fmla="*/ 132161 w 944880"/>
                <a:gd name="connsiteY13" fmla="*/ 83393 h 1072896"/>
                <a:gd name="connsiteX14" fmla="*/ 149840 w 944880"/>
                <a:gd name="connsiteY14" fmla="*/ 109606 h 1072896"/>
                <a:gd name="connsiteX15" fmla="*/ 180320 w 944880"/>
                <a:gd name="connsiteY15" fmla="*/ 128504 h 1072896"/>
                <a:gd name="connsiteX16" fmla="*/ 157765 w 944880"/>
                <a:gd name="connsiteY16" fmla="*/ 151059 h 1072896"/>
                <a:gd name="connsiteX17" fmla="*/ 163861 w 944880"/>
                <a:gd name="connsiteY17" fmla="*/ 178491 h 1072896"/>
                <a:gd name="connsiteX18" fmla="*/ 140086 w 944880"/>
                <a:gd name="connsiteY18" fmla="*/ 216896 h 1072896"/>
                <a:gd name="connsiteX19" fmla="*/ 127285 w 944880"/>
                <a:gd name="connsiteY19" fmla="*/ 256520 h 1072896"/>
                <a:gd name="connsiteX20" fmla="*/ 99853 w 944880"/>
                <a:gd name="connsiteY20" fmla="*/ 297363 h 1072896"/>
                <a:gd name="connsiteX21" fmla="*/ 60838 w 944880"/>
                <a:gd name="connsiteY21" fmla="*/ 294315 h 1072896"/>
                <a:gd name="connsiteX22" fmla="*/ 30968 w 944880"/>
                <a:gd name="connsiteY22" fmla="*/ 334549 h 1072896"/>
                <a:gd name="connsiteX23" fmla="*/ 55352 w 944880"/>
                <a:gd name="connsiteY23" fmla="*/ 352227 h 1072896"/>
                <a:gd name="connsiteX24" fmla="*/ 63277 w 944880"/>
                <a:gd name="connsiteY24" fmla="*/ 382097 h 1072896"/>
                <a:gd name="connsiteX25" fmla="*/ 84613 w 944880"/>
                <a:gd name="connsiteY25" fmla="*/ 401605 h 1072896"/>
                <a:gd name="connsiteX26" fmla="*/ 95585 w 944880"/>
                <a:gd name="connsiteY26" fmla="*/ 435133 h 1072896"/>
                <a:gd name="connsiteX27" fmla="*/ 22433 w 944880"/>
                <a:gd name="connsiteY27" fmla="*/ 435133 h 1072896"/>
                <a:gd name="connsiteX28" fmla="*/ 2926 w 944880"/>
                <a:gd name="connsiteY28" fmla="*/ 460736 h 1072896"/>
                <a:gd name="connsiteX29" fmla="*/ 46208 w 944880"/>
                <a:gd name="connsiteY29" fmla="*/ 493654 h 1072896"/>
                <a:gd name="connsiteX30" fmla="*/ 57790 w 944880"/>
                <a:gd name="connsiteY30" fmla="*/ 508894 h 1072896"/>
                <a:gd name="connsiteX31" fmla="*/ 43160 w 944880"/>
                <a:gd name="connsiteY31" fmla="*/ 522915 h 1072896"/>
                <a:gd name="connsiteX32" fmla="*/ 91928 w 944880"/>
                <a:gd name="connsiteY32" fmla="*/ 569854 h 1072896"/>
                <a:gd name="connsiteX33" fmla="*/ 116312 w 944880"/>
                <a:gd name="connsiteY33" fmla="*/ 574731 h 1072896"/>
                <a:gd name="connsiteX34" fmla="*/ 162641 w 944880"/>
                <a:gd name="connsiteY34" fmla="*/ 551566 h 1072896"/>
                <a:gd name="connsiteX35" fmla="*/ 173005 w 944880"/>
                <a:gd name="connsiteY35" fmla="*/ 587533 h 1072896"/>
                <a:gd name="connsiteX36" fmla="*/ 177881 w 944880"/>
                <a:gd name="connsiteY36" fmla="*/ 635081 h 1072896"/>
                <a:gd name="connsiteX37" fmla="*/ 193121 w 944880"/>
                <a:gd name="connsiteY37" fmla="*/ 684459 h 1072896"/>
                <a:gd name="connsiteX38" fmla="*/ 215067 w 944880"/>
                <a:gd name="connsiteY38" fmla="*/ 759440 h 1072896"/>
                <a:gd name="connsiteX39" fmla="*/ 250424 w 944880"/>
                <a:gd name="connsiteY39" fmla="*/ 813085 h 1072896"/>
                <a:gd name="connsiteX40" fmla="*/ 258349 w 944880"/>
                <a:gd name="connsiteY40" fmla="*/ 836859 h 1072896"/>
                <a:gd name="connsiteX41" fmla="*/ 270541 w 944880"/>
                <a:gd name="connsiteY41" fmla="*/ 885627 h 1072896"/>
                <a:gd name="connsiteX42" fmla="*/ 291267 w 944880"/>
                <a:gd name="connsiteY42" fmla="*/ 922813 h 1072896"/>
                <a:gd name="connsiteX43" fmla="*/ 304678 w 944880"/>
                <a:gd name="connsiteY43" fmla="*/ 941101 h 1072896"/>
                <a:gd name="connsiteX44" fmla="*/ 319918 w 944880"/>
                <a:gd name="connsiteY44" fmla="*/ 980115 h 1072896"/>
                <a:gd name="connsiteX45" fmla="*/ 338816 w 944880"/>
                <a:gd name="connsiteY45" fmla="*/ 1034369 h 1072896"/>
                <a:gd name="connsiteX46" fmla="*/ 372344 w 944880"/>
                <a:gd name="connsiteY46" fmla="*/ 1070945 h 1072896"/>
                <a:gd name="connsiteX47" fmla="*/ 385755 w 944880"/>
                <a:gd name="connsiteY47" fmla="*/ 1059973 h 1072896"/>
                <a:gd name="connsiteX48" fmla="*/ 396118 w 944880"/>
                <a:gd name="connsiteY48" fmla="*/ 1033150 h 1072896"/>
                <a:gd name="connsiteX49" fmla="*/ 426598 w 944880"/>
                <a:gd name="connsiteY49" fmla="*/ 1022177 h 1072896"/>
                <a:gd name="connsiteX50" fmla="*/ 415625 w 944880"/>
                <a:gd name="connsiteY50" fmla="*/ 1009376 h 1072896"/>
                <a:gd name="connsiteX51" fmla="*/ 429037 w 944880"/>
                <a:gd name="connsiteY51" fmla="*/ 980115 h 1072896"/>
                <a:gd name="connsiteX52" fmla="*/ 446715 w 944880"/>
                <a:gd name="connsiteY52" fmla="*/ 978286 h 1072896"/>
                <a:gd name="connsiteX53" fmla="*/ 442448 w 944880"/>
                <a:gd name="connsiteY53" fmla="*/ 912449 h 1072896"/>
                <a:gd name="connsiteX54" fmla="*/ 454030 w 944880"/>
                <a:gd name="connsiteY54" fmla="*/ 875264 h 1072896"/>
                <a:gd name="connsiteX55" fmla="*/ 449763 w 944880"/>
                <a:gd name="connsiteY55" fmla="*/ 842955 h 1072896"/>
                <a:gd name="connsiteX56" fmla="*/ 438181 w 944880"/>
                <a:gd name="connsiteY56" fmla="*/ 792968 h 1072896"/>
                <a:gd name="connsiteX57" fmla="*/ 445496 w 944880"/>
                <a:gd name="connsiteY57" fmla="*/ 763097 h 1072896"/>
                <a:gd name="connsiteX58" fmla="*/ 460736 w 944880"/>
                <a:gd name="connsiteY58" fmla="*/ 761269 h 1072896"/>
                <a:gd name="connsiteX59" fmla="*/ 489997 w 944880"/>
                <a:gd name="connsiteY59" fmla="*/ 747248 h 1072896"/>
                <a:gd name="connsiteX60" fmla="*/ 505846 w 944880"/>
                <a:gd name="connsiteY60" fmla="*/ 737494 h 1072896"/>
                <a:gd name="connsiteX61" fmla="*/ 504017 w 944880"/>
                <a:gd name="connsiteY61" fmla="*/ 719816 h 1072896"/>
                <a:gd name="connsiteX62" fmla="*/ 534497 w 944880"/>
                <a:gd name="connsiteY62" fmla="*/ 694213 h 1072896"/>
                <a:gd name="connsiteX63" fmla="*/ 557053 w 944880"/>
                <a:gd name="connsiteY63" fmla="*/ 669829 h 1072896"/>
                <a:gd name="connsiteX64" fmla="*/ 589361 w 944880"/>
                <a:gd name="connsiteY64" fmla="*/ 624109 h 1072896"/>
                <a:gd name="connsiteX65" fmla="*/ 634472 w 944880"/>
                <a:gd name="connsiteY65" fmla="*/ 598505 h 1072896"/>
                <a:gd name="connsiteX66" fmla="*/ 649102 w 944880"/>
                <a:gd name="connsiteY66" fmla="*/ 575341 h 1072896"/>
                <a:gd name="connsiteX67" fmla="*/ 643616 w 944880"/>
                <a:gd name="connsiteY67" fmla="*/ 546080 h 1072896"/>
                <a:gd name="connsiteX68" fmla="*/ 683849 w 944880"/>
                <a:gd name="connsiteY68" fmla="*/ 538155 h 1072896"/>
                <a:gd name="connsiteX69" fmla="*/ 706405 w 944880"/>
                <a:gd name="connsiteY69" fmla="*/ 538765 h 1072896"/>
                <a:gd name="connsiteX70" fmla="*/ 709453 w 944880"/>
                <a:gd name="connsiteY70" fmla="*/ 524134 h 1072896"/>
                <a:gd name="connsiteX71" fmla="*/ 699699 w 944880"/>
                <a:gd name="connsiteY71" fmla="*/ 492435 h 1072896"/>
                <a:gd name="connsiteX72" fmla="*/ 683849 w 944880"/>
                <a:gd name="connsiteY72" fmla="*/ 463174 h 1072896"/>
                <a:gd name="connsiteX73" fmla="*/ 686288 w 944880"/>
                <a:gd name="connsiteY73" fmla="*/ 440009 h 1072896"/>
                <a:gd name="connsiteX74" fmla="*/ 663733 w 944880"/>
                <a:gd name="connsiteY74" fmla="*/ 429646 h 1072896"/>
                <a:gd name="connsiteX75" fmla="*/ 668609 w 944880"/>
                <a:gd name="connsiteY75" fmla="*/ 415625 h 1072896"/>
                <a:gd name="connsiteX76" fmla="*/ 687507 w 944880"/>
                <a:gd name="connsiteY76" fmla="*/ 400995 h 1072896"/>
                <a:gd name="connsiteX77" fmla="*/ 659465 w 944880"/>
                <a:gd name="connsiteY77" fmla="*/ 380269 h 1072896"/>
                <a:gd name="connsiteX78" fmla="*/ 666781 w 944880"/>
                <a:gd name="connsiteY78" fmla="*/ 354056 h 1072896"/>
                <a:gd name="connsiteX79" fmla="*/ 696041 w 944880"/>
                <a:gd name="connsiteY79" fmla="*/ 370515 h 1072896"/>
                <a:gd name="connsiteX80" fmla="*/ 712501 w 944880"/>
                <a:gd name="connsiteY80" fmla="*/ 372953 h 1072896"/>
                <a:gd name="connsiteX81" fmla="*/ 719816 w 944880"/>
                <a:gd name="connsiteY81" fmla="*/ 399776 h 1072896"/>
                <a:gd name="connsiteX82" fmla="*/ 752734 w 944880"/>
                <a:gd name="connsiteY82" fmla="*/ 405262 h 1072896"/>
                <a:gd name="connsiteX83" fmla="*/ 783214 w 944880"/>
                <a:gd name="connsiteY83" fmla="*/ 404653 h 1072896"/>
                <a:gd name="connsiteX84" fmla="*/ 803941 w 944880"/>
                <a:gd name="connsiteY84" fmla="*/ 411358 h 1072896"/>
                <a:gd name="connsiteX85" fmla="*/ 794187 w 944880"/>
                <a:gd name="connsiteY85" fmla="*/ 443667 h 1072896"/>
                <a:gd name="connsiteX86" fmla="*/ 779557 w 944880"/>
                <a:gd name="connsiteY86" fmla="*/ 446105 h 1072896"/>
                <a:gd name="connsiteX87" fmla="*/ 772851 w 944880"/>
                <a:gd name="connsiteY87" fmla="*/ 468051 h 1072896"/>
                <a:gd name="connsiteX88" fmla="*/ 794187 w 944880"/>
                <a:gd name="connsiteY88" fmla="*/ 488168 h 1072896"/>
                <a:gd name="connsiteX89" fmla="*/ 795406 w 944880"/>
                <a:gd name="connsiteY89" fmla="*/ 463784 h 1072896"/>
                <a:gd name="connsiteX90" fmla="*/ 804550 w 944880"/>
                <a:gd name="connsiteY90" fmla="*/ 463174 h 1072896"/>
                <a:gd name="connsiteX91" fmla="*/ 831982 w 944880"/>
                <a:gd name="connsiteY91" fmla="*/ 524744 h 1072896"/>
                <a:gd name="connsiteX92" fmla="*/ 846613 w 944880"/>
                <a:gd name="connsiteY92" fmla="*/ 515600 h 1072896"/>
                <a:gd name="connsiteX93" fmla="*/ 841126 w 944880"/>
                <a:gd name="connsiteY93" fmla="*/ 499141 h 1072896"/>
                <a:gd name="connsiteX94" fmla="*/ 846613 w 944880"/>
                <a:gd name="connsiteY94" fmla="*/ 486339 h 1072896"/>
                <a:gd name="connsiteX95" fmla="*/ 841126 w 944880"/>
                <a:gd name="connsiteY95" fmla="*/ 446105 h 1072896"/>
                <a:gd name="connsiteX96" fmla="*/ 869168 w 944880"/>
                <a:gd name="connsiteY96" fmla="*/ 454640 h 1072896"/>
                <a:gd name="connsiteX97" fmla="*/ 878312 w 944880"/>
                <a:gd name="connsiteY97" fmla="*/ 422941 h 1072896"/>
                <a:gd name="connsiteX98" fmla="*/ 876483 w 944880"/>
                <a:gd name="connsiteY98" fmla="*/ 404043 h 1072896"/>
                <a:gd name="connsiteX99" fmla="*/ 889285 w 944880"/>
                <a:gd name="connsiteY99" fmla="*/ 371125 h 1072896"/>
                <a:gd name="connsiteX100" fmla="*/ 883798 w 944880"/>
                <a:gd name="connsiteY100" fmla="*/ 349179 h 1072896"/>
                <a:gd name="connsiteX101" fmla="*/ 920984 w 944880"/>
                <a:gd name="connsiteY101" fmla="*/ 322357 h 1072896"/>
                <a:gd name="connsiteX102" fmla="*/ 945977 w 944880"/>
                <a:gd name="connsiteY102" fmla="*/ 329062 h 1072896"/>
                <a:gd name="connsiteX103" fmla="*/ 938053 w 944880"/>
                <a:gd name="connsiteY103" fmla="*/ 305288 h 1072896"/>
                <a:gd name="connsiteX104" fmla="*/ 947806 w 944880"/>
                <a:gd name="connsiteY104" fmla="*/ 297973 h 1072896"/>
                <a:gd name="connsiteX105" fmla="*/ 942320 w 944880"/>
                <a:gd name="connsiteY105" fmla="*/ 283342 h 1072896"/>
                <a:gd name="connsiteX106" fmla="*/ 905134 w 944880"/>
                <a:gd name="connsiteY106" fmla="*/ 277856 h 1072896"/>
                <a:gd name="connsiteX107" fmla="*/ 912449 w 944880"/>
                <a:gd name="connsiteY107" fmla="*/ 261397 h 1072896"/>
                <a:gd name="connsiteX108" fmla="*/ 891113 w 944880"/>
                <a:gd name="connsiteY108" fmla="*/ 237622 h 1072896"/>
                <a:gd name="connsiteX109" fmla="*/ 871606 w 944880"/>
                <a:gd name="connsiteY109" fmla="*/ 253472 h 1072896"/>
                <a:gd name="connsiteX110" fmla="*/ 841736 w 944880"/>
                <a:gd name="connsiteY110" fmla="*/ 244328 h 1072896"/>
                <a:gd name="connsiteX111" fmla="*/ 809427 w 944880"/>
                <a:gd name="connsiteY111" fmla="*/ 268712 h 1072896"/>
                <a:gd name="connsiteX112" fmla="*/ 785653 w 944880"/>
                <a:gd name="connsiteY112" fmla="*/ 297973 h 1072896"/>
                <a:gd name="connsiteX113" fmla="*/ 760049 w 944880"/>
                <a:gd name="connsiteY113" fmla="*/ 302849 h 1072896"/>
                <a:gd name="connsiteX114" fmla="*/ 776509 w 944880"/>
                <a:gd name="connsiteY114" fmla="*/ 315041 h 1072896"/>
                <a:gd name="connsiteX115" fmla="*/ 778947 w 944880"/>
                <a:gd name="connsiteY115" fmla="*/ 338816 h 1072896"/>
                <a:gd name="connsiteX116" fmla="*/ 752125 w 944880"/>
                <a:gd name="connsiteY116" fmla="*/ 340035 h 1072896"/>
                <a:gd name="connsiteX117" fmla="*/ 723473 w 944880"/>
                <a:gd name="connsiteY117" fmla="*/ 337597 h 1072896"/>
                <a:gd name="connsiteX118" fmla="*/ 703966 w 944880"/>
                <a:gd name="connsiteY118" fmla="*/ 343693 h 1072896"/>
                <a:gd name="connsiteX119" fmla="*/ 670438 w 944880"/>
                <a:gd name="connsiteY119" fmla="*/ 328453 h 1072896"/>
                <a:gd name="connsiteX120" fmla="*/ 668609 w 944880"/>
                <a:gd name="connsiteY120" fmla="*/ 321137 h 1072896"/>
                <a:gd name="connsiteX121" fmla="*/ 659465 w 944880"/>
                <a:gd name="connsiteY121" fmla="*/ 290048 h 1072896"/>
                <a:gd name="connsiteX122" fmla="*/ 641177 w 944880"/>
                <a:gd name="connsiteY122" fmla="*/ 298582 h 1072896"/>
                <a:gd name="connsiteX123" fmla="*/ 641787 w 944880"/>
                <a:gd name="connsiteY123" fmla="*/ 315041 h 1072896"/>
                <a:gd name="connsiteX124" fmla="*/ 650931 w 944880"/>
                <a:gd name="connsiteY124" fmla="*/ 340035 h 1072896"/>
                <a:gd name="connsiteX125" fmla="*/ 650321 w 944880"/>
                <a:gd name="connsiteY125" fmla="*/ 355275 h 1072896"/>
                <a:gd name="connsiteX126" fmla="*/ 622280 w 944880"/>
                <a:gd name="connsiteY126" fmla="*/ 355885 h 1072896"/>
                <a:gd name="connsiteX127" fmla="*/ 580827 w 944880"/>
                <a:gd name="connsiteY127" fmla="*/ 346741 h 1072896"/>
                <a:gd name="connsiteX128" fmla="*/ 554614 w 944880"/>
                <a:gd name="connsiteY128" fmla="*/ 343083 h 1072896"/>
                <a:gd name="connsiteX129" fmla="*/ 531449 w 944880"/>
                <a:gd name="connsiteY129" fmla="*/ 323576 h 1072896"/>
                <a:gd name="connsiteX130" fmla="*/ 485120 w 944880"/>
                <a:gd name="connsiteY130" fmla="*/ 318089 h 1072896"/>
                <a:gd name="connsiteX131" fmla="*/ 438181 w 944880"/>
                <a:gd name="connsiteY131" fmla="*/ 296753 h 1072896"/>
                <a:gd name="connsiteX132" fmla="*/ 402824 w 944880"/>
                <a:gd name="connsiteY132" fmla="*/ 277856 h 1072896"/>
                <a:gd name="connsiteX133" fmla="*/ 368077 w 944880"/>
                <a:gd name="connsiteY133" fmla="*/ 262616 h 1072896"/>
                <a:gd name="connsiteX134" fmla="*/ 373563 w 944880"/>
                <a:gd name="connsiteY134" fmla="*/ 226649 h 1072896"/>
                <a:gd name="connsiteX135" fmla="*/ 390632 w 944880"/>
                <a:gd name="connsiteY135" fmla="*/ 208971 h 10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944880" h="1072896">
                  <a:moveTo>
                    <a:pt x="390632" y="208971"/>
                  </a:moveTo>
                  <a:lnTo>
                    <a:pt x="338816" y="182149"/>
                  </a:lnTo>
                  <a:lnTo>
                    <a:pt x="301021" y="157765"/>
                  </a:lnTo>
                  <a:lnTo>
                    <a:pt x="281513" y="115093"/>
                  </a:lnTo>
                  <a:lnTo>
                    <a:pt x="306507" y="120579"/>
                  </a:lnTo>
                  <a:lnTo>
                    <a:pt x="302849" y="100462"/>
                  </a:lnTo>
                  <a:lnTo>
                    <a:pt x="284561" y="80345"/>
                  </a:lnTo>
                  <a:lnTo>
                    <a:pt x="279685" y="48646"/>
                  </a:lnTo>
                  <a:lnTo>
                    <a:pt x="233355" y="2926"/>
                  </a:lnTo>
                  <a:lnTo>
                    <a:pt x="210800" y="35845"/>
                  </a:lnTo>
                  <a:lnTo>
                    <a:pt x="176053" y="41941"/>
                  </a:lnTo>
                  <a:lnTo>
                    <a:pt x="124237" y="32187"/>
                  </a:lnTo>
                  <a:lnTo>
                    <a:pt x="112654" y="49256"/>
                  </a:lnTo>
                  <a:lnTo>
                    <a:pt x="132161" y="83393"/>
                  </a:lnTo>
                  <a:lnTo>
                    <a:pt x="149840" y="109606"/>
                  </a:lnTo>
                  <a:lnTo>
                    <a:pt x="180320" y="128504"/>
                  </a:lnTo>
                  <a:lnTo>
                    <a:pt x="157765" y="151059"/>
                  </a:lnTo>
                  <a:lnTo>
                    <a:pt x="163861" y="178491"/>
                  </a:lnTo>
                  <a:lnTo>
                    <a:pt x="140086" y="216896"/>
                  </a:lnTo>
                  <a:lnTo>
                    <a:pt x="127285" y="256520"/>
                  </a:lnTo>
                  <a:lnTo>
                    <a:pt x="99853" y="297363"/>
                  </a:lnTo>
                  <a:lnTo>
                    <a:pt x="60838" y="294315"/>
                  </a:lnTo>
                  <a:lnTo>
                    <a:pt x="30968" y="334549"/>
                  </a:lnTo>
                  <a:lnTo>
                    <a:pt x="55352" y="352227"/>
                  </a:lnTo>
                  <a:lnTo>
                    <a:pt x="63277" y="382097"/>
                  </a:lnTo>
                  <a:lnTo>
                    <a:pt x="84613" y="401605"/>
                  </a:lnTo>
                  <a:lnTo>
                    <a:pt x="95585" y="435133"/>
                  </a:lnTo>
                  <a:lnTo>
                    <a:pt x="22433" y="435133"/>
                  </a:lnTo>
                  <a:lnTo>
                    <a:pt x="2926" y="460736"/>
                  </a:lnTo>
                  <a:lnTo>
                    <a:pt x="46208" y="493654"/>
                  </a:lnTo>
                  <a:lnTo>
                    <a:pt x="57790" y="508894"/>
                  </a:lnTo>
                  <a:lnTo>
                    <a:pt x="43160" y="522915"/>
                  </a:lnTo>
                  <a:lnTo>
                    <a:pt x="91928" y="569854"/>
                  </a:lnTo>
                  <a:lnTo>
                    <a:pt x="116312" y="574731"/>
                  </a:lnTo>
                  <a:lnTo>
                    <a:pt x="162641" y="551566"/>
                  </a:lnTo>
                  <a:lnTo>
                    <a:pt x="173005" y="587533"/>
                  </a:lnTo>
                  <a:lnTo>
                    <a:pt x="177881" y="635081"/>
                  </a:lnTo>
                  <a:lnTo>
                    <a:pt x="193121" y="684459"/>
                  </a:lnTo>
                  <a:lnTo>
                    <a:pt x="215067" y="759440"/>
                  </a:lnTo>
                  <a:lnTo>
                    <a:pt x="250424" y="813085"/>
                  </a:lnTo>
                  <a:lnTo>
                    <a:pt x="258349" y="836859"/>
                  </a:lnTo>
                  <a:lnTo>
                    <a:pt x="270541" y="885627"/>
                  </a:lnTo>
                  <a:lnTo>
                    <a:pt x="291267" y="922813"/>
                  </a:lnTo>
                  <a:lnTo>
                    <a:pt x="304678" y="941101"/>
                  </a:lnTo>
                  <a:lnTo>
                    <a:pt x="319918" y="980115"/>
                  </a:lnTo>
                  <a:lnTo>
                    <a:pt x="338816" y="1034369"/>
                  </a:lnTo>
                  <a:lnTo>
                    <a:pt x="372344" y="1070945"/>
                  </a:lnTo>
                  <a:lnTo>
                    <a:pt x="385755" y="1059973"/>
                  </a:lnTo>
                  <a:lnTo>
                    <a:pt x="396118" y="1033150"/>
                  </a:lnTo>
                  <a:lnTo>
                    <a:pt x="426598" y="1022177"/>
                  </a:lnTo>
                  <a:lnTo>
                    <a:pt x="415625" y="1009376"/>
                  </a:lnTo>
                  <a:lnTo>
                    <a:pt x="429037" y="980115"/>
                  </a:lnTo>
                  <a:lnTo>
                    <a:pt x="446715" y="978286"/>
                  </a:lnTo>
                  <a:lnTo>
                    <a:pt x="442448" y="912449"/>
                  </a:lnTo>
                  <a:lnTo>
                    <a:pt x="454030" y="875264"/>
                  </a:lnTo>
                  <a:lnTo>
                    <a:pt x="449763" y="842955"/>
                  </a:lnTo>
                  <a:lnTo>
                    <a:pt x="438181" y="792968"/>
                  </a:lnTo>
                  <a:lnTo>
                    <a:pt x="445496" y="763097"/>
                  </a:lnTo>
                  <a:lnTo>
                    <a:pt x="460736" y="761269"/>
                  </a:lnTo>
                  <a:lnTo>
                    <a:pt x="489997" y="747248"/>
                  </a:lnTo>
                  <a:lnTo>
                    <a:pt x="505846" y="737494"/>
                  </a:lnTo>
                  <a:lnTo>
                    <a:pt x="504017" y="719816"/>
                  </a:lnTo>
                  <a:lnTo>
                    <a:pt x="534497" y="694213"/>
                  </a:lnTo>
                  <a:lnTo>
                    <a:pt x="557053" y="669829"/>
                  </a:lnTo>
                  <a:lnTo>
                    <a:pt x="589361" y="624109"/>
                  </a:lnTo>
                  <a:lnTo>
                    <a:pt x="634472" y="598505"/>
                  </a:lnTo>
                  <a:lnTo>
                    <a:pt x="649102" y="575341"/>
                  </a:lnTo>
                  <a:lnTo>
                    <a:pt x="643616" y="546080"/>
                  </a:lnTo>
                  <a:lnTo>
                    <a:pt x="683849" y="538155"/>
                  </a:lnTo>
                  <a:lnTo>
                    <a:pt x="706405" y="538765"/>
                  </a:lnTo>
                  <a:lnTo>
                    <a:pt x="709453" y="524134"/>
                  </a:lnTo>
                  <a:lnTo>
                    <a:pt x="699699" y="492435"/>
                  </a:lnTo>
                  <a:lnTo>
                    <a:pt x="683849" y="463174"/>
                  </a:lnTo>
                  <a:lnTo>
                    <a:pt x="686288" y="440009"/>
                  </a:lnTo>
                  <a:lnTo>
                    <a:pt x="663733" y="429646"/>
                  </a:lnTo>
                  <a:lnTo>
                    <a:pt x="668609" y="415625"/>
                  </a:lnTo>
                  <a:lnTo>
                    <a:pt x="687507" y="400995"/>
                  </a:lnTo>
                  <a:lnTo>
                    <a:pt x="659465" y="380269"/>
                  </a:lnTo>
                  <a:lnTo>
                    <a:pt x="666781" y="354056"/>
                  </a:lnTo>
                  <a:lnTo>
                    <a:pt x="696041" y="370515"/>
                  </a:lnTo>
                  <a:lnTo>
                    <a:pt x="712501" y="372953"/>
                  </a:lnTo>
                  <a:lnTo>
                    <a:pt x="719816" y="399776"/>
                  </a:lnTo>
                  <a:lnTo>
                    <a:pt x="752734" y="405262"/>
                  </a:lnTo>
                  <a:lnTo>
                    <a:pt x="783214" y="404653"/>
                  </a:lnTo>
                  <a:lnTo>
                    <a:pt x="803941" y="411358"/>
                  </a:lnTo>
                  <a:lnTo>
                    <a:pt x="794187" y="443667"/>
                  </a:lnTo>
                  <a:lnTo>
                    <a:pt x="779557" y="446105"/>
                  </a:lnTo>
                  <a:lnTo>
                    <a:pt x="772851" y="468051"/>
                  </a:lnTo>
                  <a:lnTo>
                    <a:pt x="794187" y="488168"/>
                  </a:lnTo>
                  <a:lnTo>
                    <a:pt x="795406" y="463784"/>
                  </a:lnTo>
                  <a:lnTo>
                    <a:pt x="804550" y="463174"/>
                  </a:lnTo>
                  <a:lnTo>
                    <a:pt x="831982" y="524744"/>
                  </a:lnTo>
                  <a:lnTo>
                    <a:pt x="846613" y="515600"/>
                  </a:lnTo>
                  <a:lnTo>
                    <a:pt x="841126" y="499141"/>
                  </a:lnTo>
                  <a:lnTo>
                    <a:pt x="846613" y="486339"/>
                  </a:lnTo>
                  <a:lnTo>
                    <a:pt x="841126" y="446105"/>
                  </a:lnTo>
                  <a:lnTo>
                    <a:pt x="869168" y="454640"/>
                  </a:lnTo>
                  <a:lnTo>
                    <a:pt x="878312" y="422941"/>
                  </a:lnTo>
                  <a:lnTo>
                    <a:pt x="876483" y="404043"/>
                  </a:lnTo>
                  <a:lnTo>
                    <a:pt x="889285" y="371125"/>
                  </a:lnTo>
                  <a:lnTo>
                    <a:pt x="883798" y="349179"/>
                  </a:lnTo>
                  <a:lnTo>
                    <a:pt x="920984" y="322357"/>
                  </a:lnTo>
                  <a:lnTo>
                    <a:pt x="945977" y="329062"/>
                  </a:lnTo>
                  <a:lnTo>
                    <a:pt x="938053" y="305288"/>
                  </a:lnTo>
                  <a:lnTo>
                    <a:pt x="947806" y="297973"/>
                  </a:lnTo>
                  <a:lnTo>
                    <a:pt x="942320" y="283342"/>
                  </a:lnTo>
                  <a:lnTo>
                    <a:pt x="905134" y="277856"/>
                  </a:lnTo>
                  <a:lnTo>
                    <a:pt x="912449" y="261397"/>
                  </a:lnTo>
                  <a:lnTo>
                    <a:pt x="891113" y="237622"/>
                  </a:lnTo>
                  <a:lnTo>
                    <a:pt x="871606" y="253472"/>
                  </a:lnTo>
                  <a:lnTo>
                    <a:pt x="841736" y="244328"/>
                  </a:lnTo>
                  <a:lnTo>
                    <a:pt x="809427" y="268712"/>
                  </a:lnTo>
                  <a:lnTo>
                    <a:pt x="785653" y="297973"/>
                  </a:lnTo>
                  <a:lnTo>
                    <a:pt x="760049" y="302849"/>
                  </a:lnTo>
                  <a:lnTo>
                    <a:pt x="776509" y="315041"/>
                  </a:lnTo>
                  <a:lnTo>
                    <a:pt x="778947" y="338816"/>
                  </a:lnTo>
                  <a:lnTo>
                    <a:pt x="752125" y="340035"/>
                  </a:lnTo>
                  <a:lnTo>
                    <a:pt x="723473" y="337597"/>
                  </a:lnTo>
                  <a:lnTo>
                    <a:pt x="703966" y="343693"/>
                  </a:lnTo>
                  <a:lnTo>
                    <a:pt x="670438" y="328453"/>
                  </a:lnTo>
                  <a:lnTo>
                    <a:pt x="668609" y="321137"/>
                  </a:lnTo>
                  <a:lnTo>
                    <a:pt x="659465" y="290048"/>
                  </a:lnTo>
                  <a:lnTo>
                    <a:pt x="641177" y="298582"/>
                  </a:lnTo>
                  <a:lnTo>
                    <a:pt x="641787" y="315041"/>
                  </a:lnTo>
                  <a:lnTo>
                    <a:pt x="650931" y="340035"/>
                  </a:lnTo>
                  <a:lnTo>
                    <a:pt x="650321" y="355275"/>
                  </a:lnTo>
                  <a:lnTo>
                    <a:pt x="622280" y="355885"/>
                  </a:lnTo>
                  <a:lnTo>
                    <a:pt x="580827" y="346741"/>
                  </a:lnTo>
                  <a:lnTo>
                    <a:pt x="554614" y="343083"/>
                  </a:lnTo>
                  <a:lnTo>
                    <a:pt x="531449" y="323576"/>
                  </a:lnTo>
                  <a:lnTo>
                    <a:pt x="485120" y="318089"/>
                  </a:lnTo>
                  <a:lnTo>
                    <a:pt x="438181" y="296753"/>
                  </a:lnTo>
                  <a:lnTo>
                    <a:pt x="402824" y="277856"/>
                  </a:lnTo>
                  <a:lnTo>
                    <a:pt x="368077" y="262616"/>
                  </a:lnTo>
                  <a:lnTo>
                    <a:pt x="373563" y="226649"/>
                  </a:lnTo>
                  <a:lnTo>
                    <a:pt x="390632" y="20897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4E63311-D74F-47BC-945F-A495011D418A}"/>
                </a:ext>
              </a:extLst>
            </p:cNvPr>
            <p:cNvSpPr/>
            <p:nvPr/>
          </p:nvSpPr>
          <p:spPr>
            <a:xfrm>
              <a:off x="6067598" y="2052449"/>
              <a:ext cx="114113" cy="119819"/>
            </a:xfrm>
            <a:custGeom>
              <a:avLst/>
              <a:gdLst>
                <a:gd name="connsiteX0" fmla="*/ 116312 w 121920"/>
                <a:gd name="connsiteY0" fmla="*/ 49256 h 128016"/>
                <a:gd name="connsiteX1" fmla="*/ 94976 w 121920"/>
                <a:gd name="connsiteY1" fmla="*/ 41331 h 128016"/>
                <a:gd name="connsiteX2" fmla="*/ 77297 w 121920"/>
                <a:gd name="connsiteY2" fmla="*/ 41940 h 128016"/>
                <a:gd name="connsiteX3" fmla="*/ 84003 w 121920"/>
                <a:gd name="connsiteY3" fmla="*/ 22433 h 128016"/>
                <a:gd name="connsiteX4" fmla="*/ 79126 w 121920"/>
                <a:gd name="connsiteY4" fmla="*/ 2926 h 128016"/>
                <a:gd name="connsiteX5" fmla="*/ 56571 w 121920"/>
                <a:gd name="connsiteY5" fmla="*/ 19995 h 128016"/>
                <a:gd name="connsiteX6" fmla="*/ 15728 w 121920"/>
                <a:gd name="connsiteY6" fmla="*/ 48646 h 128016"/>
                <a:gd name="connsiteX7" fmla="*/ 28529 w 121920"/>
                <a:gd name="connsiteY7" fmla="*/ 85832 h 128016"/>
                <a:gd name="connsiteX8" fmla="*/ 2926 w 121920"/>
                <a:gd name="connsiteY8" fmla="*/ 124846 h 128016"/>
                <a:gd name="connsiteX9" fmla="*/ 43769 w 121920"/>
                <a:gd name="connsiteY9" fmla="*/ 130332 h 128016"/>
                <a:gd name="connsiteX10" fmla="*/ 96804 w 121920"/>
                <a:gd name="connsiteY10" fmla="*/ 108387 h 128016"/>
                <a:gd name="connsiteX11" fmla="*/ 120579 w 121920"/>
                <a:gd name="connsiteY11" fmla="*/ 75468 h 128016"/>
                <a:gd name="connsiteX12" fmla="*/ 116312 w 121920"/>
                <a:gd name="connsiteY12" fmla="*/ 49256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20" h="128016">
                  <a:moveTo>
                    <a:pt x="116312" y="49256"/>
                  </a:moveTo>
                  <a:lnTo>
                    <a:pt x="94976" y="41331"/>
                  </a:lnTo>
                  <a:lnTo>
                    <a:pt x="77297" y="41940"/>
                  </a:lnTo>
                  <a:lnTo>
                    <a:pt x="84003" y="22433"/>
                  </a:lnTo>
                  <a:lnTo>
                    <a:pt x="79126" y="2926"/>
                  </a:lnTo>
                  <a:lnTo>
                    <a:pt x="56571" y="19995"/>
                  </a:lnTo>
                  <a:lnTo>
                    <a:pt x="15728" y="48646"/>
                  </a:lnTo>
                  <a:lnTo>
                    <a:pt x="28529" y="85832"/>
                  </a:lnTo>
                  <a:lnTo>
                    <a:pt x="2926" y="124846"/>
                  </a:lnTo>
                  <a:lnTo>
                    <a:pt x="43769" y="130332"/>
                  </a:lnTo>
                  <a:lnTo>
                    <a:pt x="96804" y="108387"/>
                  </a:lnTo>
                  <a:lnTo>
                    <a:pt x="120579" y="75468"/>
                  </a:lnTo>
                  <a:lnTo>
                    <a:pt x="116312" y="4925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39A7195-7FE7-4E4D-9015-1F06FAB34B58}"/>
                </a:ext>
              </a:extLst>
            </p:cNvPr>
            <p:cNvSpPr/>
            <p:nvPr/>
          </p:nvSpPr>
          <p:spPr>
            <a:xfrm>
              <a:off x="7648632" y="2594486"/>
              <a:ext cx="661855" cy="536331"/>
            </a:xfrm>
            <a:custGeom>
              <a:avLst/>
              <a:gdLst>
                <a:gd name="connsiteX0" fmla="*/ 49865 w 707136"/>
                <a:gd name="connsiteY0" fmla="*/ 35235 h 573024"/>
                <a:gd name="connsiteX1" fmla="*/ 30358 w 707136"/>
                <a:gd name="connsiteY1" fmla="*/ 17556 h 573024"/>
                <a:gd name="connsiteX2" fmla="*/ 23042 w 707136"/>
                <a:gd name="connsiteY2" fmla="*/ 2926 h 573024"/>
                <a:gd name="connsiteX3" fmla="*/ 2926 w 707136"/>
                <a:gd name="connsiteY3" fmla="*/ 13899 h 573024"/>
                <a:gd name="connsiteX4" fmla="*/ 20604 w 707136"/>
                <a:gd name="connsiteY4" fmla="*/ 58400 h 573024"/>
                <a:gd name="connsiteX5" fmla="*/ 16337 w 707136"/>
                <a:gd name="connsiteY5" fmla="*/ 70592 h 573024"/>
                <a:gd name="connsiteX6" fmla="*/ 38892 w 707136"/>
                <a:gd name="connsiteY6" fmla="*/ 102291 h 573024"/>
                <a:gd name="connsiteX7" fmla="*/ 38892 w 707136"/>
                <a:gd name="connsiteY7" fmla="*/ 102291 h 573024"/>
                <a:gd name="connsiteX8" fmla="*/ 67544 w 707136"/>
                <a:gd name="connsiteY8" fmla="*/ 149840 h 573024"/>
                <a:gd name="connsiteX9" fmla="*/ 90098 w 707136"/>
                <a:gd name="connsiteY9" fmla="*/ 161422 h 573024"/>
                <a:gd name="connsiteX10" fmla="*/ 96194 w 707136"/>
                <a:gd name="connsiteY10" fmla="*/ 184587 h 573024"/>
                <a:gd name="connsiteX11" fmla="*/ 82174 w 707136"/>
                <a:gd name="connsiteY11" fmla="*/ 197998 h 573024"/>
                <a:gd name="connsiteX12" fmla="*/ 79126 w 707136"/>
                <a:gd name="connsiteY12" fmla="*/ 228478 h 573024"/>
                <a:gd name="connsiteX13" fmla="*/ 107168 w 707136"/>
                <a:gd name="connsiteY13" fmla="*/ 265664 h 573024"/>
                <a:gd name="connsiteX14" fmla="*/ 149840 w 707136"/>
                <a:gd name="connsiteY14" fmla="*/ 286390 h 573024"/>
                <a:gd name="connsiteX15" fmla="*/ 171176 w 707136"/>
                <a:gd name="connsiteY15" fmla="*/ 316260 h 573024"/>
                <a:gd name="connsiteX16" fmla="*/ 169956 w 707136"/>
                <a:gd name="connsiteY16" fmla="*/ 344302 h 573024"/>
                <a:gd name="connsiteX17" fmla="*/ 180320 w 707136"/>
                <a:gd name="connsiteY17" fmla="*/ 344302 h 573024"/>
                <a:gd name="connsiteX18" fmla="*/ 183368 w 707136"/>
                <a:gd name="connsiteY18" fmla="*/ 364419 h 573024"/>
                <a:gd name="connsiteX19" fmla="*/ 204094 w 707136"/>
                <a:gd name="connsiteY19" fmla="*/ 385145 h 573024"/>
                <a:gd name="connsiteX20" fmla="*/ 214457 w 707136"/>
                <a:gd name="connsiteY20" fmla="*/ 369905 h 573024"/>
                <a:gd name="connsiteX21" fmla="*/ 237012 w 707136"/>
                <a:gd name="connsiteY21" fmla="*/ 382707 h 573024"/>
                <a:gd name="connsiteX22" fmla="*/ 254081 w 707136"/>
                <a:gd name="connsiteY22" fmla="*/ 376611 h 573024"/>
                <a:gd name="connsiteX23" fmla="*/ 285170 w 707136"/>
                <a:gd name="connsiteY23" fmla="*/ 427817 h 573024"/>
                <a:gd name="connsiteX24" fmla="*/ 311384 w 707136"/>
                <a:gd name="connsiteY24" fmla="*/ 465003 h 573024"/>
                <a:gd name="connsiteX25" fmla="*/ 344912 w 707136"/>
                <a:gd name="connsiteY25" fmla="*/ 475976 h 573024"/>
                <a:gd name="connsiteX26" fmla="*/ 382097 w 707136"/>
                <a:gd name="connsiteY26" fmla="*/ 505846 h 573024"/>
                <a:gd name="connsiteX27" fmla="*/ 424160 w 707136"/>
                <a:gd name="connsiteY27" fmla="*/ 518648 h 573024"/>
                <a:gd name="connsiteX28" fmla="*/ 455249 w 707136"/>
                <a:gd name="connsiteY28" fmla="*/ 499750 h 573024"/>
                <a:gd name="connsiteX29" fmla="*/ 479633 w 707136"/>
                <a:gd name="connsiteY29" fmla="*/ 493044 h 573024"/>
                <a:gd name="connsiteX30" fmla="*/ 496702 w 707136"/>
                <a:gd name="connsiteY30" fmla="*/ 499750 h 573024"/>
                <a:gd name="connsiteX31" fmla="*/ 516209 w 707136"/>
                <a:gd name="connsiteY31" fmla="*/ 547299 h 573024"/>
                <a:gd name="connsiteX32" fmla="*/ 554614 w 707136"/>
                <a:gd name="connsiteY32" fmla="*/ 552176 h 573024"/>
                <a:gd name="connsiteX33" fmla="*/ 591800 w 707136"/>
                <a:gd name="connsiteY33" fmla="*/ 561320 h 573024"/>
                <a:gd name="connsiteX34" fmla="*/ 655808 w 707136"/>
                <a:gd name="connsiteY34" fmla="*/ 572902 h 573024"/>
                <a:gd name="connsiteX35" fmla="*/ 663122 w 707136"/>
                <a:gd name="connsiteY35" fmla="*/ 527792 h 573024"/>
                <a:gd name="connsiteX36" fmla="*/ 708233 w 707136"/>
                <a:gd name="connsiteY36" fmla="*/ 507675 h 573024"/>
                <a:gd name="connsiteX37" fmla="*/ 702746 w 707136"/>
                <a:gd name="connsiteY37" fmla="*/ 489996 h 573024"/>
                <a:gd name="connsiteX38" fmla="*/ 686288 w 707136"/>
                <a:gd name="connsiteY38" fmla="*/ 483900 h 573024"/>
                <a:gd name="connsiteX39" fmla="*/ 680192 w 707136"/>
                <a:gd name="connsiteY39" fmla="*/ 449153 h 573024"/>
                <a:gd name="connsiteX40" fmla="*/ 646054 w 707136"/>
                <a:gd name="connsiteY40" fmla="*/ 432694 h 573024"/>
                <a:gd name="connsiteX41" fmla="*/ 628985 w 707136"/>
                <a:gd name="connsiteY41" fmla="*/ 408920 h 573024"/>
                <a:gd name="connsiteX42" fmla="*/ 609478 w 707136"/>
                <a:gd name="connsiteY42" fmla="*/ 388803 h 573024"/>
                <a:gd name="connsiteX43" fmla="*/ 633252 w 707136"/>
                <a:gd name="connsiteY43" fmla="*/ 353446 h 573024"/>
                <a:gd name="connsiteX44" fmla="*/ 626546 w 707136"/>
                <a:gd name="connsiteY44" fmla="*/ 329062 h 573024"/>
                <a:gd name="connsiteX45" fmla="*/ 600334 w 707136"/>
                <a:gd name="connsiteY45" fmla="*/ 322356 h 573024"/>
                <a:gd name="connsiteX46" fmla="*/ 593628 w 707136"/>
                <a:gd name="connsiteY46" fmla="*/ 297972 h 573024"/>
                <a:gd name="connsiteX47" fmla="*/ 577169 w 707136"/>
                <a:gd name="connsiteY47" fmla="*/ 266883 h 573024"/>
                <a:gd name="connsiteX48" fmla="*/ 586922 w 707136"/>
                <a:gd name="connsiteY48" fmla="*/ 245547 h 573024"/>
                <a:gd name="connsiteX49" fmla="*/ 571682 w 707136"/>
                <a:gd name="connsiteY49" fmla="*/ 240060 h 573024"/>
                <a:gd name="connsiteX50" fmla="*/ 574730 w 707136"/>
                <a:gd name="connsiteY50" fmla="*/ 211409 h 573024"/>
                <a:gd name="connsiteX51" fmla="*/ 577778 w 707136"/>
                <a:gd name="connsiteY51" fmla="*/ 162641 h 573024"/>
                <a:gd name="connsiteX52" fmla="*/ 568025 w 707136"/>
                <a:gd name="connsiteY52" fmla="*/ 129113 h 573024"/>
                <a:gd name="connsiteX53" fmla="*/ 544250 w 707136"/>
                <a:gd name="connsiteY53" fmla="*/ 127894 h 573024"/>
                <a:gd name="connsiteX54" fmla="*/ 499750 w 707136"/>
                <a:gd name="connsiteY54" fmla="*/ 93147 h 573024"/>
                <a:gd name="connsiteX55" fmla="*/ 473537 w 707136"/>
                <a:gd name="connsiteY55" fmla="*/ 88880 h 573024"/>
                <a:gd name="connsiteX56" fmla="*/ 433913 w 707136"/>
                <a:gd name="connsiteY56" fmla="*/ 68763 h 573024"/>
                <a:gd name="connsiteX57" fmla="*/ 410748 w 707136"/>
                <a:gd name="connsiteY57" fmla="*/ 65105 h 573024"/>
                <a:gd name="connsiteX58" fmla="*/ 397946 w 707136"/>
                <a:gd name="connsiteY58" fmla="*/ 72420 h 573024"/>
                <a:gd name="connsiteX59" fmla="*/ 376610 w 707136"/>
                <a:gd name="connsiteY59" fmla="*/ 71201 h 573024"/>
                <a:gd name="connsiteX60" fmla="*/ 358322 w 707136"/>
                <a:gd name="connsiteY60" fmla="*/ 93756 h 573024"/>
                <a:gd name="connsiteX61" fmla="*/ 331500 w 707136"/>
                <a:gd name="connsiteY61" fmla="*/ 101072 h 573024"/>
                <a:gd name="connsiteX62" fmla="*/ 330281 w 707136"/>
                <a:gd name="connsiteY62" fmla="*/ 110825 h 573024"/>
                <a:gd name="connsiteX63" fmla="*/ 282122 w 707136"/>
                <a:gd name="connsiteY63" fmla="*/ 121188 h 573024"/>
                <a:gd name="connsiteX64" fmla="*/ 235793 w 707136"/>
                <a:gd name="connsiteY64" fmla="*/ 114483 h 573024"/>
                <a:gd name="connsiteX65" fmla="*/ 209580 w 707136"/>
                <a:gd name="connsiteY65" fmla="*/ 94366 h 573024"/>
                <a:gd name="connsiteX66" fmla="*/ 177881 w 707136"/>
                <a:gd name="connsiteY66" fmla="*/ 86441 h 573024"/>
                <a:gd name="connsiteX67" fmla="*/ 162641 w 707136"/>
                <a:gd name="connsiteY67" fmla="*/ 57180 h 573024"/>
                <a:gd name="connsiteX68" fmla="*/ 154716 w 707136"/>
                <a:gd name="connsiteY68" fmla="*/ 59009 h 573024"/>
                <a:gd name="connsiteX69" fmla="*/ 131552 w 707136"/>
                <a:gd name="connsiteY69" fmla="*/ 38283 h 573024"/>
                <a:gd name="connsiteX70" fmla="*/ 138866 w 707136"/>
                <a:gd name="connsiteY70" fmla="*/ 19385 h 573024"/>
                <a:gd name="connsiteX71" fmla="*/ 127284 w 707136"/>
                <a:gd name="connsiteY71" fmla="*/ 7803 h 573024"/>
                <a:gd name="connsiteX72" fmla="*/ 115702 w 707136"/>
                <a:gd name="connsiteY72" fmla="*/ 10851 h 573024"/>
                <a:gd name="connsiteX73" fmla="*/ 83393 w 707136"/>
                <a:gd name="connsiteY73" fmla="*/ 39502 h 573024"/>
                <a:gd name="connsiteX74" fmla="*/ 72420 w 707136"/>
                <a:gd name="connsiteY74" fmla="*/ 40721 h 573024"/>
                <a:gd name="connsiteX75" fmla="*/ 49865 w 707136"/>
                <a:gd name="connsiteY75" fmla="*/ 35235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07136" h="573024">
                  <a:moveTo>
                    <a:pt x="49865" y="35235"/>
                  </a:moveTo>
                  <a:lnTo>
                    <a:pt x="30358" y="17556"/>
                  </a:lnTo>
                  <a:lnTo>
                    <a:pt x="23042" y="2926"/>
                  </a:lnTo>
                  <a:lnTo>
                    <a:pt x="2926" y="13899"/>
                  </a:lnTo>
                  <a:lnTo>
                    <a:pt x="20604" y="58400"/>
                  </a:lnTo>
                  <a:lnTo>
                    <a:pt x="16337" y="70592"/>
                  </a:lnTo>
                  <a:lnTo>
                    <a:pt x="38892" y="102291"/>
                  </a:lnTo>
                  <a:lnTo>
                    <a:pt x="38892" y="102291"/>
                  </a:lnTo>
                  <a:lnTo>
                    <a:pt x="67544" y="149840"/>
                  </a:lnTo>
                  <a:lnTo>
                    <a:pt x="90098" y="161422"/>
                  </a:lnTo>
                  <a:lnTo>
                    <a:pt x="96194" y="184587"/>
                  </a:lnTo>
                  <a:lnTo>
                    <a:pt x="82174" y="197998"/>
                  </a:lnTo>
                  <a:lnTo>
                    <a:pt x="79126" y="228478"/>
                  </a:lnTo>
                  <a:lnTo>
                    <a:pt x="107168" y="265664"/>
                  </a:lnTo>
                  <a:lnTo>
                    <a:pt x="149840" y="286390"/>
                  </a:lnTo>
                  <a:lnTo>
                    <a:pt x="171176" y="316260"/>
                  </a:lnTo>
                  <a:lnTo>
                    <a:pt x="169956" y="344302"/>
                  </a:lnTo>
                  <a:lnTo>
                    <a:pt x="180320" y="344302"/>
                  </a:lnTo>
                  <a:lnTo>
                    <a:pt x="183368" y="364419"/>
                  </a:lnTo>
                  <a:lnTo>
                    <a:pt x="204094" y="385145"/>
                  </a:lnTo>
                  <a:lnTo>
                    <a:pt x="214457" y="369905"/>
                  </a:lnTo>
                  <a:lnTo>
                    <a:pt x="237012" y="382707"/>
                  </a:lnTo>
                  <a:lnTo>
                    <a:pt x="254081" y="376611"/>
                  </a:lnTo>
                  <a:lnTo>
                    <a:pt x="285170" y="427817"/>
                  </a:lnTo>
                  <a:lnTo>
                    <a:pt x="311384" y="465003"/>
                  </a:lnTo>
                  <a:lnTo>
                    <a:pt x="344912" y="475976"/>
                  </a:lnTo>
                  <a:lnTo>
                    <a:pt x="382097" y="505846"/>
                  </a:lnTo>
                  <a:lnTo>
                    <a:pt x="424160" y="518648"/>
                  </a:lnTo>
                  <a:lnTo>
                    <a:pt x="455249" y="499750"/>
                  </a:lnTo>
                  <a:lnTo>
                    <a:pt x="479633" y="493044"/>
                  </a:lnTo>
                  <a:lnTo>
                    <a:pt x="496702" y="499750"/>
                  </a:lnTo>
                  <a:lnTo>
                    <a:pt x="516209" y="547299"/>
                  </a:lnTo>
                  <a:lnTo>
                    <a:pt x="554614" y="552176"/>
                  </a:lnTo>
                  <a:lnTo>
                    <a:pt x="591800" y="561320"/>
                  </a:lnTo>
                  <a:lnTo>
                    <a:pt x="655808" y="572902"/>
                  </a:lnTo>
                  <a:lnTo>
                    <a:pt x="663122" y="527792"/>
                  </a:lnTo>
                  <a:lnTo>
                    <a:pt x="708233" y="507675"/>
                  </a:lnTo>
                  <a:lnTo>
                    <a:pt x="702746" y="489996"/>
                  </a:lnTo>
                  <a:lnTo>
                    <a:pt x="686288" y="483900"/>
                  </a:lnTo>
                  <a:lnTo>
                    <a:pt x="680192" y="449153"/>
                  </a:lnTo>
                  <a:lnTo>
                    <a:pt x="646054" y="432694"/>
                  </a:lnTo>
                  <a:lnTo>
                    <a:pt x="628985" y="408920"/>
                  </a:lnTo>
                  <a:lnTo>
                    <a:pt x="609478" y="388803"/>
                  </a:lnTo>
                  <a:lnTo>
                    <a:pt x="633252" y="353446"/>
                  </a:lnTo>
                  <a:lnTo>
                    <a:pt x="626546" y="329062"/>
                  </a:lnTo>
                  <a:lnTo>
                    <a:pt x="600334" y="322356"/>
                  </a:lnTo>
                  <a:lnTo>
                    <a:pt x="593628" y="297972"/>
                  </a:lnTo>
                  <a:lnTo>
                    <a:pt x="577169" y="266883"/>
                  </a:lnTo>
                  <a:lnTo>
                    <a:pt x="586922" y="245547"/>
                  </a:lnTo>
                  <a:lnTo>
                    <a:pt x="571682" y="240060"/>
                  </a:lnTo>
                  <a:lnTo>
                    <a:pt x="574730" y="211409"/>
                  </a:lnTo>
                  <a:lnTo>
                    <a:pt x="577778" y="162641"/>
                  </a:lnTo>
                  <a:lnTo>
                    <a:pt x="568025" y="129113"/>
                  </a:lnTo>
                  <a:lnTo>
                    <a:pt x="544250" y="127894"/>
                  </a:lnTo>
                  <a:lnTo>
                    <a:pt x="499750" y="93147"/>
                  </a:lnTo>
                  <a:lnTo>
                    <a:pt x="473537" y="88880"/>
                  </a:lnTo>
                  <a:lnTo>
                    <a:pt x="433913" y="68763"/>
                  </a:lnTo>
                  <a:lnTo>
                    <a:pt x="410748" y="65105"/>
                  </a:lnTo>
                  <a:lnTo>
                    <a:pt x="397946" y="72420"/>
                  </a:lnTo>
                  <a:lnTo>
                    <a:pt x="376610" y="71201"/>
                  </a:lnTo>
                  <a:lnTo>
                    <a:pt x="358322" y="93756"/>
                  </a:lnTo>
                  <a:lnTo>
                    <a:pt x="331500" y="101072"/>
                  </a:lnTo>
                  <a:lnTo>
                    <a:pt x="330281" y="110825"/>
                  </a:lnTo>
                  <a:lnTo>
                    <a:pt x="282122" y="121188"/>
                  </a:lnTo>
                  <a:lnTo>
                    <a:pt x="235793" y="114483"/>
                  </a:lnTo>
                  <a:lnTo>
                    <a:pt x="209580" y="94366"/>
                  </a:lnTo>
                  <a:lnTo>
                    <a:pt x="177881" y="86441"/>
                  </a:lnTo>
                  <a:lnTo>
                    <a:pt x="162641" y="57180"/>
                  </a:lnTo>
                  <a:lnTo>
                    <a:pt x="154716" y="59009"/>
                  </a:lnTo>
                  <a:lnTo>
                    <a:pt x="131552" y="38283"/>
                  </a:lnTo>
                  <a:lnTo>
                    <a:pt x="138866" y="19385"/>
                  </a:lnTo>
                  <a:lnTo>
                    <a:pt x="127284" y="7803"/>
                  </a:lnTo>
                  <a:lnTo>
                    <a:pt x="115702" y="10851"/>
                  </a:lnTo>
                  <a:lnTo>
                    <a:pt x="83393" y="39502"/>
                  </a:lnTo>
                  <a:lnTo>
                    <a:pt x="72420" y="40721"/>
                  </a:lnTo>
                  <a:lnTo>
                    <a:pt x="49865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0F048DC9-BDEF-41BC-8342-857A9A5E457A}"/>
                </a:ext>
              </a:extLst>
            </p:cNvPr>
            <p:cNvSpPr/>
            <p:nvPr/>
          </p:nvSpPr>
          <p:spPr>
            <a:xfrm>
              <a:off x="7521396" y="2679499"/>
              <a:ext cx="319516" cy="302399"/>
            </a:xfrm>
            <a:custGeom>
              <a:avLst/>
              <a:gdLst>
                <a:gd name="connsiteX0" fmla="*/ 148011 w 341376"/>
                <a:gd name="connsiteY0" fmla="*/ 8412 h 323088"/>
                <a:gd name="connsiteX1" fmla="*/ 110216 w 341376"/>
                <a:gd name="connsiteY1" fmla="*/ 2926 h 323088"/>
                <a:gd name="connsiteX2" fmla="*/ 97414 w 341376"/>
                <a:gd name="connsiteY2" fmla="*/ 9022 h 323088"/>
                <a:gd name="connsiteX3" fmla="*/ 84613 w 341376"/>
                <a:gd name="connsiteY3" fmla="*/ 34016 h 323088"/>
                <a:gd name="connsiteX4" fmla="*/ 68153 w 341376"/>
                <a:gd name="connsiteY4" fmla="*/ 43769 h 323088"/>
                <a:gd name="connsiteX5" fmla="*/ 75469 w 341376"/>
                <a:gd name="connsiteY5" fmla="*/ 72420 h 323088"/>
                <a:gd name="connsiteX6" fmla="*/ 69982 w 341376"/>
                <a:gd name="connsiteY6" fmla="*/ 119969 h 323088"/>
                <a:gd name="connsiteX7" fmla="*/ 2926 w 341376"/>
                <a:gd name="connsiteY7" fmla="*/ 160812 h 323088"/>
                <a:gd name="connsiteX8" fmla="*/ 21824 w 341376"/>
                <a:gd name="connsiteY8" fmla="*/ 207752 h 323088"/>
                <a:gd name="connsiteX9" fmla="*/ 62667 w 341376"/>
                <a:gd name="connsiteY9" fmla="*/ 218115 h 323088"/>
                <a:gd name="connsiteX10" fmla="*/ 114483 w 341376"/>
                <a:gd name="connsiteY10" fmla="*/ 245547 h 323088"/>
                <a:gd name="connsiteX11" fmla="*/ 216286 w 341376"/>
                <a:gd name="connsiteY11" fmla="*/ 322966 h 323088"/>
                <a:gd name="connsiteX12" fmla="*/ 278465 w 341376"/>
                <a:gd name="connsiteY12" fmla="*/ 326014 h 323088"/>
                <a:gd name="connsiteX13" fmla="*/ 297973 w 341376"/>
                <a:gd name="connsiteY13" fmla="*/ 288828 h 323088"/>
                <a:gd name="connsiteX14" fmla="*/ 320528 w 341376"/>
                <a:gd name="connsiteY14" fmla="*/ 291876 h 323088"/>
                <a:gd name="connsiteX15" fmla="*/ 340035 w 341376"/>
                <a:gd name="connsiteY15" fmla="*/ 294315 h 323088"/>
                <a:gd name="connsiteX16" fmla="*/ 319309 w 341376"/>
                <a:gd name="connsiteY16" fmla="*/ 273588 h 323088"/>
                <a:gd name="connsiteX17" fmla="*/ 316261 w 341376"/>
                <a:gd name="connsiteY17" fmla="*/ 253472 h 323088"/>
                <a:gd name="connsiteX18" fmla="*/ 305897 w 341376"/>
                <a:gd name="connsiteY18" fmla="*/ 253472 h 323088"/>
                <a:gd name="connsiteX19" fmla="*/ 307117 w 341376"/>
                <a:gd name="connsiteY19" fmla="*/ 225430 h 323088"/>
                <a:gd name="connsiteX20" fmla="*/ 285781 w 341376"/>
                <a:gd name="connsiteY20" fmla="*/ 195560 h 323088"/>
                <a:gd name="connsiteX21" fmla="*/ 243109 w 341376"/>
                <a:gd name="connsiteY21" fmla="*/ 174833 h 323088"/>
                <a:gd name="connsiteX22" fmla="*/ 215067 w 341376"/>
                <a:gd name="connsiteY22" fmla="*/ 137648 h 323088"/>
                <a:gd name="connsiteX23" fmla="*/ 218115 w 341376"/>
                <a:gd name="connsiteY23" fmla="*/ 107168 h 323088"/>
                <a:gd name="connsiteX24" fmla="*/ 232136 w 341376"/>
                <a:gd name="connsiteY24" fmla="*/ 93756 h 323088"/>
                <a:gd name="connsiteX25" fmla="*/ 226040 w 341376"/>
                <a:gd name="connsiteY25" fmla="*/ 70592 h 323088"/>
                <a:gd name="connsiteX26" fmla="*/ 203485 w 341376"/>
                <a:gd name="connsiteY26" fmla="*/ 59009 h 323088"/>
                <a:gd name="connsiteX27" fmla="*/ 174833 w 341376"/>
                <a:gd name="connsiteY27" fmla="*/ 11460 h 323088"/>
                <a:gd name="connsiteX28" fmla="*/ 174833 w 341376"/>
                <a:gd name="connsiteY28" fmla="*/ 11460 h 323088"/>
                <a:gd name="connsiteX29" fmla="*/ 160813 w 341376"/>
                <a:gd name="connsiteY29" fmla="*/ 18166 h 323088"/>
                <a:gd name="connsiteX30" fmla="*/ 148011 w 341376"/>
                <a:gd name="connsiteY30" fmla="*/ 8412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41376" h="323088">
                  <a:moveTo>
                    <a:pt x="148011" y="8412"/>
                  </a:moveTo>
                  <a:lnTo>
                    <a:pt x="110216" y="2926"/>
                  </a:lnTo>
                  <a:lnTo>
                    <a:pt x="97414" y="9022"/>
                  </a:lnTo>
                  <a:lnTo>
                    <a:pt x="84613" y="34016"/>
                  </a:lnTo>
                  <a:lnTo>
                    <a:pt x="68153" y="43769"/>
                  </a:lnTo>
                  <a:lnTo>
                    <a:pt x="75469" y="72420"/>
                  </a:lnTo>
                  <a:lnTo>
                    <a:pt x="69982" y="119969"/>
                  </a:lnTo>
                  <a:lnTo>
                    <a:pt x="2926" y="160812"/>
                  </a:lnTo>
                  <a:lnTo>
                    <a:pt x="21824" y="207752"/>
                  </a:lnTo>
                  <a:lnTo>
                    <a:pt x="62667" y="218115"/>
                  </a:lnTo>
                  <a:lnTo>
                    <a:pt x="114483" y="245547"/>
                  </a:lnTo>
                  <a:lnTo>
                    <a:pt x="216286" y="322966"/>
                  </a:lnTo>
                  <a:lnTo>
                    <a:pt x="278465" y="326014"/>
                  </a:lnTo>
                  <a:lnTo>
                    <a:pt x="297973" y="288828"/>
                  </a:lnTo>
                  <a:lnTo>
                    <a:pt x="320528" y="291876"/>
                  </a:lnTo>
                  <a:lnTo>
                    <a:pt x="340035" y="294315"/>
                  </a:lnTo>
                  <a:lnTo>
                    <a:pt x="319309" y="273588"/>
                  </a:lnTo>
                  <a:lnTo>
                    <a:pt x="316261" y="253472"/>
                  </a:lnTo>
                  <a:lnTo>
                    <a:pt x="305897" y="253472"/>
                  </a:lnTo>
                  <a:lnTo>
                    <a:pt x="307117" y="225430"/>
                  </a:lnTo>
                  <a:lnTo>
                    <a:pt x="285781" y="195560"/>
                  </a:lnTo>
                  <a:lnTo>
                    <a:pt x="243109" y="174833"/>
                  </a:lnTo>
                  <a:lnTo>
                    <a:pt x="215067" y="137648"/>
                  </a:lnTo>
                  <a:lnTo>
                    <a:pt x="218115" y="107168"/>
                  </a:lnTo>
                  <a:lnTo>
                    <a:pt x="232136" y="93756"/>
                  </a:lnTo>
                  <a:lnTo>
                    <a:pt x="226040" y="70592"/>
                  </a:lnTo>
                  <a:lnTo>
                    <a:pt x="203485" y="59009"/>
                  </a:lnTo>
                  <a:lnTo>
                    <a:pt x="174833" y="11460"/>
                  </a:lnTo>
                  <a:lnTo>
                    <a:pt x="174833" y="11460"/>
                  </a:lnTo>
                  <a:lnTo>
                    <a:pt x="160813" y="18166"/>
                  </a:lnTo>
                  <a:lnTo>
                    <a:pt x="148011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40AE2CAC-1480-47F3-BC8F-7EB0CC1EA71C}"/>
                </a:ext>
              </a:extLst>
            </p:cNvPr>
            <p:cNvSpPr/>
            <p:nvPr/>
          </p:nvSpPr>
          <p:spPr>
            <a:xfrm>
              <a:off x="5752646" y="1676447"/>
              <a:ext cx="262460" cy="96996"/>
            </a:xfrm>
            <a:custGeom>
              <a:avLst/>
              <a:gdLst>
                <a:gd name="connsiteX0" fmla="*/ 260177 w 280416"/>
                <a:gd name="connsiteY0" fmla="*/ 5365 h 103632"/>
                <a:gd name="connsiteX1" fmla="*/ 218115 w 280416"/>
                <a:gd name="connsiteY1" fmla="*/ 2926 h 103632"/>
                <a:gd name="connsiteX2" fmla="*/ 173614 w 280416"/>
                <a:gd name="connsiteY2" fmla="*/ 20605 h 103632"/>
                <a:gd name="connsiteX3" fmla="*/ 142525 w 280416"/>
                <a:gd name="connsiteY3" fmla="*/ 11461 h 103632"/>
                <a:gd name="connsiteX4" fmla="*/ 100462 w 280416"/>
                <a:gd name="connsiteY4" fmla="*/ 29749 h 103632"/>
                <a:gd name="connsiteX5" fmla="*/ 64496 w 280416"/>
                <a:gd name="connsiteY5" fmla="*/ 6584 h 103632"/>
                <a:gd name="connsiteX6" fmla="*/ 24872 w 280416"/>
                <a:gd name="connsiteY6" fmla="*/ 11461 h 103632"/>
                <a:gd name="connsiteX7" fmla="*/ 2926 w 280416"/>
                <a:gd name="connsiteY7" fmla="*/ 34016 h 103632"/>
                <a:gd name="connsiteX8" fmla="*/ 55961 w 280416"/>
                <a:gd name="connsiteY8" fmla="*/ 41941 h 103632"/>
                <a:gd name="connsiteX9" fmla="*/ 55352 w 280416"/>
                <a:gd name="connsiteY9" fmla="*/ 51694 h 103632"/>
                <a:gd name="connsiteX10" fmla="*/ 7803 w 280416"/>
                <a:gd name="connsiteY10" fmla="*/ 58400 h 103632"/>
                <a:gd name="connsiteX11" fmla="*/ 61448 w 280416"/>
                <a:gd name="connsiteY11" fmla="*/ 74859 h 103632"/>
                <a:gd name="connsiteX12" fmla="*/ 33406 w 280416"/>
                <a:gd name="connsiteY12" fmla="*/ 90099 h 103632"/>
                <a:gd name="connsiteX13" fmla="*/ 104729 w 280416"/>
                <a:gd name="connsiteY13" fmla="*/ 101072 h 103632"/>
                <a:gd name="connsiteX14" fmla="*/ 138867 w 280416"/>
                <a:gd name="connsiteY14" fmla="*/ 105949 h 103632"/>
                <a:gd name="connsiteX15" fmla="*/ 162641 w 280416"/>
                <a:gd name="connsiteY15" fmla="*/ 99853 h 103632"/>
                <a:gd name="connsiteX16" fmla="*/ 241280 w 280416"/>
                <a:gd name="connsiteY16" fmla="*/ 76078 h 103632"/>
                <a:gd name="connsiteX17" fmla="*/ 278465 w 280416"/>
                <a:gd name="connsiteY17" fmla="*/ 50475 h 103632"/>
                <a:gd name="connsiteX18" fmla="*/ 251643 w 280416"/>
                <a:gd name="connsiteY18" fmla="*/ 27310 h 103632"/>
                <a:gd name="connsiteX19" fmla="*/ 260177 w 280416"/>
                <a:gd name="connsiteY19" fmla="*/ 536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6" h="103632">
                  <a:moveTo>
                    <a:pt x="260177" y="5365"/>
                  </a:moveTo>
                  <a:lnTo>
                    <a:pt x="218115" y="2926"/>
                  </a:lnTo>
                  <a:lnTo>
                    <a:pt x="173614" y="20605"/>
                  </a:lnTo>
                  <a:lnTo>
                    <a:pt x="142525" y="11461"/>
                  </a:lnTo>
                  <a:lnTo>
                    <a:pt x="100462" y="29749"/>
                  </a:lnTo>
                  <a:lnTo>
                    <a:pt x="64496" y="6584"/>
                  </a:lnTo>
                  <a:lnTo>
                    <a:pt x="24872" y="11461"/>
                  </a:lnTo>
                  <a:lnTo>
                    <a:pt x="2926" y="34016"/>
                  </a:lnTo>
                  <a:lnTo>
                    <a:pt x="55961" y="41941"/>
                  </a:lnTo>
                  <a:lnTo>
                    <a:pt x="55352" y="51694"/>
                  </a:lnTo>
                  <a:lnTo>
                    <a:pt x="7803" y="58400"/>
                  </a:lnTo>
                  <a:lnTo>
                    <a:pt x="61448" y="74859"/>
                  </a:lnTo>
                  <a:lnTo>
                    <a:pt x="33406" y="90099"/>
                  </a:lnTo>
                  <a:lnTo>
                    <a:pt x="104729" y="101072"/>
                  </a:lnTo>
                  <a:lnTo>
                    <a:pt x="138867" y="105949"/>
                  </a:lnTo>
                  <a:lnTo>
                    <a:pt x="162641" y="99853"/>
                  </a:lnTo>
                  <a:lnTo>
                    <a:pt x="241280" y="76078"/>
                  </a:lnTo>
                  <a:lnTo>
                    <a:pt x="278465" y="50475"/>
                  </a:lnTo>
                  <a:lnTo>
                    <a:pt x="251643" y="27310"/>
                  </a:lnTo>
                  <a:lnTo>
                    <a:pt x="260177" y="536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7DF03A35-3BD4-40C8-AA4E-452C749D22B4}"/>
                </a:ext>
              </a:extLst>
            </p:cNvPr>
            <p:cNvSpPr/>
            <p:nvPr/>
          </p:nvSpPr>
          <p:spPr>
            <a:xfrm>
              <a:off x="7391878" y="2830699"/>
              <a:ext cx="45645" cy="136935"/>
            </a:xfrm>
            <a:custGeom>
              <a:avLst/>
              <a:gdLst>
                <a:gd name="connsiteX0" fmla="*/ 45598 w 48768"/>
                <a:gd name="connsiteY0" fmla="*/ 2926 h 146304"/>
                <a:gd name="connsiteX1" fmla="*/ 37064 w 48768"/>
                <a:gd name="connsiteY1" fmla="*/ 3536 h 146304"/>
                <a:gd name="connsiteX2" fmla="*/ 34625 w 48768"/>
                <a:gd name="connsiteY2" fmla="*/ 10241 h 146304"/>
                <a:gd name="connsiteX3" fmla="*/ 23652 w 48768"/>
                <a:gd name="connsiteY3" fmla="*/ 10241 h 146304"/>
                <a:gd name="connsiteX4" fmla="*/ 23042 w 48768"/>
                <a:gd name="connsiteY4" fmla="*/ 10851 h 146304"/>
                <a:gd name="connsiteX5" fmla="*/ 19385 w 48768"/>
                <a:gd name="connsiteY5" fmla="*/ 20604 h 146304"/>
                <a:gd name="connsiteX6" fmla="*/ 15728 w 48768"/>
                <a:gd name="connsiteY6" fmla="*/ 49865 h 146304"/>
                <a:gd name="connsiteX7" fmla="*/ 9022 w 48768"/>
                <a:gd name="connsiteY7" fmla="*/ 67544 h 146304"/>
                <a:gd name="connsiteX8" fmla="*/ 11460 w 48768"/>
                <a:gd name="connsiteY8" fmla="*/ 69982 h 146304"/>
                <a:gd name="connsiteX9" fmla="*/ 2926 w 48768"/>
                <a:gd name="connsiteY9" fmla="*/ 82784 h 146304"/>
                <a:gd name="connsiteX10" fmla="*/ 2926 w 48768"/>
                <a:gd name="connsiteY10" fmla="*/ 82784 h 146304"/>
                <a:gd name="connsiteX11" fmla="*/ 26700 w 48768"/>
                <a:gd name="connsiteY11" fmla="*/ 138867 h 146304"/>
                <a:gd name="connsiteX12" fmla="*/ 30968 w 48768"/>
                <a:gd name="connsiteY12" fmla="*/ 149230 h 146304"/>
                <a:gd name="connsiteX13" fmla="*/ 41330 w 48768"/>
                <a:gd name="connsiteY13" fmla="*/ 87051 h 146304"/>
                <a:gd name="connsiteX14" fmla="*/ 38892 w 48768"/>
                <a:gd name="connsiteY14" fmla="*/ 72420 h 146304"/>
                <a:gd name="connsiteX15" fmla="*/ 24262 w 48768"/>
                <a:gd name="connsiteY15" fmla="*/ 77297 h 146304"/>
                <a:gd name="connsiteX16" fmla="*/ 24872 w 48768"/>
                <a:gd name="connsiteY16" fmla="*/ 66934 h 146304"/>
                <a:gd name="connsiteX17" fmla="*/ 32186 w 48768"/>
                <a:gd name="connsiteY17" fmla="*/ 62057 h 146304"/>
                <a:gd name="connsiteX18" fmla="*/ 23652 w 48768"/>
                <a:gd name="connsiteY18" fmla="*/ 57790 h 146304"/>
                <a:gd name="connsiteX19" fmla="*/ 27920 w 48768"/>
                <a:gd name="connsiteY19" fmla="*/ 31577 h 146304"/>
                <a:gd name="connsiteX20" fmla="*/ 40112 w 48768"/>
                <a:gd name="connsiteY20" fmla="*/ 37064 h 146304"/>
                <a:gd name="connsiteX21" fmla="*/ 44378 w 48768"/>
                <a:gd name="connsiteY21" fmla="*/ 24872 h 146304"/>
                <a:gd name="connsiteX22" fmla="*/ 43769 w 48768"/>
                <a:gd name="connsiteY22" fmla="*/ 24872 h 146304"/>
                <a:gd name="connsiteX23" fmla="*/ 47426 w 48768"/>
                <a:gd name="connsiteY23" fmla="*/ 18776 h 146304"/>
                <a:gd name="connsiteX24" fmla="*/ 45598 w 48768"/>
                <a:gd name="connsiteY24" fmla="*/ 2926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768" h="146304">
                  <a:moveTo>
                    <a:pt x="45598" y="2926"/>
                  </a:moveTo>
                  <a:lnTo>
                    <a:pt x="37064" y="3536"/>
                  </a:lnTo>
                  <a:lnTo>
                    <a:pt x="34625" y="10241"/>
                  </a:lnTo>
                  <a:lnTo>
                    <a:pt x="23652" y="10241"/>
                  </a:lnTo>
                  <a:lnTo>
                    <a:pt x="23042" y="10851"/>
                  </a:lnTo>
                  <a:lnTo>
                    <a:pt x="19385" y="20604"/>
                  </a:lnTo>
                  <a:lnTo>
                    <a:pt x="15728" y="49865"/>
                  </a:lnTo>
                  <a:lnTo>
                    <a:pt x="9022" y="67544"/>
                  </a:lnTo>
                  <a:lnTo>
                    <a:pt x="11460" y="69982"/>
                  </a:lnTo>
                  <a:lnTo>
                    <a:pt x="2926" y="82784"/>
                  </a:lnTo>
                  <a:lnTo>
                    <a:pt x="2926" y="82784"/>
                  </a:lnTo>
                  <a:lnTo>
                    <a:pt x="26700" y="138867"/>
                  </a:lnTo>
                  <a:lnTo>
                    <a:pt x="30968" y="149230"/>
                  </a:lnTo>
                  <a:lnTo>
                    <a:pt x="41330" y="87051"/>
                  </a:lnTo>
                  <a:lnTo>
                    <a:pt x="38892" y="72420"/>
                  </a:lnTo>
                  <a:lnTo>
                    <a:pt x="24262" y="77297"/>
                  </a:lnTo>
                  <a:lnTo>
                    <a:pt x="24872" y="66934"/>
                  </a:lnTo>
                  <a:lnTo>
                    <a:pt x="32186" y="62057"/>
                  </a:lnTo>
                  <a:lnTo>
                    <a:pt x="23652" y="57790"/>
                  </a:lnTo>
                  <a:lnTo>
                    <a:pt x="27920" y="31577"/>
                  </a:lnTo>
                  <a:lnTo>
                    <a:pt x="40112" y="37064"/>
                  </a:lnTo>
                  <a:lnTo>
                    <a:pt x="44378" y="24872"/>
                  </a:lnTo>
                  <a:lnTo>
                    <a:pt x="43769" y="24872"/>
                  </a:lnTo>
                  <a:lnTo>
                    <a:pt x="47426" y="18776"/>
                  </a:lnTo>
                  <a:lnTo>
                    <a:pt x="4559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9FDCC6F7-9A85-4191-A3D5-3E8BD66A7F56}"/>
                </a:ext>
              </a:extLst>
            </p:cNvPr>
            <p:cNvSpPr/>
            <p:nvPr/>
          </p:nvSpPr>
          <p:spPr>
            <a:xfrm>
              <a:off x="6535460" y="2332596"/>
              <a:ext cx="353750" cy="376573"/>
            </a:xfrm>
            <a:custGeom>
              <a:avLst/>
              <a:gdLst>
                <a:gd name="connsiteX0" fmla="*/ 290048 w 377952"/>
                <a:gd name="connsiteY0" fmla="*/ 340644 h 402336"/>
                <a:gd name="connsiteX1" fmla="*/ 265664 w 377952"/>
                <a:gd name="connsiteY1" fmla="*/ 343692 h 402336"/>
                <a:gd name="connsiteX2" fmla="*/ 233964 w 377952"/>
                <a:gd name="connsiteY2" fmla="*/ 347960 h 402336"/>
                <a:gd name="connsiteX3" fmla="*/ 196169 w 377952"/>
                <a:gd name="connsiteY3" fmla="*/ 344302 h 402336"/>
                <a:gd name="connsiteX4" fmla="*/ 192512 w 377952"/>
                <a:gd name="connsiteY4" fmla="*/ 365028 h 402336"/>
                <a:gd name="connsiteX5" fmla="*/ 238232 w 377952"/>
                <a:gd name="connsiteY5" fmla="*/ 385145 h 402336"/>
                <a:gd name="connsiteX6" fmla="*/ 254691 w 377952"/>
                <a:gd name="connsiteY6" fmla="*/ 389412 h 402336"/>
                <a:gd name="connsiteX7" fmla="*/ 280294 w 377952"/>
                <a:gd name="connsiteY7" fmla="*/ 404043 h 402336"/>
                <a:gd name="connsiteX8" fmla="*/ 285780 w 377952"/>
                <a:gd name="connsiteY8" fmla="*/ 383926 h 402336"/>
                <a:gd name="connsiteX9" fmla="*/ 280294 w 377952"/>
                <a:gd name="connsiteY9" fmla="*/ 371734 h 402336"/>
                <a:gd name="connsiteX10" fmla="*/ 290048 w 377952"/>
                <a:gd name="connsiteY10" fmla="*/ 340644 h 402336"/>
                <a:gd name="connsiteX11" fmla="*/ 84612 w 377952"/>
                <a:gd name="connsiteY11" fmla="*/ 225430 h 402336"/>
                <a:gd name="connsiteX12" fmla="*/ 69372 w 377952"/>
                <a:gd name="connsiteY12" fmla="*/ 237012 h 402336"/>
                <a:gd name="connsiteX13" fmla="*/ 52304 w 377952"/>
                <a:gd name="connsiteY13" fmla="*/ 235184 h 402336"/>
                <a:gd name="connsiteX14" fmla="*/ 60228 w 377952"/>
                <a:gd name="connsiteY14" fmla="*/ 257129 h 402336"/>
                <a:gd name="connsiteX15" fmla="*/ 62667 w 377952"/>
                <a:gd name="connsiteY15" fmla="*/ 303459 h 402336"/>
                <a:gd name="connsiteX16" fmla="*/ 75468 w 377952"/>
                <a:gd name="connsiteY16" fmla="*/ 313822 h 402336"/>
                <a:gd name="connsiteX17" fmla="*/ 87660 w 377952"/>
                <a:gd name="connsiteY17" fmla="*/ 301020 h 402336"/>
                <a:gd name="connsiteX18" fmla="*/ 102291 w 377952"/>
                <a:gd name="connsiteY18" fmla="*/ 303459 h 402336"/>
                <a:gd name="connsiteX19" fmla="*/ 104729 w 377952"/>
                <a:gd name="connsiteY19" fmla="*/ 252252 h 402336"/>
                <a:gd name="connsiteX20" fmla="*/ 84612 w 377952"/>
                <a:gd name="connsiteY20" fmla="*/ 225430 h 402336"/>
                <a:gd name="connsiteX21" fmla="*/ 171785 w 377952"/>
                <a:gd name="connsiteY21" fmla="*/ 16337 h 402336"/>
                <a:gd name="connsiteX22" fmla="*/ 163860 w 377952"/>
                <a:gd name="connsiteY22" fmla="*/ 2926 h 402336"/>
                <a:gd name="connsiteX23" fmla="*/ 134600 w 377952"/>
                <a:gd name="connsiteY23" fmla="*/ 9632 h 402336"/>
                <a:gd name="connsiteX24" fmla="*/ 131552 w 377952"/>
                <a:gd name="connsiteY24" fmla="*/ 16947 h 402336"/>
                <a:gd name="connsiteX25" fmla="*/ 112654 w 377952"/>
                <a:gd name="connsiteY25" fmla="*/ 11460 h 402336"/>
                <a:gd name="connsiteX26" fmla="*/ 110825 w 377952"/>
                <a:gd name="connsiteY26" fmla="*/ 26700 h 402336"/>
                <a:gd name="connsiteX27" fmla="*/ 98024 w 377952"/>
                <a:gd name="connsiteY27" fmla="*/ 33406 h 402336"/>
                <a:gd name="connsiteX28" fmla="*/ 74859 w 377952"/>
                <a:gd name="connsiteY28" fmla="*/ 28529 h 402336"/>
                <a:gd name="connsiteX29" fmla="*/ 69372 w 377952"/>
                <a:gd name="connsiteY29" fmla="*/ 43769 h 402336"/>
                <a:gd name="connsiteX30" fmla="*/ 54742 w 377952"/>
                <a:gd name="connsiteY30" fmla="*/ 44988 h 402336"/>
                <a:gd name="connsiteX31" fmla="*/ 49256 w 377952"/>
                <a:gd name="connsiteY31" fmla="*/ 38892 h 402336"/>
                <a:gd name="connsiteX32" fmla="*/ 32796 w 377952"/>
                <a:gd name="connsiteY32" fmla="*/ 51694 h 402336"/>
                <a:gd name="connsiteX33" fmla="*/ 18166 w 377952"/>
                <a:gd name="connsiteY33" fmla="*/ 53523 h 402336"/>
                <a:gd name="connsiteX34" fmla="*/ 4755 w 377952"/>
                <a:gd name="connsiteY34" fmla="*/ 45598 h 402336"/>
                <a:gd name="connsiteX35" fmla="*/ 3536 w 377952"/>
                <a:gd name="connsiteY35" fmla="*/ 55961 h 402336"/>
                <a:gd name="connsiteX36" fmla="*/ 13289 w 377952"/>
                <a:gd name="connsiteY36" fmla="*/ 70592 h 402336"/>
                <a:gd name="connsiteX37" fmla="*/ 2926 w 377952"/>
                <a:gd name="connsiteY37" fmla="*/ 81564 h 402336"/>
                <a:gd name="connsiteX38" fmla="*/ 12070 w 377952"/>
                <a:gd name="connsiteY38" fmla="*/ 110825 h 402336"/>
                <a:gd name="connsiteX39" fmla="*/ 28529 w 377952"/>
                <a:gd name="connsiteY39" fmla="*/ 115702 h 402336"/>
                <a:gd name="connsiteX40" fmla="*/ 25481 w 377952"/>
                <a:gd name="connsiteY40" fmla="*/ 132161 h 402336"/>
                <a:gd name="connsiteX41" fmla="*/ 38283 w 377952"/>
                <a:gd name="connsiteY41" fmla="*/ 129113 h 402336"/>
                <a:gd name="connsiteX42" fmla="*/ 55352 w 377952"/>
                <a:gd name="connsiteY42" fmla="*/ 112044 h 402336"/>
                <a:gd name="connsiteX43" fmla="*/ 69372 w 377952"/>
                <a:gd name="connsiteY43" fmla="*/ 106558 h 402336"/>
                <a:gd name="connsiteX44" fmla="*/ 94976 w 377952"/>
                <a:gd name="connsiteY44" fmla="*/ 119360 h 402336"/>
                <a:gd name="connsiteX45" fmla="*/ 110825 w 377952"/>
                <a:gd name="connsiteY45" fmla="*/ 123627 h 402336"/>
                <a:gd name="connsiteX46" fmla="*/ 122408 w 377952"/>
                <a:gd name="connsiteY46" fmla="*/ 160203 h 402336"/>
                <a:gd name="connsiteX47" fmla="*/ 144353 w 377952"/>
                <a:gd name="connsiteY47" fmla="*/ 182148 h 402336"/>
                <a:gd name="connsiteX48" fmla="*/ 174224 w 377952"/>
                <a:gd name="connsiteY48" fmla="*/ 206532 h 402336"/>
                <a:gd name="connsiteX49" fmla="*/ 199827 w 377952"/>
                <a:gd name="connsiteY49" fmla="*/ 223601 h 402336"/>
                <a:gd name="connsiteX50" fmla="*/ 223601 w 377952"/>
                <a:gd name="connsiteY50" fmla="*/ 226040 h 402336"/>
                <a:gd name="connsiteX51" fmla="*/ 237622 w 377952"/>
                <a:gd name="connsiteY51" fmla="*/ 241280 h 402336"/>
                <a:gd name="connsiteX52" fmla="*/ 258348 w 377952"/>
                <a:gd name="connsiteY52" fmla="*/ 248595 h 402336"/>
                <a:gd name="connsiteX53" fmla="*/ 268712 w 377952"/>
                <a:gd name="connsiteY53" fmla="*/ 265054 h 402336"/>
                <a:gd name="connsiteX54" fmla="*/ 282123 w 377952"/>
                <a:gd name="connsiteY54" fmla="*/ 269931 h 402336"/>
                <a:gd name="connsiteX55" fmla="*/ 293096 w 377952"/>
                <a:gd name="connsiteY55" fmla="*/ 289438 h 402336"/>
                <a:gd name="connsiteX56" fmla="*/ 307116 w 377952"/>
                <a:gd name="connsiteY56" fmla="*/ 311993 h 402336"/>
                <a:gd name="connsiteX57" fmla="*/ 300411 w 377952"/>
                <a:gd name="connsiteY57" fmla="*/ 319918 h 402336"/>
                <a:gd name="connsiteX58" fmla="*/ 295534 w 377952"/>
                <a:gd name="connsiteY58" fmla="*/ 341254 h 402336"/>
                <a:gd name="connsiteX59" fmla="*/ 296144 w 377952"/>
                <a:gd name="connsiteY59" fmla="*/ 353446 h 402336"/>
                <a:gd name="connsiteX60" fmla="*/ 308945 w 377952"/>
                <a:gd name="connsiteY60" fmla="*/ 350398 h 402336"/>
                <a:gd name="connsiteX61" fmla="*/ 324185 w 377952"/>
                <a:gd name="connsiteY61" fmla="*/ 316260 h 402336"/>
                <a:gd name="connsiteX62" fmla="*/ 336987 w 377952"/>
                <a:gd name="connsiteY62" fmla="*/ 313822 h 402336"/>
                <a:gd name="connsiteX63" fmla="*/ 339425 w 377952"/>
                <a:gd name="connsiteY63" fmla="*/ 293705 h 402336"/>
                <a:gd name="connsiteX64" fmla="*/ 315651 w 377952"/>
                <a:gd name="connsiteY64" fmla="*/ 279684 h 402336"/>
                <a:gd name="connsiteX65" fmla="*/ 327233 w 377952"/>
                <a:gd name="connsiteY65" fmla="*/ 254691 h 402336"/>
                <a:gd name="connsiteX66" fmla="*/ 354665 w 377952"/>
                <a:gd name="connsiteY66" fmla="*/ 260787 h 402336"/>
                <a:gd name="connsiteX67" fmla="*/ 373563 w 377952"/>
                <a:gd name="connsiteY67" fmla="*/ 279075 h 402336"/>
                <a:gd name="connsiteX68" fmla="*/ 378440 w 377952"/>
                <a:gd name="connsiteY68" fmla="*/ 265054 h 402336"/>
                <a:gd name="connsiteX69" fmla="*/ 374782 w 377952"/>
                <a:gd name="connsiteY69" fmla="*/ 257739 h 402336"/>
                <a:gd name="connsiteX70" fmla="*/ 346131 w 377952"/>
                <a:gd name="connsiteY70" fmla="*/ 238232 h 402336"/>
                <a:gd name="connsiteX71" fmla="*/ 322356 w 377952"/>
                <a:gd name="connsiteY71" fmla="*/ 226649 h 402336"/>
                <a:gd name="connsiteX72" fmla="*/ 293096 w 377952"/>
                <a:gd name="connsiteY72" fmla="*/ 212628 h 402336"/>
                <a:gd name="connsiteX73" fmla="*/ 301630 w 377952"/>
                <a:gd name="connsiteY73" fmla="*/ 205313 h 402336"/>
                <a:gd name="connsiteX74" fmla="*/ 293096 w 377952"/>
                <a:gd name="connsiteY74" fmla="*/ 196779 h 402336"/>
                <a:gd name="connsiteX75" fmla="*/ 268712 w 377952"/>
                <a:gd name="connsiteY75" fmla="*/ 197388 h 402336"/>
                <a:gd name="connsiteX76" fmla="*/ 232136 w 377952"/>
                <a:gd name="connsiteY76" fmla="*/ 166908 h 402336"/>
                <a:gd name="connsiteX77" fmla="*/ 214457 w 377952"/>
                <a:gd name="connsiteY77" fmla="*/ 135819 h 402336"/>
                <a:gd name="connsiteX78" fmla="*/ 184587 w 377952"/>
                <a:gd name="connsiteY78" fmla="*/ 116921 h 402336"/>
                <a:gd name="connsiteX79" fmla="*/ 173004 w 377952"/>
                <a:gd name="connsiteY79" fmla="*/ 98024 h 402336"/>
                <a:gd name="connsiteX80" fmla="*/ 176052 w 377952"/>
                <a:gd name="connsiteY80" fmla="*/ 87051 h 402336"/>
                <a:gd name="connsiteX81" fmla="*/ 173614 w 377952"/>
                <a:gd name="connsiteY81" fmla="*/ 68763 h 402336"/>
                <a:gd name="connsiteX82" fmla="*/ 197388 w 377952"/>
                <a:gd name="connsiteY82" fmla="*/ 55352 h 402336"/>
                <a:gd name="connsiteX83" fmla="*/ 222382 w 377952"/>
                <a:gd name="connsiteY83" fmla="*/ 60838 h 402336"/>
                <a:gd name="connsiteX84" fmla="*/ 213848 w 377952"/>
                <a:gd name="connsiteY84" fmla="*/ 44379 h 402336"/>
                <a:gd name="connsiteX85" fmla="*/ 215676 w 377952"/>
                <a:gd name="connsiteY85" fmla="*/ 26091 h 402336"/>
                <a:gd name="connsiteX86" fmla="*/ 171785 w 377952"/>
                <a:gd name="connsiteY86" fmla="*/ 16337 h 40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77952" h="402336">
                  <a:moveTo>
                    <a:pt x="290048" y="340644"/>
                  </a:moveTo>
                  <a:lnTo>
                    <a:pt x="265664" y="343692"/>
                  </a:lnTo>
                  <a:lnTo>
                    <a:pt x="233964" y="347960"/>
                  </a:lnTo>
                  <a:lnTo>
                    <a:pt x="196169" y="344302"/>
                  </a:lnTo>
                  <a:lnTo>
                    <a:pt x="192512" y="365028"/>
                  </a:lnTo>
                  <a:lnTo>
                    <a:pt x="238232" y="385145"/>
                  </a:lnTo>
                  <a:lnTo>
                    <a:pt x="254691" y="389412"/>
                  </a:lnTo>
                  <a:lnTo>
                    <a:pt x="280294" y="404043"/>
                  </a:lnTo>
                  <a:lnTo>
                    <a:pt x="285780" y="383926"/>
                  </a:lnTo>
                  <a:lnTo>
                    <a:pt x="280294" y="371734"/>
                  </a:lnTo>
                  <a:lnTo>
                    <a:pt x="290048" y="340644"/>
                  </a:lnTo>
                  <a:close/>
                  <a:moveTo>
                    <a:pt x="84612" y="225430"/>
                  </a:moveTo>
                  <a:lnTo>
                    <a:pt x="69372" y="237012"/>
                  </a:lnTo>
                  <a:lnTo>
                    <a:pt x="52304" y="235184"/>
                  </a:lnTo>
                  <a:lnTo>
                    <a:pt x="60228" y="257129"/>
                  </a:lnTo>
                  <a:lnTo>
                    <a:pt x="62667" y="303459"/>
                  </a:lnTo>
                  <a:lnTo>
                    <a:pt x="75468" y="313822"/>
                  </a:lnTo>
                  <a:lnTo>
                    <a:pt x="87660" y="301020"/>
                  </a:lnTo>
                  <a:lnTo>
                    <a:pt x="102291" y="303459"/>
                  </a:lnTo>
                  <a:lnTo>
                    <a:pt x="104729" y="252252"/>
                  </a:lnTo>
                  <a:lnTo>
                    <a:pt x="84612" y="225430"/>
                  </a:lnTo>
                  <a:close/>
                  <a:moveTo>
                    <a:pt x="171785" y="16337"/>
                  </a:moveTo>
                  <a:lnTo>
                    <a:pt x="163860" y="2926"/>
                  </a:lnTo>
                  <a:lnTo>
                    <a:pt x="134600" y="9632"/>
                  </a:lnTo>
                  <a:lnTo>
                    <a:pt x="131552" y="16947"/>
                  </a:lnTo>
                  <a:lnTo>
                    <a:pt x="112654" y="11460"/>
                  </a:lnTo>
                  <a:lnTo>
                    <a:pt x="110825" y="26700"/>
                  </a:lnTo>
                  <a:lnTo>
                    <a:pt x="98024" y="33406"/>
                  </a:lnTo>
                  <a:lnTo>
                    <a:pt x="74859" y="28529"/>
                  </a:lnTo>
                  <a:lnTo>
                    <a:pt x="69372" y="43769"/>
                  </a:lnTo>
                  <a:lnTo>
                    <a:pt x="54742" y="44988"/>
                  </a:lnTo>
                  <a:lnTo>
                    <a:pt x="49256" y="38892"/>
                  </a:lnTo>
                  <a:lnTo>
                    <a:pt x="32796" y="51694"/>
                  </a:lnTo>
                  <a:lnTo>
                    <a:pt x="18166" y="53523"/>
                  </a:lnTo>
                  <a:lnTo>
                    <a:pt x="4755" y="45598"/>
                  </a:lnTo>
                  <a:lnTo>
                    <a:pt x="3536" y="55961"/>
                  </a:lnTo>
                  <a:lnTo>
                    <a:pt x="13289" y="70592"/>
                  </a:lnTo>
                  <a:lnTo>
                    <a:pt x="2926" y="81564"/>
                  </a:lnTo>
                  <a:lnTo>
                    <a:pt x="12070" y="110825"/>
                  </a:lnTo>
                  <a:lnTo>
                    <a:pt x="28529" y="115702"/>
                  </a:lnTo>
                  <a:lnTo>
                    <a:pt x="25481" y="132161"/>
                  </a:lnTo>
                  <a:lnTo>
                    <a:pt x="38283" y="129113"/>
                  </a:lnTo>
                  <a:lnTo>
                    <a:pt x="55352" y="112044"/>
                  </a:lnTo>
                  <a:lnTo>
                    <a:pt x="69372" y="106558"/>
                  </a:lnTo>
                  <a:lnTo>
                    <a:pt x="94976" y="119360"/>
                  </a:lnTo>
                  <a:lnTo>
                    <a:pt x="110825" y="123627"/>
                  </a:lnTo>
                  <a:lnTo>
                    <a:pt x="122408" y="160203"/>
                  </a:lnTo>
                  <a:lnTo>
                    <a:pt x="144353" y="182148"/>
                  </a:lnTo>
                  <a:lnTo>
                    <a:pt x="174224" y="206532"/>
                  </a:lnTo>
                  <a:lnTo>
                    <a:pt x="199827" y="223601"/>
                  </a:lnTo>
                  <a:lnTo>
                    <a:pt x="223601" y="226040"/>
                  </a:lnTo>
                  <a:lnTo>
                    <a:pt x="237622" y="241280"/>
                  </a:lnTo>
                  <a:lnTo>
                    <a:pt x="258348" y="248595"/>
                  </a:lnTo>
                  <a:lnTo>
                    <a:pt x="268712" y="265054"/>
                  </a:lnTo>
                  <a:lnTo>
                    <a:pt x="282123" y="269931"/>
                  </a:lnTo>
                  <a:lnTo>
                    <a:pt x="293096" y="289438"/>
                  </a:lnTo>
                  <a:lnTo>
                    <a:pt x="307116" y="311993"/>
                  </a:lnTo>
                  <a:lnTo>
                    <a:pt x="300411" y="319918"/>
                  </a:lnTo>
                  <a:lnTo>
                    <a:pt x="295534" y="341254"/>
                  </a:lnTo>
                  <a:lnTo>
                    <a:pt x="296144" y="353446"/>
                  </a:lnTo>
                  <a:lnTo>
                    <a:pt x="308945" y="350398"/>
                  </a:lnTo>
                  <a:lnTo>
                    <a:pt x="324185" y="316260"/>
                  </a:lnTo>
                  <a:lnTo>
                    <a:pt x="336987" y="313822"/>
                  </a:lnTo>
                  <a:lnTo>
                    <a:pt x="339425" y="293705"/>
                  </a:lnTo>
                  <a:lnTo>
                    <a:pt x="315651" y="279684"/>
                  </a:lnTo>
                  <a:lnTo>
                    <a:pt x="327233" y="254691"/>
                  </a:lnTo>
                  <a:lnTo>
                    <a:pt x="354665" y="260787"/>
                  </a:lnTo>
                  <a:lnTo>
                    <a:pt x="373563" y="279075"/>
                  </a:lnTo>
                  <a:lnTo>
                    <a:pt x="378440" y="265054"/>
                  </a:lnTo>
                  <a:lnTo>
                    <a:pt x="374782" y="257739"/>
                  </a:lnTo>
                  <a:lnTo>
                    <a:pt x="346131" y="238232"/>
                  </a:lnTo>
                  <a:lnTo>
                    <a:pt x="322356" y="226649"/>
                  </a:lnTo>
                  <a:lnTo>
                    <a:pt x="293096" y="212628"/>
                  </a:lnTo>
                  <a:lnTo>
                    <a:pt x="301630" y="205313"/>
                  </a:lnTo>
                  <a:lnTo>
                    <a:pt x="293096" y="196779"/>
                  </a:lnTo>
                  <a:lnTo>
                    <a:pt x="268712" y="197388"/>
                  </a:lnTo>
                  <a:lnTo>
                    <a:pt x="232136" y="166908"/>
                  </a:lnTo>
                  <a:lnTo>
                    <a:pt x="214457" y="135819"/>
                  </a:lnTo>
                  <a:lnTo>
                    <a:pt x="184587" y="116921"/>
                  </a:lnTo>
                  <a:lnTo>
                    <a:pt x="173004" y="98024"/>
                  </a:lnTo>
                  <a:lnTo>
                    <a:pt x="176052" y="87051"/>
                  </a:lnTo>
                  <a:lnTo>
                    <a:pt x="173614" y="68763"/>
                  </a:lnTo>
                  <a:lnTo>
                    <a:pt x="197388" y="55352"/>
                  </a:lnTo>
                  <a:lnTo>
                    <a:pt x="222382" y="60838"/>
                  </a:lnTo>
                  <a:lnTo>
                    <a:pt x="213848" y="44379"/>
                  </a:lnTo>
                  <a:lnTo>
                    <a:pt x="215676" y="26091"/>
                  </a:lnTo>
                  <a:lnTo>
                    <a:pt x="171785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D2647A82-01E5-4509-88E2-CDC52B6DD97B}"/>
                </a:ext>
              </a:extLst>
            </p:cNvPr>
            <p:cNvSpPr/>
            <p:nvPr/>
          </p:nvSpPr>
          <p:spPr>
            <a:xfrm>
              <a:off x="3866930" y="3365889"/>
              <a:ext cx="68468" cy="34234"/>
            </a:xfrm>
            <a:custGeom>
              <a:avLst/>
              <a:gdLst>
                <a:gd name="connsiteX0" fmla="*/ 49865 w 73152"/>
                <a:gd name="connsiteY0" fmla="*/ 28529 h 36576"/>
                <a:gd name="connsiteX1" fmla="*/ 73640 w 73152"/>
                <a:gd name="connsiteY1" fmla="*/ 27920 h 36576"/>
                <a:gd name="connsiteX2" fmla="*/ 68763 w 73152"/>
                <a:gd name="connsiteY2" fmla="*/ 16947 h 36576"/>
                <a:gd name="connsiteX3" fmla="*/ 52304 w 73152"/>
                <a:gd name="connsiteY3" fmla="*/ 7803 h 36576"/>
                <a:gd name="connsiteX4" fmla="*/ 29749 w 73152"/>
                <a:gd name="connsiteY4" fmla="*/ 4145 h 36576"/>
                <a:gd name="connsiteX5" fmla="*/ 22433 w 73152"/>
                <a:gd name="connsiteY5" fmla="*/ 2926 h 36576"/>
                <a:gd name="connsiteX6" fmla="*/ 7803 w 73152"/>
                <a:gd name="connsiteY6" fmla="*/ 5365 h 36576"/>
                <a:gd name="connsiteX7" fmla="*/ 2926 w 73152"/>
                <a:gd name="connsiteY7" fmla="*/ 14509 h 36576"/>
                <a:gd name="connsiteX8" fmla="*/ 20605 w 73152"/>
                <a:gd name="connsiteY8" fmla="*/ 28529 h 36576"/>
                <a:gd name="connsiteX9" fmla="*/ 38893 w 73152"/>
                <a:gd name="connsiteY9" fmla="*/ 34625 h 36576"/>
                <a:gd name="connsiteX10" fmla="*/ 49865 w 73152"/>
                <a:gd name="connsiteY10" fmla="*/ 28529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152" h="36576">
                  <a:moveTo>
                    <a:pt x="49865" y="28529"/>
                  </a:moveTo>
                  <a:lnTo>
                    <a:pt x="73640" y="27920"/>
                  </a:lnTo>
                  <a:lnTo>
                    <a:pt x="68763" y="16947"/>
                  </a:lnTo>
                  <a:lnTo>
                    <a:pt x="52304" y="7803"/>
                  </a:lnTo>
                  <a:lnTo>
                    <a:pt x="29749" y="4145"/>
                  </a:lnTo>
                  <a:lnTo>
                    <a:pt x="22433" y="2926"/>
                  </a:lnTo>
                  <a:lnTo>
                    <a:pt x="7803" y="5365"/>
                  </a:lnTo>
                  <a:lnTo>
                    <a:pt x="2926" y="14509"/>
                  </a:lnTo>
                  <a:lnTo>
                    <a:pt x="20605" y="28529"/>
                  </a:lnTo>
                  <a:lnTo>
                    <a:pt x="38893" y="34625"/>
                  </a:lnTo>
                  <a:lnTo>
                    <a:pt x="49865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7A53FD0F-98F8-404D-B8DC-A75440F47E2C}"/>
                </a:ext>
              </a:extLst>
            </p:cNvPr>
            <p:cNvSpPr/>
            <p:nvPr/>
          </p:nvSpPr>
          <p:spPr>
            <a:xfrm>
              <a:off x="7418124" y="2827275"/>
              <a:ext cx="125524" cy="154052"/>
            </a:xfrm>
            <a:custGeom>
              <a:avLst/>
              <a:gdLst>
                <a:gd name="connsiteX0" fmla="*/ 132161 w 134112"/>
                <a:gd name="connsiteY0" fmla="*/ 49865 h 164592"/>
                <a:gd name="connsiteX1" fmla="*/ 113264 w 134112"/>
                <a:gd name="connsiteY1" fmla="*/ 2926 h 164592"/>
                <a:gd name="connsiteX2" fmla="*/ 54742 w 134112"/>
                <a:gd name="connsiteY2" fmla="*/ 43769 h 164592"/>
                <a:gd name="connsiteX3" fmla="*/ 16337 w 134112"/>
                <a:gd name="connsiteY3" fmla="*/ 28529 h 164592"/>
                <a:gd name="connsiteX4" fmla="*/ 12070 w 134112"/>
                <a:gd name="connsiteY4" fmla="*/ 40721 h 164592"/>
                <a:gd name="connsiteX5" fmla="*/ 14509 w 134112"/>
                <a:gd name="connsiteY5" fmla="*/ 64496 h 164592"/>
                <a:gd name="connsiteX6" fmla="*/ 10850 w 134112"/>
                <a:gd name="connsiteY6" fmla="*/ 76078 h 164592"/>
                <a:gd name="connsiteX7" fmla="*/ 13289 w 134112"/>
                <a:gd name="connsiteY7" fmla="*/ 90708 h 164592"/>
                <a:gd name="connsiteX8" fmla="*/ 2926 w 134112"/>
                <a:gd name="connsiteY8" fmla="*/ 152888 h 164592"/>
                <a:gd name="connsiteX9" fmla="*/ 4754 w 134112"/>
                <a:gd name="connsiteY9" fmla="*/ 158374 h 164592"/>
                <a:gd name="connsiteX10" fmla="*/ 41941 w 134112"/>
                <a:gd name="connsiteY10" fmla="*/ 164470 h 164592"/>
                <a:gd name="connsiteX11" fmla="*/ 54742 w 134112"/>
                <a:gd name="connsiteY11" fmla="*/ 152278 h 164592"/>
                <a:gd name="connsiteX12" fmla="*/ 61448 w 134112"/>
                <a:gd name="connsiteY12" fmla="*/ 138257 h 164592"/>
                <a:gd name="connsiteX13" fmla="*/ 85832 w 134112"/>
                <a:gd name="connsiteY13" fmla="*/ 133380 h 164592"/>
                <a:gd name="connsiteX14" fmla="*/ 90098 w 134112"/>
                <a:gd name="connsiteY14" fmla="*/ 119969 h 164592"/>
                <a:gd name="connsiteX15" fmla="*/ 100462 w 134112"/>
                <a:gd name="connsiteY15" fmla="*/ 113873 h 164592"/>
                <a:gd name="connsiteX16" fmla="*/ 63277 w 134112"/>
                <a:gd name="connsiteY16" fmla="*/ 74859 h 164592"/>
                <a:gd name="connsiteX17" fmla="*/ 126674 w 134112"/>
                <a:gd name="connsiteY17" fmla="*/ 55961 h 164592"/>
                <a:gd name="connsiteX18" fmla="*/ 132161 w 134112"/>
                <a:gd name="connsiteY18" fmla="*/ 49865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112" h="164592">
                  <a:moveTo>
                    <a:pt x="132161" y="49865"/>
                  </a:moveTo>
                  <a:lnTo>
                    <a:pt x="113264" y="2926"/>
                  </a:lnTo>
                  <a:lnTo>
                    <a:pt x="54742" y="43769"/>
                  </a:lnTo>
                  <a:lnTo>
                    <a:pt x="16337" y="28529"/>
                  </a:lnTo>
                  <a:lnTo>
                    <a:pt x="12070" y="40721"/>
                  </a:lnTo>
                  <a:lnTo>
                    <a:pt x="14509" y="64496"/>
                  </a:lnTo>
                  <a:lnTo>
                    <a:pt x="10850" y="76078"/>
                  </a:lnTo>
                  <a:lnTo>
                    <a:pt x="13289" y="90708"/>
                  </a:lnTo>
                  <a:lnTo>
                    <a:pt x="2926" y="152888"/>
                  </a:lnTo>
                  <a:lnTo>
                    <a:pt x="4754" y="158374"/>
                  </a:lnTo>
                  <a:lnTo>
                    <a:pt x="41941" y="164470"/>
                  </a:lnTo>
                  <a:lnTo>
                    <a:pt x="54742" y="152278"/>
                  </a:lnTo>
                  <a:lnTo>
                    <a:pt x="61448" y="138257"/>
                  </a:lnTo>
                  <a:lnTo>
                    <a:pt x="85832" y="133380"/>
                  </a:lnTo>
                  <a:lnTo>
                    <a:pt x="90098" y="119969"/>
                  </a:lnTo>
                  <a:lnTo>
                    <a:pt x="100462" y="113873"/>
                  </a:lnTo>
                  <a:lnTo>
                    <a:pt x="63277" y="74859"/>
                  </a:lnTo>
                  <a:lnTo>
                    <a:pt x="126674" y="55961"/>
                  </a:lnTo>
                  <a:lnTo>
                    <a:pt x="132161" y="4986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1EC11C8E-B80A-45F8-89E2-BE21BBB6DB4A}"/>
                </a:ext>
              </a:extLst>
            </p:cNvPr>
            <p:cNvSpPr/>
            <p:nvPr/>
          </p:nvSpPr>
          <p:spPr>
            <a:xfrm>
              <a:off x="10279505" y="2387941"/>
              <a:ext cx="308105" cy="524919"/>
            </a:xfrm>
            <a:custGeom>
              <a:avLst/>
              <a:gdLst>
                <a:gd name="connsiteX0" fmla="*/ 158984 w 329184"/>
                <a:gd name="connsiteY0" fmla="*/ 441838 h 560832"/>
                <a:gd name="connsiteX1" fmla="*/ 131552 w 329184"/>
                <a:gd name="connsiteY1" fmla="*/ 433913 h 560832"/>
                <a:gd name="connsiteX2" fmla="*/ 124846 w 329184"/>
                <a:gd name="connsiteY2" fmla="*/ 450372 h 560832"/>
                <a:gd name="connsiteX3" fmla="*/ 104729 w 329184"/>
                <a:gd name="connsiteY3" fmla="*/ 445496 h 560832"/>
                <a:gd name="connsiteX4" fmla="*/ 96805 w 329184"/>
                <a:gd name="connsiteY4" fmla="*/ 468660 h 560832"/>
                <a:gd name="connsiteX5" fmla="*/ 104120 w 329184"/>
                <a:gd name="connsiteY5" fmla="*/ 486948 h 560832"/>
                <a:gd name="connsiteX6" fmla="*/ 129722 w 329184"/>
                <a:gd name="connsiteY6" fmla="*/ 497921 h 560832"/>
                <a:gd name="connsiteX7" fmla="*/ 129113 w 329184"/>
                <a:gd name="connsiteY7" fmla="*/ 475366 h 560832"/>
                <a:gd name="connsiteX8" fmla="*/ 141914 w 329184"/>
                <a:gd name="connsiteY8" fmla="*/ 466222 h 560832"/>
                <a:gd name="connsiteX9" fmla="*/ 160813 w 329184"/>
                <a:gd name="connsiteY9" fmla="*/ 479024 h 560832"/>
                <a:gd name="connsiteX10" fmla="*/ 168737 w 329184"/>
                <a:gd name="connsiteY10" fmla="*/ 455249 h 560832"/>
                <a:gd name="connsiteX11" fmla="*/ 158984 w 329184"/>
                <a:gd name="connsiteY11" fmla="*/ 441838 h 560832"/>
                <a:gd name="connsiteX12" fmla="*/ 307726 w 329184"/>
                <a:gd name="connsiteY12" fmla="*/ 324185 h 560832"/>
                <a:gd name="connsiteX13" fmla="*/ 285781 w 329184"/>
                <a:gd name="connsiteY13" fmla="*/ 283342 h 560832"/>
                <a:gd name="connsiteX14" fmla="*/ 293705 w 329184"/>
                <a:gd name="connsiteY14" fmla="*/ 244328 h 560832"/>
                <a:gd name="connsiteX15" fmla="*/ 276637 w 329184"/>
                <a:gd name="connsiteY15" fmla="*/ 212628 h 560832"/>
                <a:gd name="connsiteX16" fmla="*/ 227258 w 329184"/>
                <a:gd name="connsiteY16" fmla="*/ 159593 h 560832"/>
                <a:gd name="connsiteX17" fmla="*/ 197998 w 329184"/>
                <a:gd name="connsiteY17" fmla="*/ 166908 h 560832"/>
                <a:gd name="connsiteX18" fmla="*/ 199217 w 329184"/>
                <a:gd name="connsiteY18" fmla="*/ 190683 h 560832"/>
                <a:gd name="connsiteX19" fmla="*/ 230306 w 329184"/>
                <a:gd name="connsiteY19" fmla="*/ 233964 h 560832"/>
                <a:gd name="connsiteX20" fmla="*/ 236402 w 329184"/>
                <a:gd name="connsiteY20" fmla="*/ 282123 h 560832"/>
                <a:gd name="connsiteX21" fmla="*/ 226040 w 329184"/>
                <a:gd name="connsiteY21" fmla="*/ 297363 h 560832"/>
                <a:gd name="connsiteX22" fmla="*/ 198608 w 329184"/>
                <a:gd name="connsiteY22" fmla="*/ 336987 h 560832"/>
                <a:gd name="connsiteX23" fmla="*/ 168128 w 329184"/>
                <a:gd name="connsiteY23" fmla="*/ 318089 h 560832"/>
                <a:gd name="connsiteX24" fmla="*/ 168128 w 329184"/>
                <a:gd name="connsiteY24" fmla="*/ 388193 h 560832"/>
                <a:gd name="connsiteX25" fmla="*/ 129722 w 329184"/>
                <a:gd name="connsiteY25" fmla="*/ 380268 h 560832"/>
                <a:gd name="connsiteX26" fmla="*/ 71201 w 329184"/>
                <a:gd name="connsiteY26" fmla="*/ 391851 h 560832"/>
                <a:gd name="connsiteX27" fmla="*/ 59618 w 329184"/>
                <a:gd name="connsiteY27" fmla="*/ 418673 h 560832"/>
                <a:gd name="connsiteX28" fmla="*/ 35845 w 329184"/>
                <a:gd name="connsiteY28" fmla="*/ 438790 h 560832"/>
                <a:gd name="connsiteX29" fmla="*/ 29138 w 329184"/>
                <a:gd name="connsiteY29" fmla="*/ 463174 h 560832"/>
                <a:gd name="connsiteX30" fmla="*/ 2926 w 329184"/>
                <a:gd name="connsiteY30" fmla="*/ 475366 h 560832"/>
                <a:gd name="connsiteX31" fmla="*/ 27310 w 329184"/>
                <a:gd name="connsiteY31" fmla="*/ 501579 h 560832"/>
                <a:gd name="connsiteX32" fmla="*/ 52304 w 329184"/>
                <a:gd name="connsiteY32" fmla="*/ 513161 h 560832"/>
                <a:gd name="connsiteX33" fmla="*/ 57790 w 329184"/>
                <a:gd name="connsiteY33" fmla="*/ 547908 h 560832"/>
                <a:gd name="connsiteX34" fmla="*/ 79126 w 329184"/>
                <a:gd name="connsiteY34" fmla="*/ 563148 h 560832"/>
                <a:gd name="connsiteX35" fmla="*/ 94366 w 329184"/>
                <a:gd name="connsiteY35" fmla="*/ 546689 h 560832"/>
                <a:gd name="connsiteX36" fmla="*/ 89489 w 329184"/>
                <a:gd name="connsiteY36" fmla="*/ 480852 h 560832"/>
                <a:gd name="connsiteX37" fmla="*/ 44989 w 329184"/>
                <a:gd name="connsiteY37" fmla="*/ 452201 h 560832"/>
                <a:gd name="connsiteX38" fmla="*/ 82174 w 329184"/>
                <a:gd name="connsiteY38" fmla="*/ 451592 h 560832"/>
                <a:gd name="connsiteX39" fmla="*/ 112654 w 329184"/>
                <a:gd name="connsiteY39" fmla="*/ 433304 h 560832"/>
                <a:gd name="connsiteX40" fmla="*/ 165080 w 329184"/>
                <a:gd name="connsiteY40" fmla="*/ 424769 h 560832"/>
                <a:gd name="connsiteX41" fmla="*/ 179710 w 329184"/>
                <a:gd name="connsiteY41" fmla="*/ 454030 h 560832"/>
                <a:gd name="connsiteX42" fmla="*/ 207752 w 329184"/>
                <a:gd name="connsiteY42" fmla="*/ 468660 h 560832"/>
                <a:gd name="connsiteX43" fmla="*/ 234574 w 329184"/>
                <a:gd name="connsiteY43" fmla="*/ 424160 h 560832"/>
                <a:gd name="connsiteX44" fmla="*/ 290048 w 329184"/>
                <a:gd name="connsiteY44" fmla="*/ 421721 h 560832"/>
                <a:gd name="connsiteX45" fmla="*/ 322966 w 329184"/>
                <a:gd name="connsiteY45" fmla="*/ 403433 h 560832"/>
                <a:gd name="connsiteX46" fmla="*/ 326624 w 329184"/>
                <a:gd name="connsiteY46" fmla="*/ 375392 h 560832"/>
                <a:gd name="connsiteX47" fmla="*/ 311384 w 329184"/>
                <a:gd name="connsiteY47" fmla="*/ 355884 h 560832"/>
                <a:gd name="connsiteX48" fmla="*/ 307726 w 329184"/>
                <a:gd name="connsiteY48" fmla="*/ 324185 h 560832"/>
                <a:gd name="connsiteX49" fmla="*/ 235793 w 329184"/>
                <a:gd name="connsiteY49" fmla="*/ 54742 h 560832"/>
                <a:gd name="connsiteX50" fmla="*/ 203485 w 329184"/>
                <a:gd name="connsiteY50" fmla="*/ 41940 h 560832"/>
                <a:gd name="connsiteX51" fmla="*/ 140086 w 329184"/>
                <a:gd name="connsiteY51" fmla="*/ 2926 h 560832"/>
                <a:gd name="connsiteX52" fmla="*/ 151669 w 329184"/>
                <a:gd name="connsiteY52" fmla="*/ 32187 h 560832"/>
                <a:gd name="connsiteX53" fmla="*/ 177881 w 329184"/>
                <a:gd name="connsiteY53" fmla="*/ 84003 h 560832"/>
                <a:gd name="connsiteX54" fmla="*/ 146182 w 329184"/>
                <a:gd name="connsiteY54" fmla="*/ 86441 h 560832"/>
                <a:gd name="connsiteX55" fmla="*/ 149840 w 329184"/>
                <a:gd name="connsiteY55" fmla="*/ 115092 h 560832"/>
                <a:gd name="connsiteX56" fmla="*/ 177881 w 329184"/>
                <a:gd name="connsiteY56" fmla="*/ 152278 h 560832"/>
                <a:gd name="connsiteX57" fmla="*/ 212629 w 329184"/>
                <a:gd name="connsiteY57" fmla="*/ 152278 h 560832"/>
                <a:gd name="connsiteX58" fmla="*/ 202874 w 329184"/>
                <a:gd name="connsiteY58" fmla="*/ 110825 h 560832"/>
                <a:gd name="connsiteX59" fmla="*/ 268712 w 329184"/>
                <a:gd name="connsiteY59" fmla="*/ 136428 h 560832"/>
                <a:gd name="connsiteX60" fmla="*/ 271150 w 329184"/>
                <a:gd name="connsiteY60" fmla="*/ 99243 h 560832"/>
                <a:gd name="connsiteX61" fmla="*/ 310165 w 329184"/>
                <a:gd name="connsiteY61" fmla="*/ 88880 h 560832"/>
                <a:gd name="connsiteX62" fmla="*/ 273589 w 329184"/>
                <a:gd name="connsiteY62" fmla="*/ 46817 h 560832"/>
                <a:gd name="connsiteX63" fmla="*/ 263225 w 329184"/>
                <a:gd name="connsiteY63" fmla="*/ 62667 h 560832"/>
                <a:gd name="connsiteX64" fmla="*/ 235793 w 329184"/>
                <a:gd name="connsiteY64" fmla="*/ 54742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29184" h="560832">
                  <a:moveTo>
                    <a:pt x="158984" y="441838"/>
                  </a:moveTo>
                  <a:lnTo>
                    <a:pt x="131552" y="433913"/>
                  </a:lnTo>
                  <a:lnTo>
                    <a:pt x="124846" y="450372"/>
                  </a:lnTo>
                  <a:lnTo>
                    <a:pt x="104729" y="445496"/>
                  </a:lnTo>
                  <a:lnTo>
                    <a:pt x="96805" y="468660"/>
                  </a:lnTo>
                  <a:lnTo>
                    <a:pt x="104120" y="486948"/>
                  </a:lnTo>
                  <a:lnTo>
                    <a:pt x="129722" y="497921"/>
                  </a:lnTo>
                  <a:lnTo>
                    <a:pt x="129113" y="475366"/>
                  </a:lnTo>
                  <a:lnTo>
                    <a:pt x="141914" y="466222"/>
                  </a:lnTo>
                  <a:lnTo>
                    <a:pt x="160813" y="479024"/>
                  </a:lnTo>
                  <a:lnTo>
                    <a:pt x="168737" y="455249"/>
                  </a:lnTo>
                  <a:lnTo>
                    <a:pt x="158984" y="441838"/>
                  </a:lnTo>
                  <a:close/>
                  <a:moveTo>
                    <a:pt x="307726" y="324185"/>
                  </a:moveTo>
                  <a:lnTo>
                    <a:pt x="285781" y="283342"/>
                  </a:lnTo>
                  <a:lnTo>
                    <a:pt x="293705" y="244328"/>
                  </a:lnTo>
                  <a:lnTo>
                    <a:pt x="276637" y="212628"/>
                  </a:lnTo>
                  <a:lnTo>
                    <a:pt x="227258" y="159593"/>
                  </a:lnTo>
                  <a:lnTo>
                    <a:pt x="197998" y="166908"/>
                  </a:lnTo>
                  <a:lnTo>
                    <a:pt x="199217" y="190683"/>
                  </a:lnTo>
                  <a:lnTo>
                    <a:pt x="230306" y="233964"/>
                  </a:lnTo>
                  <a:lnTo>
                    <a:pt x="236402" y="282123"/>
                  </a:lnTo>
                  <a:lnTo>
                    <a:pt x="226040" y="297363"/>
                  </a:lnTo>
                  <a:lnTo>
                    <a:pt x="198608" y="336987"/>
                  </a:lnTo>
                  <a:lnTo>
                    <a:pt x="168128" y="318089"/>
                  </a:lnTo>
                  <a:lnTo>
                    <a:pt x="168128" y="388193"/>
                  </a:lnTo>
                  <a:lnTo>
                    <a:pt x="129722" y="380268"/>
                  </a:lnTo>
                  <a:lnTo>
                    <a:pt x="71201" y="391851"/>
                  </a:lnTo>
                  <a:lnTo>
                    <a:pt x="59618" y="418673"/>
                  </a:lnTo>
                  <a:lnTo>
                    <a:pt x="35845" y="438790"/>
                  </a:lnTo>
                  <a:lnTo>
                    <a:pt x="29138" y="463174"/>
                  </a:lnTo>
                  <a:lnTo>
                    <a:pt x="2926" y="475366"/>
                  </a:lnTo>
                  <a:lnTo>
                    <a:pt x="27310" y="501579"/>
                  </a:lnTo>
                  <a:lnTo>
                    <a:pt x="52304" y="513161"/>
                  </a:lnTo>
                  <a:lnTo>
                    <a:pt x="57790" y="547908"/>
                  </a:lnTo>
                  <a:lnTo>
                    <a:pt x="79126" y="563148"/>
                  </a:lnTo>
                  <a:lnTo>
                    <a:pt x="94366" y="546689"/>
                  </a:lnTo>
                  <a:lnTo>
                    <a:pt x="89489" y="480852"/>
                  </a:lnTo>
                  <a:lnTo>
                    <a:pt x="44989" y="452201"/>
                  </a:lnTo>
                  <a:lnTo>
                    <a:pt x="82174" y="451592"/>
                  </a:lnTo>
                  <a:lnTo>
                    <a:pt x="112654" y="433304"/>
                  </a:lnTo>
                  <a:lnTo>
                    <a:pt x="165080" y="424769"/>
                  </a:lnTo>
                  <a:lnTo>
                    <a:pt x="179710" y="454030"/>
                  </a:lnTo>
                  <a:lnTo>
                    <a:pt x="207752" y="468660"/>
                  </a:lnTo>
                  <a:lnTo>
                    <a:pt x="234574" y="424160"/>
                  </a:lnTo>
                  <a:lnTo>
                    <a:pt x="290048" y="421721"/>
                  </a:lnTo>
                  <a:lnTo>
                    <a:pt x="322966" y="403433"/>
                  </a:lnTo>
                  <a:lnTo>
                    <a:pt x="326624" y="375392"/>
                  </a:lnTo>
                  <a:lnTo>
                    <a:pt x="311384" y="355884"/>
                  </a:lnTo>
                  <a:lnTo>
                    <a:pt x="307726" y="324185"/>
                  </a:lnTo>
                  <a:close/>
                  <a:moveTo>
                    <a:pt x="235793" y="54742"/>
                  </a:moveTo>
                  <a:lnTo>
                    <a:pt x="203485" y="41940"/>
                  </a:lnTo>
                  <a:lnTo>
                    <a:pt x="140086" y="2926"/>
                  </a:lnTo>
                  <a:lnTo>
                    <a:pt x="151669" y="32187"/>
                  </a:lnTo>
                  <a:lnTo>
                    <a:pt x="177881" y="84003"/>
                  </a:lnTo>
                  <a:lnTo>
                    <a:pt x="146182" y="86441"/>
                  </a:lnTo>
                  <a:lnTo>
                    <a:pt x="149840" y="115092"/>
                  </a:lnTo>
                  <a:lnTo>
                    <a:pt x="177881" y="152278"/>
                  </a:lnTo>
                  <a:lnTo>
                    <a:pt x="212629" y="152278"/>
                  </a:lnTo>
                  <a:lnTo>
                    <a:pt x="202874" y="110825"/>
                  </a:lnTo>
                  <a:lnTo>
                    <a:pt x="268712" y="136428"/>
                  </a:lnTo>
                  <a:lnTo>
                    <a:pt x="271150" y="99243"/>
                  </a:lnTo>
                  <a:lnTo>
                    <a:pt x="310165" y="88880"/>
                  </a:lnTo>
                  <a:lnTo>
                    <a:pt x="273589" y="46817"/>
                  </a:lnTo>
                  <a:lnTo>
                    <a:pt x="263225" y="62667"/>
                  </a:lnTo>
                  <a:lnTo>
                    <a:pt x="235793" y="5474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C33303E7-1ECF-4866-85D1-4D97C5418C56}"/>
                </a:ext>
              </a:extLst>
            </p:cNvPr>
            <p:cNvSpPr/>
            <p:nvPr/>
          </p:nvSpPr>
          <p:spPr>
            <a:xfrm>
              <a:off x="7648632" y="2043320"/>
              <a:ext cx="1141129" cy="519214"/>
            </a:xfrm>
            <a:custGeom>
              <a:avLst/>
              <a:gdLst>
                <a:gd name="connsiteX0" fmla="*/ 630814 w 1219200"/>
                <a:gd name="connsiteY0" fmla="*/ 10851 h 554736"/>
                <a:gd name="connsiteX1" fmla="*/ 575950 w 1219200"/>
                <a:gd name="connsiteY1" fmla="*/ 2926 h 554736"/>
                <a:gd name="connsiteX2" fmla="*/ 557052 w 1219200"/>
                <a:gd name="connsiteY2" fmla="*/ 18166 h 554736"/>
                <a:gd name="connsiteX3" fmla="*/ 491216 w 1219200"/>
                <a:gd name="connsiteY3" fmla="*/ 31577 h 554736"/>
                <a:gd name="connsiteX4" fmla="*/ 480852 w 1219200"/>
                <a:gd name="connsiteY4" fmla="*/ 40721 h 554736"/>
                <a:gd name="connsiteX5" fmla="*/ 378440 w 1219200"/>
                <a:gd name="connsiteY5" fmla="*/ 53523 h 554736"/>
                <a:gd name="connsiteX6" fmla="*/ 369905 w 1219200"/>
                <a:gd name="connsiteY6" fmla="*/ 66324 h 554736"/>
                <a:gd name="connsiteX7" fmla="*/ 400385 w 1219200"/>
                <a:gd name="connsiteY7" fmla="*/ 91318 h 554736"/>
                <a:gd name="connsiteX8" fmla="*/ 376610 w 1219200"/>
                <a:gd name="connsiteY8" fmla="*/ 101072 h 554736"/>
                <a:gd name="connsiteX9" fmla="*/ 385754 w 1219200"/>
                <a:gd name="connsiteY9" fmla="*/ 111435 h 554736"/>
                <a:gd name="connsiteX10" fmla="*/ 363809 w 1219200"/>
                <a:gd name="connsiteY10" fmla="*/ 129113 h 554736"/>
                <a:gd name="connsiteX11" fmla="*/ 421112 w 1219200"/>
                <a:gd name="connsiteY11" fmla="*/ 154716 h 554736"/>
                <a:gd name="connsiteX12" fmla="*/ 419892 w 1219200"/>
                <a:gd name="connsiteY12" fmla="*/ 173004 h 554736"/>
                <a:gd name="connsiteX13" fmla="*/ 377830 w 1219200"/>
                <a:gd name="connsiteY13" fmla="*/ 171176 h 554736"/>
                <a:gd name="connsiteX14" fmla="*/ 372953 w 1219200"/>
                <a:gd name="connsiteY14" fmla="*/ 182148 h 554736"/>
                <a:gd name="connsiteX15" fmla="*/ 328452 w 1219200"/>
                <a:gd name="connsiteY15" fmla="*/ 162641 h 554736"/>
                <a:gd name="connsiteX16" fmla="*/ 282122 w 1219200"/>
                <a:gd name="connsiteY16" fmla="*/ 163860 h 554736"/>
                <a:gd name="connsiteX17" fmla="*/ 255910 w 1219200"/>
                <a:gd name="connsiteY17" fmla="*/ 179100 h 554736"/>
                <a:gd name="connsiteX18" fmla="*/ 215676 w 1219200"/>
                <a:gd name="connsiteY18" fmla="*/ 164470 h 554736"/>
                <a:gd name="connsiteX19" fmla="*/ 143134 w 1219200"/>
                <a:gd name="connsiteY19" fmla="*/ 138257 h 554736"/>
                <a:gd name="connsiteX20" fmla="*/ 97414 w 1219200"/>
                <a:gd name="connsiteY20" fmla="*/ 139476 h 554736"/>
                <a:gd name="connsiteX21" fmla="*/ 48036 w 1219200"/>
                <a:gd name="connsiteY21" fmla="*/ 179710 h 554736"/>
                <a:gd name="connsiteX22" fmla="*/ 52304 w 1219200"/>
                <a:gd name="connsiteY22" fmla="*/ 207752 h 554736"/>
                <a:gd name="connsiteX23" fmla="*/ 15728 w 1219200"/>
                <a:gd name="connsiteY23" fmla="*/ 185806 h 554736"/>
                <a:gd name="connsiteX24" fmla="*/ 2926 w 1219200"/>
                <a:gd name="connsiteY24" fmla="*/ 227259 h 554736"/>
                <a:gd name="connsiteX25" fmla="*/ 13289 w 1219200"/>
                <a:gd name="connsiteY25" fmla="*/ 234574 h 554736"/>
                <a:gd name="connsiteX26" fmla="*/ 2926 w 1219200"/>
                <a:gd name="connsiteY26" fmla="*/ 263225 h 554736"/>
                <a:gd name="connsiteX27" fmla="*/ 35234 w 1219200"/>
                <a:gd name="connsiteY27" fmla="*/ 289438 h 554736"/>
                <a:gd name="connsiteX28" fmla="*/ 57180 w 1219200"/>
                <a:gd name="connsiteY28" fmla="*/ 288219 h 554736"/>
                <a:gd name="connsiteX29" fmla="*/ 82784 w 1219200"/>
                <a:gd name="connsiteY29" fmla="*/ 313212 h 554736"/>
                <a:gd name="connsiteX30" fmla="*/ 84002 w 1219200"/>
                <a:gd name="connsiteY30" fmla="*/ 332720 h 554736"/>
                <a:gd name="connsiteX31" fmla="*/ 101072 w 1219200"/>
                <a:gd name="connsiteY31" fmla="*/ 338816 h 554736"/>
                <a:gd name="connsiteX32" fmla="*/ 127894 w 1219200"/>
                <a:gd name="connsiteY32" fmla="*/ 330891 h 554736"/>
                <a:gd name="connsiteX33" fmla="*/ 158374 w 1219200"/>
                <a:gd name="connsiteY33" fmla="*/ 314432 h 554736"/>
                <a:gd name="connsiteX34" fmla="*/ 187025 w 1219200"/>
                <a:gd name="connsiteY34" fmla="*/ 323576 h 554736"/>
                <a:gd name="connsiteX35" fmla="*/ 216896 w 1219200"/>
                <a:gd name="connsiteY35" fmla="*/ 321747 h 554736"/>
                <a:gd name="connsiteX36" fmla="*/ 228478 w 1219200"/>
                <a:gd name="connsiteY36" fmla="*/ 345521 h 554736"/>
                <a:gd name="connsiteX37" fmla="*/ 232136 w 1219200"/>
                <a:gd name="connsiteY37" fmla="*/ 382097 h 554736"/>
                <a:gd name="connsiteX38" fmla="*/ 204094 w 1219200"/>
                <a:gd name="connsiteY38" fmla="*/ 376611 h 554736"/>
                <a:gd name="connsiteX39" fmla="*/ 179710 w 1219200"/>
                <a:gd name="connsiteY39" fmla="*/ 382707 h 554736"/>
                <a:gd name="connsiteX40" fmla="*/ 185196 w 1219200"/>
                <a:gd name="connsiteY40" fmla="*/ 410139 h 554736"/>
                <a:gd name="connsiteX41" fmla="*/ 154716 w 1219200"/>
                <a:gd name="connsiteY41" fmla="*/ 406481 h 554736"/>
                <a:gd name="connsiteX42" fmla="*/ 158374 w 1219200"/>
                <a:gd name="connsiteY42" fmla="*/ 418673 h 554736"/>
                <a:gd name="connsiteX43" fmla="*/ 177881 w 1219200"/>
                <a:gd name="connsiteY43" fmla="*/ 428427 h 554736"/>
                <a:gd name="connsiteX44" fmla="*/ 200436 w 1219200"/>
                <a:gd name="connsiteY44" fmla="*/ 461955 h 554736"/>
                <a:gd name="connsiteX45" fmla="*/ 239450 w 1219200"/>
                <a:gd name="connsiteY45" fmla="*/ 474756 h 554736"/>
                <a:gd name="connsiteX46" fmla="*/ 248594 w 1219200"/>
                <a:gd name="connsiteY46" fmla="*/ 487558 h 554736"/>
                <a:gd name="connsiteX47" fmla="*/ 244328 w 1219200"/>
                <a:gd name="connsiteY47" fmla="*/ 503408 h 554736"/>
                <a:gd name="connsiteX48" fmla="*/ 248594 w 1219200"/>
                <a:gd name="connsiteY48" fmla="*/ 512552 h 554736"/>
                <a:gd name="connsiteX49" fmla="*/ 259568 w 1219200"/>
                <a:gd name="connsiteY49" fmla="*/ 500360 h 554736"/>
                <a:gd name="connsiteX50" fmla="*/ 293096 w 1219200"/>
                <a:gd name="connsiteY50" fmla="*/ 492435 h 554736"/>
                <a:gd name="connsiteX51" fmla="*/ 316260 w 1219200"/>
                <a:gd name="connsiteY51" fmla="*/ 502798 h 554736"/>
                <a:gd name="connsiteX52" fmla="*/ 346130 w 1219200"/>
                <a:gd name="connsiteY52" fmla="*/ 532668 h 554736"/>
                <a:gd name="connsiteX53" fmla="*/ 361370 w 1219200"/>
                <a:gd name="connsiteY53" fmla="*/ 530840 h 554736"/>
                <a:gd name="connsiteX54" fmla="*/ 323576 w 1219200"/>
                <a:gd name="connsiteY54" fmla="*/ 391851 h 554736"/>
                <a:gd name="connsiteX55" fmla="*/ 396118 w 1219200"/>
                <a:gd name="connsiteY55" fmla="*/ 369905 h 554736"/>
                <a:gd name="connsiteX56" fmla="*/ 402824 w 1219200"/>
                <a:gd name="connsiteY56" fmla="*/ 372953 h 554736"/>
                <a:gd name="connsiteX57" fmla="*/ 458297 w 1219200"/>
                <a:gd name="connsiteY57" fmla="*/ 400385 h 554736"/>
                <a:gd name="connsiteX58" fmla="*/ 487558 w 1219200"/>
                <a:gd name="connsiteY58" fmla="*/ 414406 h 554736"/>
                <a:gd name="connsiteX59" fmla="*/ 527182 w 1219200"/>
                <a:gd name="connsiteY59" fmla="*/ 447934 h 554736"/>
                <a:gd name="connsiteX60" fmla="*/ 561929 w 1219200"/>
                <a:gd name="connsiteY60" fmla="*/ 442448 h 554736"/>
                <a:gd name="connsiteX61" fmla="*/ 614354 w 1219200"/>
                <a:gd name="connsiteY61" fmla="*/ 439400 h 554736"/>
                <a:gd name="connsiteX62" fmla="*/ 660074 w 1219200"/>
                <a:gd name="connsiteY62" fmla="*/ 466832 h 554736"/>
                <a:gd name="connsiteX63" fmla="*/ 669218 w 1219200"/>
                <a:gd name="connsiteY63" fmla="*/ 504627 h 554736"/>
                <a:gd name="connsiteX64" fmla="*/ 684458 w 1219200"/>
                <a:gd name="connsiteY64" fmla="*/ 505236 h 554736"/>
                <a:gd name="connsiteX65" fmla="*/ 700308 w 1219200"/>
                <a:gd name="connsiteY65" fmla="*/ 535716 h 554736"/>
                <a:gd name="connsiteX66" fmla="*/ 740542 w 1219200"/>
                <a:gd name="connsiteY66" fmla="*/ 536936 h 554736"/>
                <a:gd name="connsiteX67" fmla="*/ 754562 w 1219200"/>
                <a:gd name="connsiteY67" fmla="*/ 555224 h 554736"/>
                <a:gd name="connsiteX68" fmla="*/ 766145 w 1219200"/>
                <a:gd name="connsiteY68" fmla="*/ 555224 h 554736"/>
                <a:gd name="connsiteX69" fmla="*/ 771632 w 1219200"/>
                <a:gd name="connsiteY69" fmla="*/ 527792 h 554736"/>
                <a:gd name="connsiteX70" fmla="*/ 804550 w 1219200"/>
                <a:gd name="connsiteY70" fmla="*/ 501579 h 554736"/>
                <a:gd name="connsiteX71" fmla="*/ 819790 w 1219200"/>
                <a:gd name="connsiteY71" fmla="*/ 494264 h 554736"/>
                <a:gd name="connsiteX72" fmla="*/ 821618 w 1219200"/>
                <a:gd name="connsiteY72" fmla="*/ 477804 h 554736"/>
                <a:gd name="connsiteX73" fmla="*/ 840516 w 1219200"/>
                <a:gd name="connsiteY73" fmla="*/ 472928 h 554736"/>
                <a:gd name="connsiteX74" fmla="*/ 895990 w 1219200"/>
                <a:gd name="connsiteY74" fmla="*/ 485729 h 554736"/>
                <a:gd name="connsiteX75" fmla="*/ 892942 w 1219200"/>
                <a:gd name="connsiteY75" fmla="*/ 463784 h 554736"/>
                <a:gd name="connsiteX76" fmla="*/ 908182 w 1219200"/>
                <a:gd name="connsiteY76" fmla="*/ 455859 h 554736"/>
                <a:gd name="connsiteX77" fmla="*/ 957560 w 1219200"/>
                <a:gd name="connsiteY77" fmla="*/ 471708 h 554736"/>
                <a:gd name="connsiteX78" fmla="*/ 967313 w 1219200"/>
                <a:gd name="connsiteY78" fmla="*/ 467441 h 554736"/>
                <a:gd name="connsiteX79" fmla="*/ 1019738 w 1219200"/>
                <a:gd name="connsiteY79" fmla="*/ 468660 h 554736"/>
                <a:gd name="connsiteX80" fmla="*/ 1067288 w 1219200"/>
                <a:gd name="connsiteY80" fmla="*/ 472318 h 554736"/>
                <a:gd name="connsiteX81" fmla="*/ 1087404 w 1219200"/>
                <a:gd name="connsiteY81" fmla="*/ 485729 h 554736"/>
                <a:gd name="connsiteX82" fmla="*/ 1108740 w 1219200"/>
                <a:gd name="connsiteY82" fmla="*/ 491216 h 554736"/>
                <a:gd name="connsiteX83" fmla="*/ 1098377 w 1219200"/>
                <a:gd name="connsiteY83" fmla="*/ 469880 h 554736"/>
                <a:gd name="connsiteX84" fmla="*/ 1116056 w 1219200"/>
                <a:gd name="connsiteY84" fmla="*/ 460126 h 554736"/>
                <a:gd name="connsiteX85" fmla="*/ 1063020 w 1219200"/>
                <a:gd name="connsiteY85" fmla="*/ 394899 h 554736"/>
                <a:gd name="connsiteX86" fmla="*/ 1117884 w 1219200"/>
                <a:gd name="connsiteY86" fmla="*/ 380268 h 554736"/>
                <a:gd name="connsiteX87" fmla="*/ 1130076 w 1219200"/>
                <a:gd name="connsiteY87" fmla="*/ 371734 h 554736"/>
                <a:gd name="connsiteX88" fmla="*/ 1123980 w 1219200"/>
                <a:gd name="connsiteY88" fmla="*/ 304068 h 554736"/>
                <a:gd name="connsiteX89" fmla="*/ 1189208 w 1219200"/>
                <a:gd name="connsiteY89" fmla="*/ 316260 h 554736"/>
                <a:gd name="connsiteX90" fmla="*/ 1198961 w 1219200"/>
                <a:gd name="connsiteY90" fmla="*/ 299192 h 554736"/>
                <a:gd name="connsiteX91" fmla="*/ 1183721 w 1219200"/>
                <a:gd name="connsiteY91" fmla="*/ 261396 h 554736"/>
                <a:gd name="connsiteX92" fmla="*/ 1206886 w 1219200"/>
                <a:gd name="connsiteY92" fmla="*/ 257739 h 554736"/>
                <a:gd name="connsiteX93" fmla="*/ 1217858 w 1219200"/>
                <a:gd name="connsiteY93" fmla="*/ 232136 h 554736"/>
                <a:gd name="connsiteX94" fmla="*/ 1191646 w 1219200"/>
                <a:gd name="connsiteY94" fmla="*/ 208971 h 554736"/>
                <a:gd name="connsiteX95" fmla="*/ 1155070 w 1219200"/>
                <a:gd name="connsiteY95" fmla="*/ 214457 h 554736"/>
                <a:gd name="connsiteX96" fmla="*/ 1134953 w 1219200"/>
                <a:gd name="connsiteY96" fmla="*/ 198608 h 554736"/>
                <a:gd name="connsiteX97" fmla="*/ 1111178 w 1219200"/>
                <a:gd name="connsiteY97" fmla="*/ 191292 h 554736"/>
                <a:gd name="connsiteX98" fmla="*/ 1086185 w 1219200"/>
                <a:gd name="connsiteY98" fmla="*/ 169347 h 554736"/>
                <a:gd name="connsiteX99" fmla="*/ 1066678 w 1219200"/>
                <a:gd name="connsiteY99" fmla="*/ 162641 h 554736"/>
                <a:gd name="connsiteX100" fmla="*/ 1028882 w 1219200"/>
                <a:gd name="connsiteY100" fmla="*/ 172395 h 554736"/>
                <a:gd name="connsiteX101" fmla="*/ 978286 w 1219200"/>
                <a:gd name="connsiteY101" fmla="*/ 150449 h 554736"/>
                <a:gd name="connsiteX102" fmla="*/ 971580 w 1219200"/>
                <a:gd name="connsiteY102" fmla="*/ 170566 h 554736"/>
                <a:gd name="connsiteX103" fmla="*/ 861242 w 1219200"/>
                <a:gd name="connsiteY103" fmla="*/ 76078 h 554736"/>
                <a:gd name="connsiteX104" fmla="*/ 810646 w 1219200"/>
                <a:gd name="connsiteY104" fmla="*/ 47427 h 554736"/>
                <a:gd name="connsiteX105" fmla="*/ 815522 w 1219200"/>
                <a:gd name="connsiteY105" fmla="*/ 35844 h 554736"/>
                <a:gd name="connsiteX106" fmla="*/ 760049 w 1219200"/>
                <a:gd name="connsiteY106" fmla="*/ 70592 h 554736"/>
                <a:gd name="connsiteX107" fmla="*/ 733226 w 1219200"/>
                <a:gd name="connsiteY107" fmla="*/ 73030 h 554736"/>
                <a:gd name="connsiteX108" fmla="*/ 725912 w 1219200"/>
                <a:gd name="connsiteY108" fmla="*/ 52913 h 554736"/>
                <a:gd name="connsiteX109" fmla="*/ 683240 w 1219200"/>
                <a:gd name="connsiteY109" fmla="*/ 40112 h 554736"/>
                <a:gd name="connsiteX110" fmla="*/ 657026 w 1219200"/>
                <a:gd name="connsiteY110" fmla="*/ 49256 h 554736"/>
                <a:gd name="connsiteX111" fmla="*/ 630814 w 1219200"/>
                <a:gd name="connsiteY111" fmla="*/ 10851 h 55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19200" h="554736">
                  <a:moveTo>
                    <a:pt x="630814" y="10851"/>
                  </a:moveTo>
                  <a:lnTo>
                    <a:pt x="575950" y="2926"/>
                  </a:lnTo>
                  <a:lnTo>
                    <a:pt x="557052" y="18166"/>
                  </a:lnTo>
                  <a:lnTo>
                    <a:pt x="491216" y="31577"/>
                  </a:lnTo>
                  <a:lnTo>
                    <a:pt x="480852" y="40721"/>
                  </a:lnTo>
                  <a:lnTo>
                    <a:pt x="378440" y="53523"/>
                  </a:lnTo>
                  <a:lnTo>
                    <a:pt x="369905" y="66324"/>
                  </a:lnTo>
                  <a:lnTo>
                    <a:pt x="400385" y="91318"/>
                  </a:lnTo>
                  <a:lnTo>
                    <a:pt x="376610" y="101072"/>
                  </a:lnTo>
                  <a:lnTo>
                    <a:pt x="385754" y="111435"/>
                  </a:lnTo>
                  <a:lnTo>
                    <a:pt x="363809" y="129113"/>
                  </a:lnTo>
                  <a:lnTo>
                    <a:pt x="421112" y="154716"/>
                  </a:lnTo>
                  <a:lnTo>
                    <a:pt x="419892" y="173004"/>
                  </a:lnTo>
                  <a:lnTo>
                    <a:pt x="377830" y="171176"/>
                  </a:lnTo>
                  <a:lnTo>
                    <a:pt x="372953" y="182148"/>
                  </a:lnTo>
                  <a:lnTo>
                    <a:pt x="328452" y="162641"/>
                  </a:lnTo>
                  <a:lnTo>
                    <a:pt x="282122" y="163860"/>
                  </a:lnTo>
                  <a:lnTo>
                    <a:pt x="255910" y="179100"/>
                  </a:lnTo>
                  <a:lnTo>
                    <a:pt x="215676" y="164470"/>
                  </a:lnTo>
                  <a:lnTo>
                    <a:pt x="143134" y="138257"/>
                  </a:lnTo>
                  <a:lnTo>
                    <a:pt x="97414" y="139476"/>
                  </a:lnTo>
                  <a:lnTo>
                    <a:pt x="48036" y="179710"/>
                  </a:lnTo>
                  <a:lnTo>
                    <a:pt x="52304" y="207752"/>
                  </a:lnTo>
                  <a:lnTo>
                    <a:pt x="15728" y="185806"/>
                  </a:lnTo>
                  <a:lnTo>
                    <a:pt x="2926" y="227259"/>
                  </a:lnTo>
                  <a:lnTo>
                    <a:pt x="13289" y="234574"/>
                  </a:lnTo>
                  <a:lnTo>
                    <a:pt x="2926" y="263225"/>
                  </a:lnTo>
                  <a:lnTo>
                    <a:pt x="35234" y="289438"/>
                  </a:lnTo>
                  <a:lnTo>
                    <a:pt x="57180" y="288219"/>
                  </a:lnTo>
                  <a:lnTo>
                    <a:pt x="82784" y="313212"/>
                  </a:lnTo>
                  <a:lnTo>
                    <a:pt x="84002" y="332720"/>
                  </a:lnTo>
                  <a:lnTo>
                    <a:pt x="101072" y="338816"/>
                  </a:lnTo>
                  <a:lnTo>
                    <a:pt x="127894" y="330891"/>
                  </a:lnTo>
                  <a:lnTo>
                    <a:pt x="158374" y="314432"/>
                  </a:lnTo>
                  <a:lnTo>
                    <a:pt x="187025" y="323576"/>
                  </a:lnTo>
                  <a:lnTo>
                    <a:pt x="216896" y="321747"/>
                  </a:lnTo>
                  <a:lnTo>
                    <a:pt x="228478" y="345521"/>
                  </a:lnTo>
                  <a:lnTo>
                    <a:pt x="232136" y="382097"/>
                  </a:lnTo>
                  <a:lnTo>
                    <a:pt x="204094" y="376611"/>
                  </a:lnTo>
                  <a:lnTo>
                    <a:pt x="179710" y="382707"/>
                  </a:lnTo>
                  <a:lnTo>
                    <a:pt x="185196" y="410139"/>
                  </a:lnTo>
                  <a:lnTo>
                    <a:pt x="154716" y="406481"/>
                  </a:lnTo>
                  <a:lnTo>
                    <a:pt x="158374" y="418673"/>
                  </a:lnTo>
                  <a:lnTo>
                    <a:pt x="177881" y="428427"/>
                  </a:lnTo>
                  <a:lnTo>
                    <a:pt x="200436" y="461955"/>
                  </a:lnTo>
                  <a:lnTo>
                    <a:pt x="239450" y="474756"/>
                  </a:lnTo>
                  <a:lnTo>
                    <a:pt x="248594" y="487558"/>
                  </a:lnTo>
                  <a:lnTo>
                    <a:pt x="244328" y="503408"/>
                  </a:lnTo>
                  <a:lnTo>
                    <a:pt x="248594" y="512552"/>
                  </a:lnTo>
                  <a:lnTo>
                    <a:pt x="259568" y="500360"/>
                  </a:lnTo>
                  <a:lnTo>
                    <a:pt x="293096" y="492435"/>
                  </a:lnTo>
                  <a:lnTo>
                    <a:pt x="316260" y="502798"/>
                  </a:lnTo>
                  <a:lnTo>
                    <a:pt x="346130" y="532668"/>
                  </a:lnTo>
                  <a:lnTo>
                    <a:pt x="361370" y="530840"/>
                  </a:lnTo>
                  <a:lnTo>
                    <a:pt x="323576" y="391851"/>
                  </a:lnTo>
                  <a:lnTo>
                    <a:pt x="396118" y="369905"/>
                  </a:lnTo>
                  <a:lnTo>
                    <a:pt x="402824" y="372953"/>
                  </a:lnTo>
                  <a:lnTo>
                    <a:pt x="458297" y="400385"/>
                  </a:lnTo>
                  <a:lnTo>
                    <a:pt x="487558" y="414406"/>
                  </a:lnTo>
                  <a:lnTo>
                    <a:pt x="527182" y="447934"/>
                  </a:lnTo>
                  <a:lnTo>
                    <a:pt x="561929" y="442448"/>
                  </a:lnTo>
                  <a:lnTo>
                    <a:pt x="614354" y="439400"/>
                  </a:lnTo>
                  <a:lnTo>
                    <a:pt x="660074" y="466832"/>
                  </a:lnTo>
                  <a:lnTo>
                    <a:pt x="669218" y="504627"/>
                  </a:lnTo>
                  <a:lnTo>
                    <a:pt x="684458" y="505236"/>
                  </a:lnTo>
                  <a:lnTo>
                    <a:pt x="700308" y="535716"/>
                  </a:lnTo>
                  <a:lnTo>
                    <a:pt x="740542" y="536936"/>
                  </a:lnTo>
                  <a:lnTo>
                    <a:pt x="754562" y="555224"/>
                  </a:lnTo>
                  <a:lnTo>
                    <a:pt x="766145" y="555224"/>
                  </a:lnTo>
                  <a:lnTo>
                    <a:pt x="771632" y="527792"/>
                  </a:lnTo>
                  <a:lnTo>
                    <a:pt x="804550" y="501579"/>
                  </a:lnTo>
                  <a:lnTo>
                    <a:pt x="819790" y="494264"/>
                  </a:lnTo>
                  <a:lnTo>
                    <a:pt x="821618" y="477804"/>
                  </a:lnTo>
                  <a:lnTo>
                    <a:pt x="840516" y="472928"/>
                  </a:lnTo>
                  <a:lnTo>
                    <a:pt x="895990" y="485729"/>
                  </a:lnTo>
                  <a:lnTo>
                    <a:pt x="892942" y="463784"/>
                  </a:lnTo>
                  <a:lnTo>
                    <a:pt x="908182" y="455859"/>
                  </a:lnTo>
                  <a:lnTo>
                    <a:pt x="957560" y="471708"/>
                  </a:lnTo>
                  <a:lnTo>
                    <a:pt x="967313" y="467441"/>
                  </a:lnTo>
                  <a:lnTo>
                    <a:pt x="1019738" y="468660"/>
                  </a:lnTo>
                  <a:lnTo>
                    <a:pt x="1067288" y="472318"/>
                  </a:lnTo>
                  <a:lnTo>
                    <a:pt x="1087404" y="485729"/>
                  </a:lnTo>
                  <a:lnTo>
                    <a:pt x="1108740" y="491216"/>
                  </a:lnTo>
                  <a:lnTo>
                    <a:pt x="1098377" y="469880"/>
                  </a:lnTo>
                  <a:lnTo>
                    <a:pt x="1116056" y="460126"/>
                  </a:lnTo>
                  <a:lnTo>
                    <a:pt x="1063020" y="394899"/>
                  </a:lnTo>
                  <a:lnTo>
                    <a:pt x="1117884" y="380268"/>
                  </a:lnTo>
                  <a:lnTo>
                    <a:pt x="1130076" y="371734"/>
                  </a:lnTo>
                  <a:lnTo>
                    <a:pt x="1123980" y="304068"/>
                  </a:lnTo>
                  <a:lnTo>
                    <a:pt x="1189208" y="316260"/>
                  </a:lnTo>
                  <a:lnTo>
                    <a:pt x="1198961" y="299192"/>
                  </a:lnTo>
                  <a:lnTo>
                    <a:pt x="1183721" y="261396"/>
                  </a:lnTo>
                  <a:lnTo>
                    <a:pt x="1206886" y="257739"/>
                  </a:lnTo>
                  <a:lnTo>
                    <a:pt x="1217858" y="232136"/>
                  </a:lnTo>
                  <a:lnTo>
                    <a:pt x="1191646" y="208971"/>
                  </a:lnTo>
                  <a:lnTo>
                    <a:pt x="1155070" y="214457"/>
                  </a:lnTo>
                  <a:lnTo>
                    <a:pt x="1134953" y="198608"/>
                  </a:lnTo>
                  <a:lnTo>
                    <a:pt x="1111178" y="191292"/>
                  </a:lnTo>
                  <a:lnTo>
                    <a:pt x="1086185" y="169347"/>
                  </a:lnTo>
                  <a:lnTo>
                    <a:pt x="1066678" y="162641"/>
                  </a:lnTo>
                  <a:lnTo>
                    <a:pt x="1028882" y="172395"/>
                  </a:lnTo>
                  <a:lnTo>
                    <a:pt x="978286" y="150449"/>
                  </a:lnTo>
                  <a:lnTo>
                    <a:pt x="971580" y="170566"/>
                  </a:lnTo>
                  <a:lnTo>
                    <a:pt x="861242" y="76078"/>
                  </a:lnTo>
                  <a:lnTo>
                    <a:pt x="810646" y="47427"/>
                  </a:lnTo>
                  <a:lnTo>
                    <a:pt x="815522" y="35844"/>
                  </a:lnTo>
                  <a:lnTo>
                    <a:pt x="760049" y="70592"/>
                  </a:lnTo>
                  <a:lnTo>
                    <a:pt x="733226" y="73030"/>
                  </a:lnTo>
                  <a:lnTo>
                    <a:pt x="725912" y="52913"/>
                  </a:lnTo>
                  <a:lnTo>
                    <a:pt x="683240" y="40112"/>
                  </a:lnTo>
                  <a:lnTo>
                    <a:pt x="657026" y="49256"/>
                  </a:lnTo>
                  <a:lnTo>
                    <a:pt x="630814" y="1085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99BD0B0F-541D-486D-9CFD-9F5325B0845F}"/>
                </a:ext>
              </a:extLst>
            </p:cNvPr>
            <p:cNvSpPr/>
            <p:nvPr/>
          </p:nvSpPr>
          <p:spPr>
            <a:xfrm>
              <a:off x="7428394" y="3838315"/>
              <a:ext cx="256754" cy="370867"/>
            </a:xfrm>
            <a:custGeom>
              <a:avLst/>
              <a:gdLst>
                <a:gd name="connsiteX0" fmla="*/ 274198 w 274320"/>
                <a:gd name="connsiteY0" fmla="*/ 64496 h 396240"/>
                <a:gd name="connsiteX1" fmla="*/ 251034 w 274320"/>
                <a:gd name="connsiteY1" fmla="*/ 64496 h 396240"/>
                <a:gd name="connsiteX2" fmla="*/ 237013 w 274320"/>
                <a:gd name="connsiteY2" fmla="*/ 51694 h 396240"/>
                <a:gd name="connsiteX3" fmla="*/ 205923 w 274320"/>
                <a:gd name="connsiteY3" fmla="*/ 67544 h 396240"/>
                <a:gd name="connsiteX4" fmla="*/ 196170 w 274320"/>
                <a:gd name="connsiteY4" fmla="*/ 84003 h 396240"/>
                <a:gd name="connsiteX5" fmla="*/ 173005 w 274320"/>
                <a:gd name="connsiteY5" fmla="*/ 80955 h 396240"/>
                <a:gd name="connsiteX6" fmla="*/ 165690 w 274320"/>
                <a:gd name="connsiteY6" fmla="*/ 76688 h 396240"/>
                <a:gd name="connsiteX7" fmla="*/ 157765 w 274320"/>
                <a:gd name="connsiteY7" fmla="*/ 77297 h 396240"/>
                <a:gd name="connsiteX8" fmla="*/ 146792 w 274320"/>
                <a:gd name="connsiteY8" fmla="*/ 77297 h 396240"/>
                <a:gd name="connsiteX9" fmla="*/ 102901 w 274320"/>
                <a:gd name="connsiteY9" fmla="*/ 44379 h 396240"/>
                <a:gd name="connsiteX10" fmla="*/ 79126 w 274320"/>
                <a:gd name="connsiteY10" fmla="*/ 44379 h 396240"/>
                <a:gd name="connsiteX11" fmla="*/ 66934 w 274320"/>
                <a:gd name="connsiteY11" fmla="*/ 31577 h 396240"/>
                <a:gd name="connsiteX12" fmla="*/ 66934 w 274320"/>
                <a:gd name="connsiteY12" fmla="*/ 9632 h 396240"/>
                <a:gd name="connsiteX13" fmla="*/ 49256 w 274320"/>
                <a:gd name="connsiteY13" fmla="*/ 2926 h 396240"/>
                <a:gd name="connsiteX14" fmla="*/ 26091 w 274320"/>
                <a:gd name="connsiteY14" fmla="*/ 28529 h 396240"/>
                <a:gd name="connsiteX15" fmla="*/ 5365 w 274320"/>
                <a:gd name="connsiteY15" fmla="*/ 51694 h 396240"/>
                <a:gd name="connsiteX16" fmla="*/ 21824 w 274320"/>
                <a:gd name="connsiteY16" fmla="*/ 78517 h 396240"/>
                <a:gd name="connsiteX17" fmla="*/ 26091 w 274320"/>
                <a:gd name="connsiteY17" fmla="*/ 98024 h 396240"/>
                <a:gd name="connsiteX18" fmla="*/ 41941 w 274320"/>
                <a:gd name="connsiteY18" fmla="*/ 142525 h 396240"/>
                <a:gd name="connsiteX19" fmla="*/ 29139 w 274320"/>
                <a:gd name="connsiteY19" fmla="*/ 171176 h 396240"/>
                <a:gd name="connsiteX20" fmla="*/ 12680 w 274320"/>
                <a:gd name="connsiteY20" fmla="*/ 196779 h 396240"/>
                <a:gd name="connsiteX21" fmla="*/ 2926 w 274320"/>
                <a:gd name="connsiteY21" fmla="*/ 212629 h 396240"/>
                <a:gd name="connsiteX22" fmla="*/ 2926 w 274320"/>
                <a:gd name="connsiteY22" fmla="*/ 214457 h 396240"/>
                <a:gd name="connsiteX23" fmla="*/ 11461 w 274320"/>
                <a:gd name="connsiteY23" fmla="*/ 229088 h 396240"/>
                <a:gd name="connsiteX24" fmla="*/ 9022 w 274320"/>
                <a:gd name="connsiteY24" fmla="*/ 257739 h 396240"/>
                <a:gd name="connsiteX25" fmla="*/ 132162 w 274320"/>
                <a:gd name="connsiteY25" fmla="*/ 336987 h 396240"/>
                <a:gd name="connsiteX26" fmla="*/ 134600 w 274320"/>
                <a:gd name="connsiteY26" fmla="*/ 359542 h 396240"/>
                <a:gd name="connsiteX27" fmla="*/ 183368 w 274320"/>
                <a:gd name="connsiteY27" fmla="*/ 397947 h 396240"/>
                <a:gd name="connsiteX28" fmla="*/ 196779 w 274320"/>
                <a:gd name="connsiteY28" fmla="*/ 385145 h 396240"/>
                <a:gd name="connsiteX29" fmla="*/ 204094 w 274320"/>
                <a:gd name="connsiteY29" fmla="*/ 359542 h 396240"/>
                <a:gd name="connsiteX30" fmla="*/ 215067 w 274320"/>
                <a:gd name="connsiteY30" fmla="*/ 343693 h 396240"/>
                <a:gd name="connsiteX31" fmla="*/ 220554 w 274320"/>
                <a:gd name="connsiteY31" fmla="*/ 316261 h 396240"/>
                <a:gd name="connsiteX32" fmla="*/ 233355 w 274320"/>
                <a:gd name="connsiteY32" fmla="*/ 313822 h 396240"/>
                <a:gd name="connsiteX33" fmla="*/ 241890 w 274320"/>
                <a:gd name="connsiteY33" fmla="*/ 297363 h 396240"/>
                <a:gd name="connsiteX34" fmla="*/ 266274 w 274320"/>
                <a:gd name="connsiteY34" fmla="*/ 282123 h 396240"/>
                <a:gd name="connsiteX35" fmla="*/ 246157 w 274320"/>
                <a:gd name="connsiteY35" fmla="*/ 249814 h 396240"/>
                <a:gd name="connsiteX36" fmla="*/ 244938 w 274320"/>
                <a:gd name="connsiteY36" fmla="*/ 108387 h 396240"/>
                <a:gd name="connsiteX37" fmla="*/ 274198 w 274320"/>
                <a:gd name="connsiteY37" fmla="*/ 64496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74320" h="396240">
                  <a:moveTo>
                    <a:pt x="274198" y="64496"/>
                  </a:moveTo>
                  <a:lnTo>
                    <a:pt x="251034" y="64496"/>
                  </a:lnTo>
                  <a:lnTo>
                    <a:pt x="237013" y="51694"/>
                  </a:lnTo>
                  <a:lnTo>
                    <a:pt x="205923" y="67544"/>
                  </a:lnTo>
                  <a:lnTo>
                    <a:pt x="196170" y="84003"/>
                  </a:lnTo>
                  <a:lnTo>
                    <a:pt x="173005" y="80955"/>
                  </a:lnTo>
                  <a:lnTo>
                    <a:pt x="165690" y="76688"/>
                  </a:lnTo>
                  <a:lnTo>
                    <a:pt x="157765" y="77297"/>
                  </a:lnTo>
                  <a:lnTo>
                    <a:pt x="146792" y="77297"/>
                  </a:lnTo>
                  <a:lnTo>
                    <a:pt x="102901" y="44379"/>
                  </a:lnTo>
                  <a:lnTo>
                    <a:pt x="79126" y="44379"/>
                  </a:lnTo>
                  <a:lnTo>
                    <a:pt x="66934" y="31577"/>
                  </a:lnTo>
                  <a:lnTo>
                    <a:pt x="66934" y="9632"/>
                  </a:lnTo>
                  <a:lnTo>
                    <a:pt x="49256" y="2926"/>
                  </a:lnTo>
                  <a:lnTo>
                    <a:pt x="26091" y="28529"/>
                  </a:lnTo>
                  <a:lnTo>
                    <a:pt x="5365" y="51694"/>
                  </a:lnTo>
                  <a:lnTo>
                    <a:pt x="21824" y="78517"/>
                  </a:lnTo>
                  <a:lnTo>
                    <a:pt x="26091" y="98024"/>
                  </a:lnTo>
                  <a:lnTo>
                    <a:pt x="41941" y="142525"/>
                  </a:lnTo>
                  <a:lnTo>
                    <a:pt x="29139" y="171176"/>
                  </a:lnTo>
                  <a:lnTo>
                    <a:pt x="12680" y="196779"/>
                  </a:lnTo>
                  <a:lnTo>
                    <a:pt x="2926" y="212629"/>
                  </a:lnTo>
                  <a:lnTo>
                    <a:pt x="2926" y="214457"/>
                  </a:lnTo>
                  <a:lnTo>
                    <a:pt x="11461" y="229088"/>
                  </a:lnTo>
                  <a:lnTo>
                    <a:pt x="9022" y="257739"/>
                  </a:lnTo>
                  <a:lnTo>
                    <a:pt x="132162" y="336987"/>
                  </a:lnTo>
                  <a:lnTo>
                    <a:pt x="134600" y="359542"/>
                  </a:lnTo>
                  <a:lnTo>
                    <a:pt x="183368" y="397947"/>
                  </a:lnTo>
                  <a:lnTo>
                    <a:pt x="196779" y="385145"/>
                  </a:lnTo>
                  <a:lnTo>
                    <a:pt x="204094" y="359542"/>
                  </a:lnTo>
                  <a:lnTo>
                    <a:pt x="215067" y="343693"/>
                  </a:lnTo>
                  <a:lnTo>
                    <a:pt x="220554" y="316261"/>
                  </a:lnTo>
                  <a:lnTo>
                    <a:pt x="233355" y="313822"/>
                  </a:lnTo>
                  <a:lnTo>
                    <a:pt x="241890" y="297363"/>
                  </a:lnTo>
                  <a:lnTo>
                    <a:pt x="266274" y="282123"/>
                  </a:lnTo>
                  <a:lnTo>
                    <a:pt x="246157" y="249814"/>
                  </a:lnTo>
                  <a:lnTo>
                    <a:pt x="244938" y="108387"/>
                  </a:lnTo>
                  <a:lnTo>
                    <a:pt x="274198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ACE6BF6E-1CF5-4D2D-9398-129438BB52A7}"/>
                </a:ext>
              </a:extLst>
            </p:cNvPr>
            <p:cNvSpPr/>
            <p:nvPr/>
          </p:nvSpPr>
          <p:spPr>
            <a:xfrm>
              <a:off x="8396072" y="2467250"/>
              <a:ext cx="290988" cy="142641"/>
            </a:xfrm>
            <a:custGeom>
              <a:avLst/>
              <a:gdLst>
                <a:gd name="connsiteX0" fmla="*/ 310164 w 310896"/>
                <a:gd name="connsiteY0" fmla="*/ 38283 h 152400"/>
                <a:gd name="connsiteX1" fmla="*/ 288828 w 310896"/>
                <a:gd name="connsiteY1" fmla="*/ 32797 h 152400"/>
                <a:gd name="connsiteX2" fmla="*/ 268712 w 310896"/>
                <a:gd name="connsiteY2" fmla="*/ 19385 h 152400"/>
                <a:gd name="connsiteX3" fmla="*/ 221162 w 310896"/>
                <a:gd name="connsiteY3" fmla="*/ 15728 h 152400"/>
                <a:gd name="connsiteX4" fmla="*/ 168737 w 310896"/>
                <a:gd name="connsiteY4" fmla="*/ 14509 h 152400"/>
                <a:gd name="connsiteX5" fmla="*/ 158984 w 310896"/>
                <a:gd name="connsiteY5" fmla="*/ 18776 h 152400"/>
                <a:gd name="connsiteX6" fmla="*/ 109606 w 310896"/>
                <a:gd name="connsiteY6" fmla="*/ 2926 h 152400"/>
                <a:gd name="connsiteX7" fmla="*/ 94366 w 310896"/>
                <a:gd name="connsiteY7" fmla="*/ 10851 h 152400"/>
                <a:gd name="connsiteX8" fmla="*/ 97414 w 310896"/>
                <a:gd name="connsiteY8" fmla="*/ 32797 h 152400"/>
                <a:gd name="connsiteX9" fmla="*/ 41940 w 310896"/>
                <a:gd name="connsiteY9" fmla="*/ 19995 h 152400"/>
                <a:gd name="connsiteX10" fmla="*/ 23042 w 310896"/>
                <a:gd name="connsiteY10" fmla="*/ 24872 h 152400"/>
                <a:gd name="connsiteX11" fmla="*/ 21214 w 310896"/>
                <a:gd name="connsiteY11" fmla="*/ 41331 h 152400"/>
                <a:gd name="connsiteX12" fmla="*/ 32186 w 310896"/>
                <a:gd name="connsiteY12" fmla="*/ 44989 h 152400"/>
                <a:gd name="connsiteX13" fmla="*/ 13289 w 310896"/>
                <a:gd name="connsiteY13" fmla="*/ 69982 h 152400"/>
                <a:gd name="connsiteX14" fmla="*/ 41330 w 310896"/>
                <a:gd name="connsiteY14" fmla="*/ 84003 h 152400"/>
                <a:gd name="connsiteX15" fmla="*/ 60838 w 310896"/>
                <a:gd name="connsiteY15" fmla="*/ 74249 h 152400"/>
                <a:gd name="connsiteX16" fmla="*/ 104120 w 310896"/>
                <a:gd name="connsiteY16" fmla="*/ 94366 h 152400"/>
                <a:gd name="connsiteX17" fmla="*/ 72420 w 310896"/>
                <a:gd name="connsiteY17" fmla="*/ 121798 h 152400"/>
                <a:gd name="connsiteX18" fmla="*/ 47426 w 310896"/>
                <a:gd name="connsiteY18" fmla="*/ 118141 h 152400"/>
                <a:gd name="connsiteX19" fmla="*/ 38892 w 310896"/>
                <a:gd name="connsiteY19" fmla="*/ 130333 h 152400"/>
                <a:gd name="connsiteX20" fmla="*/ 2926 w 310896"/>
                <a:gd name="connsiteY20" fmla="*/ 123627 h 152400"/>
                <a:gd name="connsiteX21" fmla="*/ 6584 w 310896"/>
                <a:gd name="connsiteY21" fmla="*/ 146182 h 152400"/>
                <a:gd name="connsiteX22" fmla="*/ 39502 w 310896"/>
                <a:gd name="connsiteY22" fmla="*/ 143134 h 152400"/>
                <a:gd name="connsiteX23" fmla="*/ 82784 w 310896"/>
                <a:gd name="connsiteY23" fmla="*/ 155326 h 152400"/>
                <a:gd name="connsiteX24" fmla="*/ 140696 w 310896"/>
                <a:gd name="connsiteY24" fmla="*/ 149840 h 152400"/>
                <a:gd name="connsiteX25" fmla="*/ 146792 w 310896"/>
                <a:gd name="connsiteY25" fmla="*/ 140696 h 152400"/>
                <a:gd name="connsiteX26" fmla="*/ 140086 w 310896"/>
                <a:gd name="connsiteY26" fmla="*/ 131552 h 152400"/>
                <a:gd name="connsiteX27" fmla="*/ 164470 w 310896"/>
                <a:gd name="connsiteY27" fmla="*/ 113264 h 152400"/>
                <a:gd name="connsiteX28" fmla="*/ 183977 w 310896"/>
                <a:gd name="connsiteY28" fmla="*/ 105949 h 152400"/>
                <a:gd name="connsiteX29" fmla="*/ 218724 w 310896"/>
                <a:gd name="connsiteY29" fmla="*/ 111435 h 152400"/>
                <a:gd name="connsiteX30" fmla="*/ 222382 w 310896"/>
                <a:gd name="connsiteY30" fmla="*/ 87051 h 152400"/>
                <a:gd name="connsiteX31" fmla="*/ 261396 w 310896"/>
                <a:gd name="connsiteY31" fmla="*/ 82174 h 152400"/>
                <a:gd name="connsiteX32" fmla="*/ 267492 w 310896"/>
                <a:gd name="connsiteY32" fmla="*/ 67544 h 152400"/>
                <a:gd name="connsiteX33" fmla="*/ 308945 w 310896"/>
                <a:gd name="connsiteY33" fmla="*/ 46817 h 152400"/>
                <a:gd name="connsiteX34" fmla="*/ 310164 w 310896"/>
                <a:gd name="connsiteY34" fmla="*/ 3828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10896" h="152400">
                  <a:moveTo>
                    <a:pt x="310164" y="38283"/>
                  </a:moveTo>
                  <a:lnTo>
                    <a:pt x="288828" y="32797"/>
                  </a:lnTo>
                  <a:lnTo>
                    <a:pt x="268712" y="19385"/>
                  </a:lnTo>
                  <a:lnTo>
                    <a:pt x="221162" y="15728"/>
                  </a:lnTo>
                  <a:lnTo>
                    <a:pt x="168737" y="14509"/>
                  </a:lnTo>
                  <a:lnTo>
                    <a:pt x="158984" y="18776"/>
                  </a:lnTo>
                  <a:lnTo>
                    <a:pt x="109606" y="2926"/>
                  </a:lnTo>
                  <a:lnTo>
                    <a:pt x="94366" y="10851"/>
                  </a:lnTo>
                  <a:lnTo>
                    <a:pt x="97414" y="32797"/>
                  </a:lnTo>
                  <a:lnTo>
                    <a:pt x="41940" y="19995"/>
                  </a:lnTo>
                  <a:lnTo>
                    <a:pt x="23042" y="24872"/>
                  </a:lnTo>
                  <a:lnTo>
                    <a:pt x="21214" y="41331"/>
                  </a:lnTo>
                  <a:lnTo>
                    <a:pt x="32186" y="44989"/>
                  </a:lnTo>
                  <a:lnTo>
                    <a:pt x="13289" y="69982"/>
                  </a:lnTo>
                  <a:lnTo>
                    <a:pt x="41330" y="84003"/>
                  </a:lnTo>
                  <a:lnTo>
                    <a:pt x="60838" y="74249"/>
                  </a:lnTo>
                  <a:lnTo>
                    <a:pt x="104120" y="94366"/>
                  </a:lnTo>
                  <a:lnTo>
                    <a:pt x="72420" y="121798"/>
                  </a:lnTo>
                  <a:lnTo>
                    <a:pt x="47426" y="118141"/>
                  </a:lnTo>
                  <a:lnTo>
                    <a:pt x="38892" y="130333"/>
                  </a:lnTo>
                  <a:lnTo>
                    <a:pt x="2926" y="123627"/>
                  </a:lnTo>
                  <a:lnTo>
                    <a:pt x="6584" y="146182"/>
                  </a:lnTo>
                  <a:lnTo>
                    <a:pt x="39502" y="143134"/>
                  </a:lnTo>
                  <a:lnTo>
                    <a:pt x="82784" y="155326"/>
                  </a:lnTo>
                  <a:lnTo>
                    <a:pt x="140696" y="149840"/>
                  </a:lnTo>
                  <a:lnTo>
                    <a:pt x="146792" y="140696"/>
                  </a:lnTo>
                  <a:lnTo>
                    <a:pt x="140086" y="131552"/>
                  </a:lnTo>
                  <a:lnTo>
                    <a:pt x="164470" y="113264"/>
                  </a:lnTo>
                  <a:lnTo>
                    <a:pt x="183977" y="105949"/>
                  </a:lnTo>
                  <a:lnTo>
                    <a:pt x="218724" y="111435"/>
                  </a:lnTo>
                  <a:lnTo>
                    <a:pt x="222382" y="87051"/>
                  </a:lnTo>
                  <a:lnTo>
                    <a:pt x="261396" y="82174"/>
                  </a:lnTo>
                  <a:lnTo>
                    <a:pt x="267492" y="67544"/>
                  </a:lnTo>
                  <a:lnTo>
                    <a:pt x="308945" y="46817"/>
                  </a:lnTo>
                  <a:lnTo>
                    <a:pt x="310164" y="3828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EC70E188-DD44-4B62-93B6-B7129DCADDA6}"/>
                </a:ext>
              </a:extLst>
            </p:cNvPr>
            <p:cNvSpPr/>
            <p:nvPr/>
          </p:nvSpPr>
          <p:spPr>
            <a:xfrm>
              <a:off x="9597110" y="3509671"/>
              <a:ext cx="171169" cy="148347"/>
            </a:xfrm>
            <a:custGeom>
              <a:avLst/>
              <a:gdLst>
                <a:gd name="connsiteX0" fmla="*/ 170566 w 182880"/>
                <a:gd name="connsiteY0" fmla="*/ 16947 h 158496"/>
                <a:gd name="connsiteX1" fmla="*/ 138866 w 182880"/>
                <a:gd name="connsiteY1" fmla="*/ 2926 h 158496"/>
                <a:gd name="connsiteX2" fmla="*/ 126674 w 182880"/>
                <a:gd name="connsiteY2" fmla="*/ 29139 h 158496"/>
                <a:gd name="connsiteX3" fmla="*/ 96804 w 182880"/>
                <a:gd name="connsiteY3" fmla="*/ 14508 h 158496"/>
                <a:gd name="connsiteX4" fmla="*/ 64496 w 182880"/>
                <a:gd name="connsiteY4" fmla="*/ 8412 h 158496"/>
                <a:gd name="connsiteX5" fmla="*/ 21214 w 182880"/>
                <a:gd name="connsiteY5" fmla="*/ 16337 h 158496"/>
                <a:gd name="connsiteX6" fmla="*/ 2926 w 182880"/>
                <a:gd name="connsiteY6" fmla="*/ 48036 h 158496"/>
                <a:gd name="connsiteX7" fmla="*/ 15728 w 182880"/>
                <a:gd name="connsiteY7" fmla="*/ 94976 h 158496"/>
                <a:gd name="connsiteX8" fmla="*/ 36454 w 182880"/>
                <a:gd name="connsiteY8" fmla="*/ 135209 h 158496"/>
                <a:gd name="connsiteX9" fmla="*/ 52304 w 182880"/>
                <a:gd name="connsiteY9" fmla="*/ 155326 h 158496"/>
                <a:gd name="connsiteX10" fmla="*/ 80954 w 182880"/>
                <a:gd name="connsiteY10" fmla="*/ 160812 h 158496"/>
                <a:gd name="connsiteX11" fmla="*/ 109606 w 182880"/>
                <a:gd name="connsiteY11" fmla="*/ 145572 h 158496"/>
                <a:gd name="connsiteX12" fmla="*/ 144962 w 182880"/>
                <a:gd name="connsiteY12" fmla="*/ 142524 h 158496"/>
                <a:gd name="connsiteX13" fmla="*/ 127894 w 182880"/>
                <a:gd name="connsiteY13" fmla="*/ 119360 h 158496"/>
                <a:gd name="connsiteX14" fmla="*/ 182148 w 182880"/>
                <a:gd name="connsiteY14" fmla="*/ 89489 h 158496"/>
                <a:gd name="connsiteX15" fmla="*/ 181538 w 182880"/>
                <a:gd name="connsiteY15" fmla="*/ 42550 h 158496"/>
                <a:gd name="connsiteX16" fmla="*/ 170566 w 182880"/>
                <a:gd name="connsiteY16" fmla="*/ 16947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880" h="158496">
                  <a:moveTo>
                    <a:pt x="170566" y="16947"/>
                  </a:moveTo>
                  <a:lnTo>
                    <a:pt x="138866" y="2926"/>
                  </a:lnTo>
                  <a:lnTo>
                    <a:pt x="126674" y="29139"/>
                  </a:lnTo>
                  <a:lnTo>
                    <a:pt x="96804" y="14508"/>
                  </a:lnTo>
                  <a:lnTo>
                    <a:pt x="64496" y="8412"/>
                  </a:lnTo>
                  <a:lnTo>
                    <a:pt x="21214" y="16337"/>
                  </a:lnTo>
                  <a:lnTo>
                    <a:pt x="2926" y="48036"/>
                  </a:lnTo>
                  <a:lnTo>
                    <a:pt x="15728" y="94976"/>
                  </a:lnTo>
                  <a:lnTo>
                    <a:pt x="36454" y="135209"/>
                  </a:lnTo>
                  <a:lnTo>
                    <a:pt x="52304" y="155326"/>
                  </a:lnTo>
                  <a:lnTo>
                    <a:pt x="80954" y="160812"/>
                  </a:lnTo>
                  <a:lnTo>
                    <a:pt x="109606" y="145572"/>
                  </a:lnTo>
                  <a:lnTo>
                    <a:pt x="144962" y="142524"/>
                  </a:lnTo>
                  <a:lnTo>
                    <a:pt x="127894" y="119360"/>
                  </a:lnTo>
                  <a:lnTo>
                    <a:pt x="182148" y="89489"/>
                  </a:lnTo>
                  <a:lnTo>
                    <a:pt x="181538" y="42550"/>
                  </a:lnTo>
                  <a:lnTo>
                    <a:pt x="170566" y="1694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68200BB8-98A8-41AB-AA58-EF812CFAFA3C}"/>
                </a:ext>
              </a:extLst>
            </p:cNvPr>
            <p:cNvSpPr/>
            <p:nvPr/>
          </p:nvSpPr>
          <p:spPr>
            <a:xfrm>
              <a:off x="10110618" y="2634425"/>
              <a:ext cx="136935" cy="159758"/>
            </a:xfrm>
            <a:custGeom>
              <a:avLst/>
              <a:gdLst>
                <a:gd name="connsiteX0" fmla="*/ 2926 w 146304"/>
                <a:gd name="connsiteY0" fmla="*/ 37064 h 170688"/>
                <a:gd name="connsiteX1" fmla="*/ 40721 w 146304"/>
                <a:gd name="connsiteY1" fmla="*/ 70592 h 170688"/>
                <a:gd name="connsiteX2" fmla="*/ 19994 w 146304"/>
                <a:gd name="connsiteY2" fmla="*/ 77297 h 170688"/>
                <a:gd name="connsiteX3" fmla="*/ 51694 w 146304"/>
                <a:gd name="connsiteY3" fmla="*/ 118750 h 170688"/>
                <a:gd name="connsiteX4" fmla="*/ 58400 w 146304"/>
                <a:gd name="connsiteY4" fmla="*/ 148011 h 170688"/>
                <a:gd name="connsiteX5" fmla="*/ 71201 w 146304"/>
                <a:gd name="connsiteY5" fmla="*/ 169347 h 170688"/>
                <a:gd name="connsiteX6" fmla="*/ 98633 w 146304"/>
                <a:gd name="connsiteY6" fmla="*/ 166299 h 170688"/>
                <a:gd name="connsiteX7" fmla="*/ 118140 w 146304"/>
                <a:gd name="connsiteY7" fmla="*/ 149840 h 170688"/>
                <a:gd name="connsiteX8" fmla="*/ 143744 w 146304"/>
                <a:gd name="connsiteY8" fmla="*/ 142524 h 170688"/>
                <a:gd name="connsiteX9" fmla="*/ 146792 w 146304"/>
                <a:gd name="connsiteY9" fmla="*/ 120579 h 170688"/>
                <a:gd name="connsiteX10" fmla="*/ 126065 w 146304"/>
                <a:gd name="connsiteY10" fmla="*/ 74859 h 170688"/>
                <a:gd name="connsiteX11" fmla="*/ 105948 w 146304"/>
                <a:gd name="connsiteY11" fmla="*/ 49256 h 170688"/>
                <a:gd name="connsiteX12" fmla="*/ 55961 w 146304"/>
                <a:gd name="connsiteY12" fmla="*/ 2926 h 170688"/>
                <a:gd name="connsiteX13" fmla="*/ 56570 w 146304"/>
                <a:gd name="connsiteY13" fmla="*/ 12680 h 170688"/>
                <a:gd name="connsiteX14" fmla="*/ 43769 w 146304"/>
                <a:gd name="connsiteY14" fmla="*/ 15118 h 170688"/>
                <a:gd name="connsiteX15" fmla="*/ 22433 w 146304"/>
                <a:gd name="connsiteY15" fmla="*/ 16947 h 170688"/>
                <a:gd name="connsiteX16" fmla="*/ 18166 w 146304"/>
                <a:gd name="connsiteY16" fmla="*/ 34625 h 170688"/>
                <a:gd name="connsiteX17" fmla="*/ 3536 w 146304"/>
                <a:gd name="connsiteY17" fmla="*/ 33406 h 170688"/>
                <a:gd name="connsiteX18" fmla="*/ 2926 w 146304"/>
                <a:gd name="connsiteY18" fmla="*/ 37064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304" h="170688">
                  <a:moveTo>
                    <a:pt x="2926" y="37064"/>
                  </a:moveTo>
                  <a:lnTo>
                    <a:pt x="40721" y="70592"/>
                  </a:lnTo>
                  <a:lnTo>
                    <a:pt x="19994" y="77297"/>
                  </a:lnTo>
                  <a:lnTo>
                    <a:pt x="51694" y="118750"/>
                  </a:lnTo>
                  <a:lnTo>
                    <a:pt x="58400" y="148011"/>
                  </a:lnTo>
                  <a:lnTo>
                    <a:pt x="71201" y="169347"/>
                  </a:lnTo>
                  <a:lnTo>
                    <a:pt x="98633" y="166299"/>
                  </a:lnTo>
                  <a:lnTo>
                    <a:pt x="118140" y="149840"/>
                  </a:lnTo>
                  <a:lnTo>
                    <a:pt x="143744" y="142524"/>
                  </a:lnTo>
                  <a:lnTo>
                    <a:pt x="146792" y="120579"/>
                  </a:lnTo>
                  <a:lnTo>
                    <a:pt x="126065" y="74859"/>
                  </a:lnTo>
                  <a:lnTo>
                    <a:pt x="105948" y="49256"/>
                  </a:lnTo>
                  <a:lnTo>
                    <a:pt x="55961" y="2926"/>
                  </a:lnTo>
                  <a:lnTo>
                    <a:pt x="56570" y="12680"/>
                  </a:lnTo>
                  <a:lnTo>
                    <a:pt x="43769" y="15118"/>
                  </a:lnTo>
                  <a:lnTo>
                    <a:pt x="22433" y="16947"/>
                  </a:lnTo>
                  <a:lnTo>
                    <a:pt x="18166" y="34625"/>
                  </a:lnTo>
                  <a:lnTo>
                    <a:pt x="3536" y="33406"/>
                  </a:lnTo>
                  <a:lnTo>
                    <a:pt x="2926" y="3706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2139CB09-BDBB-4EDA-A5C9-CE63E73D98F7}"/>
                </a:ext>
              </a:extLst>
            </p:cNvPr>
            <p:cNvSpPr/>
            <p:nvPr/>
          </p:nvSpPr>
          <p:spPr>
            <a:xfrm>
              <a:off x="7779291" y="2947094"/>
              <a:ext cx="62762" cy="57056"/>
            </a:xfrm>
            <a:custGeom>
              <a:avLst/>
              <a:gdLst>
                <a:gd name="connsiteX0" fmla="*/ 44989 w 67056"/>
                <a:gd name="connsiteY0" fmla="*/ 5974 h 60960"/>
                <a:gd name="connsiteX1" fmla="*/ 22434 w 67056"/>
                <a:gd name="connsiteY1" fmla="*/ 2926 h 60960"/>
                <a:gd name="connsiteX2" fmla="*/ 2926 w 67056"/>
                <a:gd name="connsiteY2" fmla="*/ 40112 h 60960"/>
                <a:gd name="connsiteX3" fmla="*/ 32797 w 67056"/>
                <a:gd name="connsiteY3" fmla="*/ 43769 h 60960"/>
                <a:gd name="connsiteX4" fmla="*/ 43160 w 67056"/>
                <a:gd name="connsiteY4" fmla="*/ 62667 h 60960"/>
                <a:gd name="connsiteX5" fmla="*/ 66325 w 67056"/>
                <a:gd name="connsiteY5" fmla="*/ 61448 h 60960"/>
                <a:gd name="connsiteX6" fmla="*/ 51694 w 67056"/>
                <a:gd name="connsiteY6" fmla="*/ 32187 h 60960"/>
                <a:gd name="connsiteX7" fmla="*/ 53523 w 67056"/>
                <a:gd name="connsiteY7" fmla="*/ 23043 h 60960"/>
                <a:gd name="connsiteX8" fmla="*/ 44989 w 67056"/>
                <a:gd name="connsiteY8" fmla="*/ 5974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56" h="60960">
                  <a:moveTo>
                    <a:pt x="44989" y="5974"/>
                  </a:moveTo>
                  <a:lnTo>
                    <a:pt x="22434" y="2926"/>
                  </a:lnTo>
                  <a:lnTo>
                    <a:pt x="2926" y="40112"/>
                  </a:lnTo>
                  <a:lnTo>
                    <a:pt x="32797" y="43769"/>
                  </a:lnTo>
                  <a:lnTo>
                    <a:pt x="43160" y="62667"/>
                  </a:lnTo>
                  <a:lnTo>
                    <a:pt x="66325" y="61448"/>
                  </a:lnTo>
                  <a:lnTo>
                    <a:pt x="51694" y="32187"/>
                  </a:lnTo>
                  <a:lnTo>
                    <a:pt x="53523" y="23043"/>
                  </a:lnTo>
                  <a:lnTo>
                    <a:pt x="44989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3065D4A8-1CBA-4723-9C3D-F041BF55E000}"/>
                </a:ext>
              </a:extLst>
            </p:cNvPr>
            <p:cNvSpPr/>
            <p:nvPr/>
          </p:nvSpPr>
          <p:spPr>
            <a:xfrm>
              <a:off x="9492697" y="3222677"/>
              <a:ext cx="262460" cy="313810"/>
            </a:xfrm>
            <a:custGeom>
              <a:avLst/>
              <a:gdLst>
                <a:gd name="connsiteX0" fmla="*/ 282123 w 280416"/>
                <a:gd name="connsiteY0" fmla="*/ 323576 h 335280"/>
                <a:gd name="connsiteX1" fmla="*/ 283342 w 280416"/>
                <a:gd name="connsiteY1" fmla="*/ 284561 h 335280"/>
                <a:gd name="connsiteX2" fmla="*/ 271150 w 280416"/>
                <a:gd name="connsiteY2" fmla="*/ 257129 h 335280"/>
                <a:gd name="connsiteX3" fmla="*/ 241889 w 280416"/>
                <a:gd name="connsiteY3" fmla="*/ 230307 h 335280"/>
                <a:gd name="connsiteX4" fmla="*/ 215677 w 280416"/>
                <a:gd name="connsiteY4" fmla="*/ 196169 h 335280"/>
                <a:gd name="connsiteX5" fmla="*/ 180929 w 280416"/>
                <a:gd name="connsiteY5" fmla="*/ 150449 h 335280"/>
                <a:gd name="connsiteX6" fmla="*/ 136429 w 280416"/>
                <a:gd name="connsiteY6" fmla="*/ 127284 h 335280"/>
                <a:gd name="connsiteX7" fmla="*/ 144353 w 280416"/>
                <a:gd name="connsiteY7" fmla="*/ 113264 h 335280"/>
                <a:gd name="connsiteX8" fmla="*/ 164470 w 280416"/>
                <a:gd name="connsiteY8" fmla="*/ 102900 h 335280"/>
                <a:gd name="connsiteX9" fmla="*/ 146182 w 280416"/>
                <a:gd name="connsiteY9" fmla="*/ 69372 h 335280"/>
                <a:gd name="connsiteX10" fmla="*/ 104729 w 280416"/>
                <a:gd name="connsiteY10" fmla="*/ 68763 h 335280"/>
                <a:gd name="connsiteX11" fmla="*/ 84003 w 280416"/>
                <a:gd name="connsiteY11" fmla="*/ 34016 h 335280"/>
                <a:gd name="connsiteX12" fmla="*/ 59619 w 280416"/>
                <a:gd name="connsiteY12" fmla="*/ 2926 h 335280"/>
                <a:gd name="connsiteX13" fmla="*/ 43160 w 280416"/>
                <a:gd name="connsiteY13" fmla="*/ 9022 h 335280"/>
                <a:gd name="connsiteX14" fmla="*/ 54742 w 280416"/>
                <a:gd name="connsiteY14" fmla="*/ 52913 h 335280"/>
                <a:gd name="connsiteX15" fmla="*/ 37064 w 280416"/>
                <a:gd name="connsiteY15" fmla="*/ 52304 h 335280"/>
                <a:gd name="connsiteX16" fmla="*/ 32797 w 280416"/>
                <a:gd name="connsiteY16" fmla="*/ 43160 h 335280"/>
                <a:gd name="connsiteX17" fmla="*/ 7803 w 280416"/>
                <a:gd name="connsiteY17" fmla="*/ 68153 h 335280"/>
                <a:gd name="connsiteX18" fmla="*/ 2926 w 280416"/>
                <a:gd name="connsiteY18" fmla="*/ 82784 h 335280"/>
                <a:gd name="connsiteX19" fmla="*/ 18776 w 280416"/>
                <a:gd name="connsiteY19" fmla="*/ 94366 h 335280"/>
                <a:gd name="connsiteX20" fmla="*/ 24262 w 280416"/>
                <a:gd name="connsiteY20" fmla="*/ 117531 h 335280"/>
                <a:gd name="connsiteX21" fmla="*/ 47427 w 280416"/>
                <a:gd name="connsiteY21" fmla="*/ 119360 h 335280"/>
                <a:gd name="connsiteX22" fmla="*/ 44989 w 280416"/>
                <a:gd name="connsiteY22" fmla="*/ 160203 h 335280"/>
                <a:gd name="connsiteX23" fmla="*/ 51085 w 280416"/>
                <a:gd name="connsiteY23" fmla="*/ 194950 h 335280"/>
                <a:gd name="connsiteX24" fmla="*/ 83393 w 280416"/>
                <a:gd name="connsiteY24" fmla="*/ 171785 h 335280"/>
                <a:gd name="connsiteX25" fmla="*/ 94366 w 280416"/>
                <a:gd name="connsiteY25" fmla="*/ 179100 h 335280"/>
                <a:gd name="connsiteX26" fmla="*/ 113873 w 280416"/>
                <a:gd name="connsiteY26" fmla="*/ 177881 h 335280"/>
                <a:gd name="connsiteX27" fmla="*/ 118750 w 280416"/>
                <a:gd name="connsiteY27" fmla="*/ 164470 h 335280"/>
                <a:gd name="connsiteX28" fmla="*/ 144963 w 280416"/>
                <a:gd name="connsiteY28" fmla="*/ 166908 h 335280"/>
                <a:gd name="connsiteX29" fmla="*/ 174833 w 280416"/>
                <a:gd name="connsiteY29" fmla="*/ 198608 h 335280"/>
                <a:gd name="connsiteX30" fmla="*/ 182758 w 280416"/>
                <a:gd name="connsiteY30" fmla="*/ 237012 h 335280"/>
                <a:gd name="connsiteX31" fmla="*/ 214457 w 280416"/>
                <a:gd name="connsiteY31" fmla="*/ 270540 h 335280"/>
                <a:gd name="connsiteX32" fmla="*/ 217505 w 280416"/>
                <a:gd name="connsiteY32" fmla="*/ 303459 h 335280"/>
                <a:gd name="connsiteX33" fmla="*/ 208361 w 280416"/>
                <a:gd name="connsiteY33" fmla="*/ 321137 h 335280"/>
                <a:gd name="connsiteX34" fmla="*/ 238232 w 280416"/>
                <a:gd name="connsiteY34" fmla="*/ 335768 h 335280"/>
                <a:gd name="connsiteX35" fmla="*/ 250424 w 280416"/>
                <a:gd name="connsiteY35" fmla="*/ 309555 h 335280"/>
                <a:gd name="connsiteX36" fmla="*/ 282123 w 280416"/>
                <a:gd name="connsiteY36" fmla="*/ 323576 h 33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416" h="335280">
                  <a:moveTo>
                    <a:pt x="282123" y="323576"/>
                  </a:moveTo>
                  <a:lnTo>
                    <a:pt x="283342" y="284561"/>
                  </a:lnTo>
                  <a:lnTo>
                    <a:pt x="271150" y="257129"/>
                  </a:lnTo>
                  <a:lnTo>
                    <a:pt x="241889" y="230307"/>
                  </a:lnTo>
                  <a:lnTo>
                    <a:pt x="215677" y="196169"/>
                  </a:lnTo>
                  <a:lnTo>
                    <a:pt x="180929" y="150449"/>
                  </a:lnTo>
                  <a:lnTo>
                    <a:pt x="136429" y="127284"/>
                  </a:lnTo>
                  <a:lnTo>
                    <a:pt x="144353" y="113264"/>
                  </a:lnTo>
                  <a:lnTo>
                    <a:pt x="164470" y="102900"/>
                  </a:lnTo>
                  <a:lnTo>
                    <a:pt x="146182" y="69372"/>
                  </a:lnTo>
                  <a:lnTo>
                    <a:pt x="104729" y="68763"/>
                  </a:lnTo>
                  <a:lnTo>
                    <a:pt x="84003" y="34016"/>
                  </a:lnTo>
                  <a:lnTo>
                    <a:pt x="59619" y="2926"/>
                  </a:lnTo>
                  <a:lnTo>
                    <a:pt x="43160" y="9022"/>
                  </a:lnTo>
                  <a:lnTo>
                    <a:pt x="54742" y="52913"/>
                  </a:lnTo>
                  <a:lnTo>
                    <a:pt x="37064" y="52304"/>
                  </a:lnTo>
                  <a:lnTo>
                    <a:pt x="32797" y="43160"/>
                  </a:lnTo>
                  <a:lnTo>
                    <a:pt x="7803" y="68153"/>
                  </a:lnTo>
                  <a:lnTo>
                    <a:pt x="2926" y="82784"/>
                  </a:lnTo>
                  <a:lnTo>
                    <a:pt x="18776" y="94366"/>
                  </a:lnTo>
                  <a:lnTo>
                    <a:pt x="24262" y="117531"/>
                  </a:lnTo>
                  <a:lnTo>
                    <a:pt x="47427" y="119360"/>
                  </a:lnTo>
                  <a:lnTo>
                    <a:pt x="44989" y="160203"/>
                  </a:lnTo>
                  <a:lnTo>
                    <a:pt x="51085" y="194950"/>
                  </a:lnTo>
                  <a:lnTo>
                    <a:pt x="83393" y="171785"/>
                  </a:lnTo>
                  <a:lnTo>
                    <a:pt x="94366" y="179100"/>
                  </a:lnTo>
                  <a:lnTo>
                    <a:pt x="113873" y="177881"/>
                  </a:lnTo>
                  <a:lnTo>
                    <a:pt x="118750" y="164470"/>
                  </a:lnTo>
                  <a:lnTo>
                    <a:pt x="144963" y="166908"/>
                  </a:lnTo>
                  <a:lnTo>
                    <a:pt x="174833" y="198608"/>
                  </a:lnTo>
                  <a:lnTo>
                    <a:pt x="182758" y="237012"/>
                  </a:lnTo>
                  <a:lnTo>
                    <a:pt x="214457" y="270540"/>
                  </a:lnTo>
                  <a:lnTo>
                    <a:pt x="217505" y="303459"/>
                  </a:lnTo>
                  <a:lnTo>
                    <a:pt x="208361" y="321137"/>
                  </a:lnTo>
                  <a:lnTo>
                    <a:pt x="238232" y="335768"/>
                  </a:lnTo>
                  <a:lnTo>
                    <a:pt x="250424" y="309555"/>
                  </a:lnTo>
                  <a:lnTo>
                    <a:pt x="282123" y="32357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05C55024-BD9E-413B-BCCB-C2A08F426266}"/>
                </a:ext>
              </a:extLst>
            </p:cNvPr>
            <p:cNvSpPr/>
            <p:nvPr/>
          </p:nvSpPr>
          <p:spPr>
            <a:xfrm>
              <a:off x="7411277" y="2781060"/>
              <a:ext cx="45645" cy="57056"/>
            </a:xfrm>
            <a:custGeom>
              <a:avLst/>
              <a:gdLst>
                <a:gd name="connsiteX0" fmla="*/ 24872 w 48768"/>
                <a:gd name="connsiteY0" fmla="*/ 55961 h 60960"/>
                <a:gd name="connsiteX1" fmla="*/ 30358 w 48768"/>
                <a:gd name="connsiteY1" fmla="*/ 34625 h 60960"/>
                <a:gd name="connsiteX2" fmla="*/ 46208 w 48768"/>
                <a:gd name="connsiteY2" fmla="*/ 19995 h 60960"/>
                <a:gd name="connsiteX3" fmla="*/ 38893 w 48768"/>
                <a:gd name="connsiteY3" fmla="*/ 4755 h 60960"/>
                <a:gd name="connsiteX4" fmla="*/ 24262 w 48768"/>
                <a:gd name="connsiteY4" fmla="*/ 2926 h 60960"/>
                <a:gd name="connsiteX5" fmla="*/ 23653 w 48768"/>
                <a:gd name="connsiteY5" fmla="*/ 4145 h 60960"/>
                <a:gd name="connsiteX6" fmla="*/ 10851 w 48768"/>
                <a:gd name="connsiteY6" fmla="*/ 31577 h 60960"/>
                <a:gd name="connsiteX7" fmla="*/ 2926 w 48768"/>
                <a:gd name="connsiteY7" fmla="*/ 63277 h 60960"/>
                <a:gd name="connsiteX8" fmla="*/ 13899 w 48768"/>
                <a:gd name="connsiteY8" fmla="*/ 63277 h 60960"/>
                <a:gd name="connsiteX9" fmla="*/ 16338 w 48768"/>
                <a:gd name="connsiteY9" fmla="*/ 56571 h 60960"/>
                <a:gd name="connsiteX10" fmla="*/ 24872 w 48768"/>
                <a:gd name="connsiteY10" fmla="*/ 55961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0960">
                  <a:moveTo>
                    <a:pt x="24872" y="55961"/>
                  </a:moveTo>
                  <a:lnTo>
                    <a:pt x="30358" y="34625"/>
                  </a:lnTo>
                  <a:lnTo>
                    <a:pt x="46208" y="19995"/>
                  </a:lnTo>
                  <a:lnTo>
                    <a:pt x="38893" y="4755"/>
                  </a:lnTo>
                  <a:lnTo>
                    <a:pt x="24262" y="2926"/>
                  </a:lnTo>
                  <a:lnTo>
                    <a:pt x="23653" y="4145"/>
                  </a:lnTo>
                  <a:lnTo>
                    <a:pt x="10851" y="31577"/>
                  </a:lnTo>
                  <a:lnTo>
                    <a:pt x="2926" y="63277"/>
                  </a:lnTo>
                  <a:lnTo>
                    <a:pt x="13899" y="63277"/>
                  </a:lnTo>
                  <a:lnTo>
                    <a:pt x="16338" y="56571"/>
                  </a:lnTo>
                  <a:lnTo>
                    <a:pt x="24872" y="5596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87496AC9-6953-4422-9A81-10889A5F8C4D}"/>
                </a:ext>
              </a:extLst>
            </p:cNvPr>
            <p:cNvSpPr/>
            <p:nvPr/>
          </p:nvSpPr>
          <p:spPr>
            <a:xfrm>
              <a:off x="5975736" y="3728197"/>
              <a:ext cx="125524" cy="154052"/>
            </a:xfrm>
            <a:custGeom>
              <a:avLst/>
              <a:gdLst>
                <a:gd name="connsiteX0" fmla="*/ 105339 w 134112"/>
                <a:gd name="connsiteY0" fmla="*/ 36454 h 164592"/>
                <a:gd name="connsiteX1" fmla="*/ 95585 w 134112"/>
                <a:gd name="connsiteY1" fmla="*/ 35235 h 164592"/>
                <a:gd name="connsiteX2" fmla="*/ 88880 w 134112"/>
                <a:gd name="connsiteY2" fmla="*/ 51085 h 164592"/>
                <a:gd name="connsiteX3" fmla="*/ 79126 w 134112"/>
                <a:gd name="connsiteY3" fmla="*/ 50475 h 164592"/>
                <a:gd name="connsiteX4" fmla="*/ 72421 w 134112"/>
                <a:gd name="connsiteY4" fmla="*/ 42550 h 164592"/>
                <a:gd name="connsiteX5" fmla="*/ 74859 w 134112"/>
                <a:gd name="connsiteY5" fmla="*/ 26701 h 164592"/>
                <a:gd name="connsiteX6" fmla="*/ 60838 w 134112"/>
                <a:gd name="connsiteY6" fmla="*/ 2926 h 164592"/>
                <a:gd name="connsiteX7" fmla="*/ 51694 w 134112"/>
                <a:gd name="connsiteY7" fmla="*/ 7193 h 164592"/>
                <a:gd name="connsiteX8" fmla="*/ 44379 w 134112"/>
                <a:gd name="connsiteY8" fmla="*/ 8413 h 164592"/>
                <a:gd name="connsiteX9" fmla="*/ 28529 w 134112"/>
                <a:gd name="connsiteY9" fmla="*/ 26701 h 164592"/>
                <a:gd name="connsiteX10" fmla="*/ 12680 w 134112"/>
                <a:gd name="connsiteY10" fmla="*/ 47427 h 164592"/>
                <a:gd name="connsiteX11" fmla="*/ 10851 w 134112"/>
                <a:gd name="connsiteY11" fmla="*/ 59009 h 164592"/>
                <a:gd name="connsiteX12" fmla="*/ 2926 w 134112"/>
                <a:gd name="connsiteY12" fmla="*/ 71201 h 164592"/>
                <a:gd name="connsiteX13" fmla="*/ 25481 w 134112"/>
                <a:gd name="connsiteY13" fmla="*/ 96195 h 164592"/>
                <a:gd name="connsiteX14" fmla="*/ 54742 w 134112"/>
                <a:gd name="connsiteY14" fmla="*/ 117531 h 164592"/>
                <a:gd name="connsiteX15" fmla="*/ 85832 w 134112"/>
                <a:gd name="connsiteY15" fmla="*/ 146792 h 164592"/>
                <a:gd name="connsiteX16" fmla="*/ 120579 w 134112"/>
                <a:gd name="connsiteY16" fmla="*/ 165689 h 164592"/>
                <a:gd name="connsiteX17" fmla="*/ 129723 w 134112"/>
                <a:gd name="connsiteY17" fmla="*/ 165080 h 164592"/>
                <a:gd name="connsiteX18" fmla="*/ 132771 w 134112"/>
                <a:gd name="connsiteY18" fmla="*/ 133381 h 164592"/>
                <a:gd name="connsiteX19" fmla="*/ 135819 w 134112"/>
                <a:gd name="connsiteY19" fmla="*/ 128504 h 164592"/>
                <a:gd name="connsiteX20" fmla="*/ 134600 w 134112"/>
                <a:gd name="connsiteY20" fmla="*/ 113264 h 164592"/>
                <a:gd name="connsiteX21" fmla="*/ 120579 w 134112"/>
                <a:gd name="connsiteY21" fmla="*/ 96805 h 164592"/>
                <a:gd name="connsiteX22" fmla="*/ 109606 w 134112"/>
                <a:gd name="connsiteY22" fmla="*/ 94366 h 164592"/>
                <a:gd name="connsiteX23" fmla="*/ 99853 w 134112"/>
                <a:gd name="connsiteY23" fmla="*/ 83393 h 164592"/>
                <a:gd name="connsiteX24" fmla="*/ 107168 w 134112"/>
                <a:gd name="connsiteY24" fmla="*/ 66325 h 164592"/>
                <a:gd name="connsiteX25" fmla="*/ 103510 w 134112"/>
                <a:gd name="connsiteY25" fmla="*/ 47427 h 164592"/>
                <a:gd name="connsiteX26" fmla="*/ 105339 w 134112"/>
                <a:gd name="connsiteY26" fmla="*/ 36454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4112" h="164592">
                  <a:moveTo>
                    <a:pt x="105339" y="36454"/>
                  </a:moveTo>
                  <a:lnTo>
                    <a:pt x="95585" y="35235"/>
                  </a:lnTo>
                  <a:lnTo>
                    <a:pt x="88880" y="51085"/>
                  </a:lnTo>
                  <a:lnTo>
                    <a:pt x="79126" y="50475"/>
                  </a:lnTo>
                  <a:lnTo>
                    <a:pt x="72421" y="42550"/>
                  </a:lnTo>
                  <a:lnTo>
                    <a:pt x="74859" y="26701"/>
                  </a:lnTo>
                  <a:lnTo>
                    <a:pt x="60838" y="2926"/>
                  </a:lnTo>
                  <a:lnTo>
                    <a:pt x="51694" y="7193"/>
                  </a:lnTo>
                  <a:lnTo>
                    <a:pt x="44379" y="8413"/>
                  </a:lnTo>
                  <a:lnTo>
                    <a:pt x="28529" y="26701"/>
                  </a:lnTo>
                  <a:lnTo>
                    <a:pt x="12680" y="47427"/>
                  </a:lnTo>
                  <a:lnTo>
                    <a:pt x="10851" y="59009"/>
                  </a:lnTo>
                  <a:lnTo>
                    <a:pt x="2926" y="71201"/>
                  </a:lnTo>
                  <a:lnTo>
                    <a:pt x="25481" y="96195"/>
                  </a:lnTo>
                  <a:lnTo>
                    <a:pt x="54742" y="117531"/>
                  </a:lnTo>
                  <a:lnTo>
                    <a:pt x="85832" y="146792"/>
                  </a:lnTo>
                  <a:lnTo>
                    <a:pt x="120579" y="165689"/>
                  </a:lnTo>
                  <a:lnTo>
                    <a:pt x="129723" y="165080"/>
                  </a:lnTo>
                  <a:lnTo>
                    <a:pt x="132771" y="133381"/>
                  </a:lnTo>
                  <a:lnTo>
                    <a:pt x="135819" y="128504"/>
                  </a:lnTo>
                  <a:lnTo>
                    <a:pt x="134600" y="113264"/>
                  </a:lnTo>
                  <a:lnTo>
                    <a:pt x="120579" y="96805"/>
                  </a:lnTo>
                  <a:lnTo>
                    <a:pt x="109606" y="94366"/>
                  </a:lnTo>
                  <a:lnTo>
                    <a:pt x="99853" y="83393"/>
                  </a:lnTo>
                  <a:lnTo>
                    <a:pt x="107168" y="66325"/>
                  </a:lnTo>
                  <a:lnTo>
                    <a:pt x="103510" y="47427"/>
                  </a:lnTo>
                  <a:lnTo>
                    <a:pt x="105339" y="3645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AAF2F55-AE99-42D0-9F4E-75D9B0B971EB}"/>
                </a:ext>
              </a:extLst>
            </p:cNvPr>
            <p:cNvSpPr/>
            <p:nvPr/>
          </p:nvSpPr>
          <p:spPr>
            <a:xfrm>
              <a:off x="6631316" y="2835834"/>
              <a:ext cx="502097" cy="496391"/>
            </a:xfrm>
            <a:custGeom>
              <a:avLst/>
              <a:gdLst>
                <a:gd name="connsiteX0" fmla="*/ 516819 w 536448"/>
                <a:gd name="connsiteY0" fmla="*/ 63886 h 530352"/>
                <a:gd name="connsiteX1" fmla="*/ 507675 w 536448"/>
                <a:gd name="connsiteY1" fmla="*/ 51084 h 530352"/>
                <a:gd name="connsiteX2" fmla="*/ 474757 w 536448"/>
                <a:gd name="connsiteY2" fmla="*/ 46208 h 530352"/>
                <a:gd name="connsiteX3" fmla="*/ 463784 w 536448"/>
                <a:gd name="connsiteY3" fmla="*/ 39502 h 530352"/>
                <a:gd name="connsiteX4" fmla="*/ 451592 w 536448"/>
                <a:gd name="connsiteY4" fmla="*/ 39502 h 530352"/>
                <a:gd name="connsiteX5" fmla="*/ 439400 w 536448"/>
                <a:gd name="connsiteY5" fmla="*/ 22433 h 530352"/>
                <a:gd name="connsiteX6" fmla="*/ 394899 w 536448"/>
                <a:gd name="connsiteY6" fmla="*/ 14508 h 530352"/>
                <a:gd name="connsiteX7" fmla="*/ 372953 w 536448"/>
                <a:gd name="connsiteY7" fmla="*/ 19385 h 530352"/>
                <a:gd name="connsiteX8" fmla="*/ 350398 w 536448"/>
                <a:gd name="connsiteY8" fmla="*/ 37673 h 530352"/>
                <a:gd name="connsiteX9" fmla="*/ 341254 w 536448"/>
                <a:gd name="connsiteY9" fmla="*/ 56571 h 530352"/>
                <a:gd name="connsiteX10" fmla="*/ 350398 w 536448"/>
                <a:gd name="connsiteY10" fmla="*/ 85832 h 530352"/>
                <a:gd name="connsiteX11" fmla="*/ 335768 w 536448"/>
                <a:gd name="connsiteY11" fmla="*/ 104120 h 530352"/>
                <a:gd name="connsiteX12" fmla="*/ 320528 w 536448"/>
                <a:gd name="connsiteY12" fmla="*/ 113873 h 530352"/>
                <a:gd name="connsiteX13" fmla="*/ 284561 w 536448"/>
                <a:gd name="connsiteY13" fmla="*/ 94976 h 530352"/>
                <a:gd name="connsiteX14" fmla="*/ 237622 w 536448"/>
                <a:gd name="connsiteY14" fmla="*/ 78516 h 530352"/>
                <a:gd name="connsiteX15" fmla="*/ 207752 w 536448"/>
                <a:gd name="connsiteY15" fmla="*/ 71201 h 530352"/>
                <a:gd name="connsiteX16" fmla="*/ 190683 w 536448"/>
                <a:gd name="connsiteY16" fmla="*/ 36454 h 530352"/>
                <a:gd name="connsiteX17" fmla="*/ 146792 w 536448"/>
                <a:gd name="connsiteY17" fmla="*/ 19385 h 530352"/>
                <a:gd name="connsiteX18" fmla="*/ 119360 w 536448"/>
                <a:gd name="connsiteY18" fmla="*/ 12680 h 530352"/>
                <a:gd name="connsiteX19" fmla="*/ 105949 w 536448"/>
                <a:gd name="connsiteY19" fmla="*/ 16337 h 530352"/>
                <a:gd name="connsiteX20" fmla="*/ 66934 w 536448"/>
                <a:gd name="connsiteY20" fmla="*/ 2926 h 530352"/>
                <a:gd name="connsiteX21" fmla="*/ 66325 w 536448"/>
                <a:gd name="connsiteY21" fmla="*/ 32796 h 530352"/>
                <a:gd name="connsiteX22" fmla="*/ 50475 w 536448"/>
                <a:gd name="connsiteY22" fmla="*/ 43769 h 530352"/>
                <a:gd name="connsiteX23" fmla="*/ 41331 w 536448"/>
                <a:gd name="connsiteY23" fmla="*/ 55961 h 530352"/>
                <a:gd name="connsiteX24" fmla="*/ 18776 w 536448"/>
                <a:gd name="connsiteY24" fmla="*/ 71201 h 530352"/>
                <a:gd name="connsiteX25" fmla="*/ 23043 w 536448"/>
                <a:gd name="connsiteY25" fmla="*/ 87051 h 530352"/>
                <a:gd name="connsiteX26" fmla="*/ 20605 w 536448"/>
                <a:gd name="connsiteY26" fmla="*/ 103510 h 530352"/>
                <a:gd name="connsiteX27" fmla="*/ 4755 w 536448"/>
                <a:gd name="connsiteY27" fmla="*/ 112044 h 530352"/>
                <a:gd name="connsiteX28" fmla="*/ 16337 w 536448"/>
                <a:gd name="connsiteY28" fmla="*/ 146182 h 530352"/>
                <a:gd name="connsiteX29" fmla="*/ 18776 w 536448"/>
                <a:gd name="connsiteY29" fmla="*/ 164470 h 530352"/>
                <a:gd name="connsiteX30" fmla="*/ 13289 w 536448"/>
                <a:gd name="connsiteY30" fmla="*/ 196169 h 530352"/>
                <a:gd name="connsiteX31" fmla="*/ 16337 w 536448"/>
                <a:gd name="connsiteY31" fmla="*/ 213848 h 530352"/>
                <a:gd name="connsiteX32" fmla="*/ 12680 w 536448"/>
                <a:gd name="connsiteY32" fmla="*/ 235184 h 530352"/>
                <a:gd name="connsiteX33" fmla="*/ 15728 w 536448"/>
                <a:gd name="connsiteY33" fmla="*/ 259568 h 530352"/>
                <a:gd name="connsiteX34" fmla="*/ 2926 w 536448"/>
                <a:gd name="connsiteY34" fmla="*/ 275417 h 530352"/>
                <a:gd name="connsiteX35" fmla="*/ 23653 w 536448"/>
                <a:gd name="connsiteY35" fmla="*/ 304068 h 530352"/>
                <a:gd name="connsiteX36" fmla="*/ 24872 w 536448"/>
                <a:gd name="connsiteY36" fmla="*/ 320528 h 530352"/>
                <a:gd name="connsiteX37" fmla="*/ 37064 w 536448"/>
                <a:gd name="connsiteY37" fmla="*/ 342473 h 530352"/>
                <a:gd name="connsiteX38" fmla="*/ 52913 w 536448"/>
                <a:gd name="connsiteY38" fmla="*/ 335158 h 530352"/>
                <a:gd name="connsiteX39" fmla="*/ 79126 w 536448"/>
                <a:gd name="connsiteY39" fmla="*/ 352836 h 530352"/>
                <a:gd name="connsiteX40" fmla="*/ 94366 w 536448"/>
                <a:gd name="connsiteY40" fmla="*/ 377220 h 530352"/>
                <a:gd name="connsiteX41" fmla="*/ 148011 w 536448"/>
                <a:gd name="connsiteY41" fmla="*/ 394289 h 530352"/>
                <a:gd name="connsiteX42" fmla="*/ 166909 w 536448"/>
                <a:gd name="connsiteY42" fmla="*/ 415625 h 530352"/>
                <a:gd name="connsiteX43" fmla="*/ 190683 w 536448"/>
                <a:gd name="connsiteY43" fmla="*/ 400995 h 530352"/>
                <a:gd name="connsiteX44" fmla="*/ 223601 w 536448"/>
                <a:gd name="connsiteY44" fmla="*/ 379659 h 530352"/>
                <a:gd name="connsiteX45" fmla="*/ 359542 w 536448"/>
                <a:gd name="connsiteY45" fmla="*/ 454030 h 530352"/>
                <a:gd name="connsiteX46" fmla="*/ 496093 w 536448"/>
                <a:gd name="connsiteY46" fmla="*/ 528401 h 530352"/>
                <a:gd name="connsiteX47" fmla="*/ 496093 w 536448"/>
                <a:gd name="connsiteY47" fmla="*/ 511942 h 530352"/>
                <a:gd name="connsiteX48" fmla="*/ 534497 w 536448"/>
                <a:gd name="connsiteY48" fmla="*/ 511942 h 530352"/>
                <a:gd name="connsiteX49" fmla="*/ 531449 w 536448"/>
                <a:gd name="connsiteY49" fmla="*/ 434523 h 530352"/>
                <a:gd name="connsiteX50" fmla="*/ 525353 w 536448"/>
                <a:gd name="connsiteY50" fmla="*/ 291876 h 530352"/>
                <a:gd name="connsiteX51" fmla="*/ 517429 w 536448"/>
                <a:gd name="connsiteY51" fmla="*/ 153497 h 530352"/>
                <a:gd name="connsiteX52" fmla="*/ 505237 w 536448"/>
                <a:gd name="connsiteY52" fmla="*/ 122408 h 530352"/>
                <a:gd name="connsiteX53" fmla="*/ 512552 w 536448"/>
                <a:gd name="connsiteY53" fmla="*/ 98633 h 530352"/>
                <a:gd name="connsiteX54" fmla="*/ 505846 w 536448"/>
                <a:gd name="connsiteY54" fmla="*/ 82174 h 530352"/>
                <a:gd name="connsiteX55" fmla="*/ 516819 w 536448"/>
                <a:gd name="connsiteY55" fmla="*/ 63886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36448" h="530352">
                  <a:moveTo>
                    <a:pt x="516819" y="63886"/>
                  </a:moveTo>
                  <a:lnTo>
                    <a:pt x="507675" y="51084"/>
                  </a:lnTo>
                  <a:lnTo>
                    <a:pt x="474757" y="46208"/>
                  </a:lnTo>
                  <a:lnTo>
                    <a:pt x="463784" y="39502"/>
                  </a:lnTo>
                  <a:lnTo>
                    <a:pt x="451592" y="39502"/>
                  </a:lnTo>
                  <a:lnTo>
                    <a:pt x="439400" y="22433"/>
                  </a:lnTo>
                  <a:lnTo>
                    <a:pt x="394899" y="14508"/>
                  </a:lnTo>
                  <a:lnTo>
                    <a:pt x="372953" y="19385"/>
                  </a:lnTo>
                  <a:lnTo>
                    <a:pt x="350398" y="37673"/>
                  </a:lnTo>
                  <a:lnTo>
                    <a:pt x="341254" y="56571"/>
                  </a:lnTo>
                  <a:lnTo>
                    <a:pt x="350398" y="85832"/>
                  </a:lnTo>
                  <a:lnTo>
                    <a:pt x="335768" y="104120"/>
                  </a:lnTo>
                  <a:lnTo>
                    <a:pt x="320528" y="113873"/>
                  </a:lnTo>
                  <a:lnTo>
                    <a:pt x="284561" y="94976"/>
                  </a:lnTo>
                  <a:lnTo>
                    <a:pt x="237622" y="78516"/>
                  </a:lnTo>
                  <a:lnTo>
                    <a:pt x="207752" y="71201"/>
                  </a:lnTo>
                  <a:lnTo>
                    <a:pt x="190683" y="36454"/>
                  </a:lnTo>
                  <a:lnTo>
                    <a:pt x="146792" y="19385"/>
                  </a:lnTo>
                  <a:lnTo>
                    <a:pt x="119360" y="12680"/>
                  </a:lnTo>
                  <a:lnTo>
                    <a:pt x="105949" y="16337"/>
                  </a:lnTo>
                  <a:lnTo>
                    <a:pt x="66934" y="2926"/>
                  </a:lnTo>
                  <a:lnTo>
                    <a:pt x="66325" y="32796"/>
                  </a:lnTo>
                  <a:lnTo>
                    <a:pt x="50475" y="43769"/>
                  </a:lnTo>
                  <a:lnTo>
                    <a:pt x="41331" y="55961"/>
                  </a:lnTo>
                  <a:lnTo>
                    <a:pt x="18776" y="71201"/>
                  </a:lnTo>
                  <a:lnTo>
                    <a:pt x="23043" y="87051"/>
                  </a:lnTo>
                  <a:lnTo>
                    <a:pt x="20605" y="103510"/>
                  </a:lnTo>
                  <a:lnTo>
                    <a:pt x="4755" y="112044"/>
                  </a:lnTo>
                  <a:lnTo>
                    <a:pt x="16337" y="146182"/>
                  </a:lnTo>
                  <a:lnTo>
                    <a:pt x="18776" y="164470"/>
                  </a:lnTo>
                  <a:lnTo>
                    <a:pt x="13289" y="196169"/>
                  </a:lnTo>
                  <a:lnTo>
                    <a:pt x="16337" y="213848"/>
                  </a:lnTo>
                  <a:lnTo>
                    <a:pt x="12680" y="235184"/>
                  </a:lnTo>
                  <a:lnTo>
                    <a:pt x="15728" y="259568"/>
                  </a:lnTo>
                  <a:lnTo>
                    <a:pt x="2926" y="275417"/>
                  </a:lnTo>
                  <a:lnTo>
                    <a:pt x="23653" y="304068"/>
                  </a:lnTo>
                  <a:lnTo>
                    <a:pt x="24872" y="320528"/>
                  </a:lnTo>
                  <a:lnTo>
                    <a:pt x="37064" y="342473"/>
                  </a:lnTo>
                  <a:lnTo>
                    <a:pt x="52913" y="335158"/>
                  </a:lnTo>
                  <a:lnTo>
                    <a:pt x="79126" y="352836"/>
                  </a:lnTo>
                  <a:lnTo>
                    <a:pt x="94366" y="377220"/>
                  </a:lnTo>
                  <a:lnTo>
                    <a:pt x="148011" y="394289"/>
                  </a:lnTo>
                  <a:lnTo>
                    <a:pt x="166909" y="415625"/>
                  </a:lnTo>
                  <a:lnTo>
                    <a:pt x="190683" y="400995"/>
                  </a:lnTo>
                  <a:lnTo>
                    <a:pt x="223601" y="379659"/>
                  </a:lnTo>
                  <a:lnTo>
                    <a:pt x="359542" y="454030"/>
                  </a:lnTo>
                  <a:lnTo>
                    <a:pt x="496093" y="528401"/>
                  </a:lnTo>
                  <a:lnTo>
                    <a:pt x="496093" y="511942"/>
                  </a:lnTo>
                  <a:lnTo>
                    <a:pt x="534497" y="511942"/>
                  </a:lnTo>
                  <a:lnTo>
                    <a:pt x="531449" y="434523"/>
                  </a:lnTo>
                  <a:lnTo>
                    <a:pt x="525353" y="291876"/>
                  </a:lnTo>
                  <a:lnTo>
                    <a:pt x="517429" y="153497"/>
                  </a:lnTo>
                  <a:lnTo>
                    <a:pt x="505237" y="122408"/>
                  </a:lnTo>
                  <a:lnTo>
                    <a:pt x="512552" y="98633"/>
                  </a:lnTo>
                  <a:lnTo>
                    <a:pt x="505846" y="82174"/>
                  </a:lnTo>
                  <a:lnTo>
                    <a:pt x="516819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7CD2DA7D-934B-44BE-96B0-21576D1B525A}"/>
                </a:ext>
              </a:extLst>
            </p:cNvPr>
            <p:cNvSpPr/>
            <p:nvPr/>
          </p:nvSpPr>
          <p:spPr>
            <a:xfrm>
              <a:off x="8889039" y="3681981"/>
              <a:ext cx="68468" cy="142641"/>
            </a:xfrm>
            <a:custGeom>
              <a:avLst/>
              <a:gdLst>
                <a:gd name="connsiteX0" fmla="*/ 57790 w 73152"/>
                <a:gd name="connsiteY0" fmla="*/ 143134 h 152400"/>
                <a:gd name="connsiteX1" fmla="*/ 71811 w 73152"/>
                <a:gd name="connsiteY1" fmla="*/ 132161 h 152400"/>
                <a:gd name="connsiteX2" fmla="*/ 75469 w 73152"/>
                <a:gd name="connsiteY2" fmla="*/ 91928 h 152400"/>
                <a:gd name="connsiteX3" fmla="*/ 57181 w 73152"/>
                <a:gd name="connsiteY3" fmla="*/ 51694 h 152400"/>
                <a:gd name="connsiteX4" fmla="*/ 39502 w 73152"/>
                <a:gd name="connsiteY4" fmla="*/ 24262 h 152400"/>
                <a:gd name="connsiteX5" fmla="*/ 14509 w 73152"/>
                <a:gd name="connsiteY5" fmla="*/ 2926 h 152400"/>
                <a:gd name="connsiteX6" fmla="*/ 2926 w 73152"/>
                <a:gd name="connsiteY6" fmla="*/ 65715 h 152400"/>
                <a:gd name="connsiteX7" fmla="*/ 11461 w 73152"/>
                <a:gd name="connsiteY7" fmla="*/ 121188 h 152400"/>
                <a:gd name="connsiteX8" fmla="*/ 28530 w 73152"/>
                <a:gd name="connsiteY8" fmla="*/ 152278 h 152400"/>
                <a:gd name="connsiteX9" fmla="*/ 57790 w 73152"/>
                <a:gd name="connsiteY9" fmla="*/ 14313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152" h="152400">
                  <a:moveTo>
                    <a:pt x="57790" y="143134"/>
                  </a:moveTo>
                  <a:lnTo>
                    <a:pt x="71811" y="132161"/>
                  </a:lnTo>
                  <a:lnTo>
                    <a:pt x="75469" y="91928"/>
                  </a:lnTo>
                  <a:lnTo>
                    <a:pt x="57181" y="51694"/>
                  </a:lnTo>
                  <a:lnTo>
                    <a:pt x="39502" y="24262"/>
                  </a:lnTo>
                  <a:lnTo>
                    <a:pt x="14509" y="2926"/>
                  </a:lnTo>
                  <a:lnTo>
                    <a:pt x="2926" y="65715"/>
                  </a:lnTo>
                  <a:lnTo>
                    <a:pt x="11461" y="121188"/>
                  </a:lnTo>
                  <a:lnTo>
                    <a:pt x="28530" y="152278"/>
                  </a:lnTo>
                  <a:lnTo>
                    <a:pt x="57790" y="14313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3A283BBA-BD0F-4D68-A85B-922430625D73}"/>
                </a:ext>
              </a:extLst>
            </p:cNvPr>
            <p:cNvSpPr/>
            <p:nvPr/>
          </p:nvSpPr>
          <p:spPr>
            <a:xfrm>
              <a:off x="7172781" y="5078152"/>
              <a:ext cx="74173" cy="74173"/>
            </a:xfrm>
            <a:custGeom>
              <a:avLst/>
              <a:gdLst>
                <a:gd name="connsiteX0" fmla="*/ 37673 w 79248"/>
                <a:gd name="connsiteY0" fmla="*/ 76688 h 79248"/>
                <a:gd name="connsiteX1" fmla="*/ 44378 w 79248"/>
                <a:gd name="connsiteY1" fmla="*/ 64496 h 79248"/>
                <a:gd name="connsiteX2" fmla="*/ 63277 w 79248"/>
                <a:gd name="connsiteY2" fmla="*/ 58400 h 79248"/>
                <a:gd name="connsiteX3" fmla="*/ 69982 w 79248"/>
                <a:gd name="connsiteY3" fmla="*/ 45598 h 79248"/>
                <a:gd name="connsiteX4" fmla="*/ 81565 w 79248"/>
                <a:gd name="connsiteY4" fmla="*/ 26700 h 79248"/>
                <a:gd name="connsiteX5" fmla="*/ 71201 w 79248"/>
                <a:gd name="connsiteY5" fmla="*/ 15118 h 79248"/>
                <a:gd name="connsiteX6" fmla="*/ 57181 w 79248"/>
                <a:gd name="connsiteY6" fmla="*/ 2926 h 79248"/>
                <a:gd name="connsiteX7" fmla="*/ 41330 w 79248"/>
                <a:gd name="connsiteY7" fmla="*/ 10851 h 79248"/>
                <a:gd name="connsiteX8" fmla="*/ 22433 w 79248"/>
                <a:gd name="connsiteY8" fmla="*/ 26091 h 79248"/>
                <a:gd name="connsiteX9" fmla="*/ 2926 w 79248"/>
                <a:gd name="connsiteY9" fmla="*/ 50475 h 79248"/>
                <a:gd name="connsiteX10" fmla="*/ 25481 w 79248"/>
                <a:gd name="connsiteY10" fmla="*/ 80345 h 79248"/>
                <a:gd name="connsiteX11" fmla="*/ 37673 w 79248"/>
                <a:gd name="connsiteY11" fmla="*/ 7668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48" h="79248">
                  <a:moveTo>
                    <a:pt x="37673" y="76688"/>
                  </a:moveTo>
                  <a:lnTo>
                    <a:pt x="44378" y="64496"/>
                  </a:lnTo>
                  <a:lnTo>
                    <a:pt x="63277" y="58400"/>
                  </a:lnTo>
                  <a:lnTo>
                    <a:pt x="69982" y="45598"/>
                  </a:lnTo>
                  <a:lnTo>
                    <a:pt x="81565" y="26700"/>
                  </a:lnTo>
                  <a:lnTo>
                    <a:pt x="71201" y="15118"/>
                  </a:lnTo>
                  <a:lnTo>
                    <a:pt x="57181" y="2926"/>
                  </a:lnTo>
                  <a:lnTo>
                    <a:pt x="41330" y="10851"/>
                  </a:lnTo>
                  <a:lnTo>
                    <a:pt x="22433" y="26091"/>
                  </a:lnTo>
                  <a:lnTo>
                    <a:pt x="2926" y="50475"/>
                  </a:lnTo>
                  <a:lnTo>
                    <a:pt x="25481" y="80345"/>
                  </a:lnTo>
                  <a:lnTo>
                    <a:pt x="37673" y="7668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B2B3D185-4168-4B51-AC08-F77E38CC5E58}"/>
                </a:ext>
              </a:extLst>
            </p:cNvPr>
            <p:cNvSpPr/>
            <p:nvPr/>
          </p:nvSpPr>
          <p:spPr>
            <a:xfrm>
              <a:off x="6900622" y="2009657"/>
              <a:ext cx="154052" cy="85585"/>
            </a:xfrm>
            <a:custGeom>
              <a:avLst/>
              <a:gdLst>
                <a:gd name="connsiteX0" fmla="*/ 159594 w 164592"/>
                <a:gd name="connsiteY0" fmla="*/ 30968 h 91440"/>
                <a:gd name="connsiteX1" fmla="*/ 129114 w 164592"/>
                <a:gd name="connsiteY1" fmla="*/ 13289 h 91440"/>
                <a:gd name="connsiteX2" fmla="*/ 113874 w 164592"/>
                <a:gd name="connsiteY2" fmla="*/ 10851 h 91440"/>
                <a:gd name="connsiteX3" fmla="*/ 108387 w 164592"/>
                <a:gd name="connsiteY3" fmla="*/ 2926 h 91440"/>
                <a:gd name="connsiteX4" fmla="*/ 81565 w 164592"/>
                <a:gd name="connsiteY4" fmla="*/ 6584 h 91440"/>
                <a:gd name="connsiteX5" fmla="*/ 33406 w 164592"/>
                <a:gd name="connsiteY5" fmla="*/ 4145 h 91440"/>
                <a:gd name="connsiteX6" fmla="*/ 2926 w 164592"/>
                <a:gd name="connsiteY6" fmla="*/ 15728 h 91440"/>
                <a:gd name="connsiteX7" fmla="*/ 13290 w 164592"/>
                <a:gd name="connsiteY7" fmla="*/ 46208 h 91440"/>
                <a:gd name="connsiteX8" fmla="*/ 43770 w 164592"/>
                <a:gd name="connsiteY8" fmla="*/ 52913 h 91440"/>
                <a:gd name="connsiteX9" fmla="*/ 57181 w 164592"/>
                <a:gd name="connsiteY9" fmla="*/ 58400 h 91440"/>
                <a:gd name="connsiteX10" fmla="*/ 55962 w 164592"/>
                <a:gd name="connsiteY10" fmla="*/ 68763 h 91440"/>
                <a:gd name="connsiteX11" fmla="*/ 59619 w 164592"/>
                <a:gd name="connsiteY11" fmla="*/ 77907 h 91440"/>
                <a:gd name="connsiteX12" fmla="*/ 74859 w 164592"/>
                <a:gd name="connsiteY12" fmla="*/ 81564 h 91440"/>
                <a:gd name="connsiteX13" fmla="*/ 83394 w 164592"/>
                <a:gd name="connsiteY13" fmla="*/ 93147 h 91440"/>
                <a:gd name="connsiteX14" fmla="*/ 111435 w 164592"/>
                <a:gd name="connsiteY14" fmla="*/ 93147 h 91440"/>
                <a:gd name="connsiteX15" fmla="*/ 140696 w 164592"/>
                <a:gd name="connsiteY15" fmla="*/ 79736 h 91440"/>
                <a:gd name="connsiteX16" fmla="*/ 143744 w 164592"/>
                <a:gd name="connsiteY16" fmla="*/ 59009 h 91440"/>
                <a:gd name="connsiteX17" fmla="*/ 165080 w 164592"/>
                <a:gd name="connsiteY17" fmla="*/ 46817 h 91440"/>
                <a:gd name="connsiteX18" fmla="*/ 159594 w 164592"/>
                <a:gd name="connsiteY18" fmla="*/ 30968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592" h="91440">
                  <a:moveTo>
                    <a:pt x="159594" y="30968"/>
                  </a:moveTo>
                  <a:lnTo>
                    <a:pt x="129114" y="13289"/>
                  </a:lnTo>
                  <a:lnTo>
                    <a:pt x="113874" y="10851"/>
                  </a:lnTo>
                  <a:lnTo>
                    <a:pt x="108387" y="2926"/>
                  </a:lnTo>
                  <a:lnTo>
                    <a:pt x="81565" y="6584"/>
                  </a:lnTo>
                  <a:lnTo>
                    <a:pt x="33406" y="4145"/>
                  </a:lnTo>
                  <a:lnTo>
                    <a:pt x="2926" y="15728"/>
                  </a:lnTo>
                  <a:lnTo>
                    <a:pt x="13290" y="46208"/>
                  </a:lnTo>
                  <a:lnTo>
                    <a:pt x="43770" y="52913"/>
                  </a:lnTo>
                  <a:lnTo>
                    <a:pt x="57181" y="58400"/>
                  </a:lnTo>
                  <a:lnTo>
                    <a:pt x="55962" y="68763"/>
                  </a:lnTo>
                  <a:lnTo>
                    <a:pt x="59619" y="77907"/>
                  </a:lnTo>
                  <a:lnTo>
                    <a:pt x="74859" y="81564"/>
                  </a:lnTo>
                  <a:lnTo>
                    <a:pt x="83394" y="93147"/>
                  </a:lnTo>
                  <a:lnTo>
                    <a:pt x="111435" y="93147"/>
                  </a:lnTo>
                  <a:lnTo>
                    <a:pt x="140696" y="79736"/>
                  </a:lnTo>
                  <a:lnTo>
                    <a:pt x="143744" y="59009"/>
                  </a:lnTo>
                  <a:lnTo>
                    <a:pt x="165080" y="46817"/>
                  </a:lnTo>
                  <a:lnTo>
                    <a:pt x="159594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1D97E272-40A0-4A96-BA2D-5A6A22B81B42}"/>
                </a:ext>
              </a:extLst>
            </p:cNvPr>
            <p:cNvSpPr/>
            <p:nvPr/>
          </p:nvSpPr>
          <p:spPr>
            <a:xfrm>
              <a:off x="6500086" y="2225901"/>
              <a:ext cx="17117" cy="28528"/>
            </a:xfrm>
            <a:custGeom>
              <a:avLst/>
              <a:gdLst>
                <a:gd name="connsiteX0" fmla="*/ 18166 w 18288"/>
                <a:gd name="connsiteY0" fmla="*/ 27920 h 30480"/>
                <a:gd name="connsiteX1" fmla="*/ 19385 w 18288"/>
                <a:gd name="connsiteY1" fmla="*/ 11460 h 30480"/>
                <a:gd name="connsiteX2" fmla="*/ 13289 w 18288"/>
                <a:gd name="connsiteY2" fmla="*/ 2926 h 30480"/>
                <a:gd name="connsiteX3" fmla="*/ 5365 w 18288"/>
                <a:gd name="connsiteY3" fmla="*/ 4145 h 30480"/>
                <a:gd name="connsiteX4" fmla="*/ 2926 w 18288"/>
                <a:gd name="connsiteY4" fmla="*/ 25481 h 30480"/>
                <a:gd name="connsiteX5" fmla="*/ 9632 w 18288"/>
                <a:gd name="connsiteY5" fmla="*/ 28529 h 30480"/>
                <a:gd name="connsiteX6" fmla="*/ 18166 w 18288"/>
                <a:gd name="connsiteY6" fmla="*/ 2792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" h="30480">
                  <a:moveTo>
                    <a:pt x="18166" y="27920"/>
                  </a:moveTo>
                  <a:lnTo>
                    <a:pt x="19385" y="11460"/>
                  </a:lnTo>
                  <a:lnTo>
                    <a:pt x="13289" y="2926"/>
                  </a:lnTo>
                  <a:lnTo>
                    <a:pt x="5365" y="4145"/>
                  </a:lnTo>
                  <a:lnTo>
                    <a:pt x="2926" y="25481"/>
                  </a:lnTo>
                  <a:lnTo>
                    <a:pt x="9632" y="28529"/>
                  </a:lnTo>
                  <a:lnTo>
                    <a:pt x="18166" y="2792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0A25D24B-55A2-428A-A78C-7FF709F89C41}"/>
                </a:ext>
              </a:extLst>
            </p:cNvPr>
            <p:cNvSpPr/>
            <p:nvPr/>
          </p:nvSpPr>
          <p:spPr>
            <a:xfrm>
              <a:off x="6897769" y="1956023"/>
              <a:ext cx="193992" cy="79879"/>
            </a:xfrm>
            <a:custGeom>
              <a:avLst/>
              <a:gdLst>
                <a:gd name="connsiteX0" fmla="*/ 173005 w 207264"/>
                <a:gd name="connsiteY0" fmla="*/ 20605 h 85344"/>
                <a:gd name="connsiteX1" fmla="*/ 149840 w 207264"/>
                <a:gd name="connsiteY1" fmla="*/ 20605 h 85344"/>
                <a:gd name="connsiteX2" fmla="*/ 123018 w 207264"/>
                <a:gd name="connsiteY2" fmla="*/ 7193 h 85344"/>
                <a:gd name="connsiteX3" fmla="*/ 110216 w 207264"/>
                <a:gd name="connsiteY3" fmla="*/ 2926 h 85344"/>
                <a:gd name="connsiteX4" fmla="*/ 87661 w 207264"/>
                <a:gd name="connsiteY4" fmla="*/ 9022 h 85344"/>
                <a:gd name="connsiteX5" fmla="*/ 86442 w 207264"/>
                <a:gd name="connsiteY5" fmla="*/ 37064 h 85344"/>
                <a:gd name="connsiteX6" fmla="*/ 64496 w 207264"/>
                <a:gd name="connsiteY6" fmla="*/ 37673 h 85344"/>
                <a:gd name="connsiteX7" fmla="*/ 37674 w 207264"/>
                <a:gd name="connsiteY7" fmla="*/ 10241 h 85344"/>
                <a:gd name="connsiteX8" fmla="*/ 13290 w 207264"/>
                <a:gd name="connsiteY8" fmla="*/ 23043 h 85344"/>
                <a:gd name="connsiteX9" fmla="*/ 2926 w 207264"/>
                <a:gd name="connsiteY9" fmla="*/ 45598 h 85344"/>
                <a:gd name="connsiteX10" fmla="*/ 5974 w 207264"/>
                <a:gd name="connsiteY10" fmla="*/ 73030 h 85344"/>
                <a:gd name="connsiteX11" fmla="*/ 36454 w 207264"/>
                <a:gd name="connsiteY11" fmla="*/ 61448 h 85344"/>
                <a:gd name="connsiteX12" fmla="*/ 84613 w 207264"/>
                <a:gd name="connsiteY12" fmla="*/ 63886 h 85344"/>
                <a:gd name="connsiteX13" fmla="*/ 111435 w 207264"/>
                <a:gd name="connsiteY13" fmla="*/ 60229 h 85344"/>
                <a:gd name="connsiteX14" fmla="*/ 116922 w 207264"/>
                <a:gd name="connsiteY14" fmla="*/ 68153 h 85344"/>
                <a:gd name="connsiteX15" fmla="*/ 132162 w 207264"/>
                <a:gd name="connsiteY15" fmla="*/ 70592 h 85344"/>
                <a:gd name="connsiteX16" fmla="*/ 162642 w 207264"/>
                <a:gd name="connsiteY16" fmla="*/ 88270 h 85344"/>
                <a:gd name="connsiteX17" fmla="*/ 178491 w 207264"/>
                <a:gd name="connsiteY17" fmla="*/ 82174 h 85344"/>
                <a:gd name="connsiteX18" fmla="*/ 206533 w 207264"/>
                <a:gd name="connsiteY18" fmla="*/ 68153 h 85344"/>
                <a:gd name="connsiteX19" fmla="*/ 193731 w 207264"/>
                <a:gd name="connsiteY19" fmla="*/ 46208 h 85344"/>
                <a:gd name="connsiteX20" fmla="*/ 187635 w 207264"/>
                <a:gd name="connsiteY20" fmla="*/ 29139 h 85344"/>
                <a:gd name="connsiteX21" fmla="*/ 173005 w 207264"/>
                <a:gd name="connsiteY21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7264" h="85344">
                  <a:moveTo>
                    <a:pt x="173005" y="20605"/>
                  </a:moveTo>
                  <a:lnTo>
                    <a:pt x="149840" y="20605"/>
                  </a:lnTo>
                  <a:lnTo>
                    <a:pt x="123018" y="7193"/>
                  </a:lnTo>
                  <a:lnTo>
                    <a:pt x="110216" y="2926"/>
                  </a:lnTo>
                  <a:lnTo>
                    <a:pt x="87661" y="9022"/>
                  </a:lnTo>
                  <a:lnTo>
                    <a:pt x="86442" y="37064"/>
                  </a:lnTo>
                  <a:lnTo>
                    <a:pt x="64496" y="37673"/>
                  </a:lnTo>
                  <a:lnTo>
                    <a:pt x="37674" y="10241"/>
                  </a:lnTo>
                  <a:lnTo>
                    <a:pt x="13290" y="23043"/>
                  </a:lnTo>
                  <a:lnTo>
                    <a:pt x="2926" y="45598"/>
                  </a:lnTo>
                  <a:lnTo>
                    <a:pt x="5974" y="73030"/>
                  </a:lnTo>
                  <a:lnTo>
                    <a:pt x="36454" y="61448"/>
                  </a:lnTo>
                  <a:lnTo>
                    <a:pt x="84613" y="63886"/>
                  </a:lnTo>
                  <a:lnTo>
                    <a:pt x="111435" y="60229"/>
                  </a:lnTo>
                  <a:lnTo>
                    <a:pt x="116922" y="68153"/>
                  </a:lnTo>
                  <a:lnTo>
                    <a:pt x="132162" y="70592"/>
                  </a:lnTo>
                  <a:lnTo>
                    <a:pt x="162642" y="88270"/>
                  </a:lnTo>
                  <a:lnTo>
                    <a:pt x="178491" y="82174"/>
                  </a:lnTo>
                  <a:lnTo>
                    <a:pt x="206533" y="68153"/>
                  </a:lnTo>
                  <a:lnTo>
                    <a:pt x="193731" y="46208"/>
                  </a:lnTo>
                  <a:lnTo>
                    <a:pt x="187635" y="29139"/>
                  </a:lnTo>
                  <a:lnTo>
                    <a:pt x="173005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D7DF7B39-1F71-4B8A-9423-53F799B0CDE1}"/>
                </a:ext>
              </a:extLst>
            </p:cNvPr>
            <p:cNvSpPr/>
            <p:nvPr/>
          </p:nvSpPr>
          <p:spPr>
            <a:xfrm>
              <a:off x="5806850" y="2739980"/>
              <a:ext cx="502097" cy="524919"/>
            </a:xfrm>
            <a:custGeom>
              <a:avLst/>
              <a:gdLst>
                <a:gd name="connsiteX0" fmla="*/ 504017 w 536448"/>
                <a:gd name="connsiteY0" fmla="*/ 26091 h 560832"/>
                <a:gd name="connsiteX1" fmla="*/ 489997 w 536448"/>
                <a:gd name="connsiteY1" fmla="*/ 25481 h 560832"/>
                <a:gd name="connsiteX2" fmla="*/ 456469 w 536448"/>
                <a:gd name="connsiteY2" fmla="*/ 16947 h 560832"/>
                <a:gd name="connsiteX3" fmla="*/ 425989 w 536448"/>
                <a:gd name="connsiteY3" fmla="*/ 19385 h 560832"/>
                <a:gd name="connsiteX4" fmla="*/ 407091 w 536448"/>
                <a:gd name="connsiteY4" fmla="*/ 2926 h 560832"/>
                <a:gd name="connsiteX5" fmla="*/ 383317 w 536448"/>
                <a:gd name="connsiteY5" fmla="*/ 2926 h 560832"/>
                <a:gd name="connsiteX6" fmla="*/ 372344 w 536448"/>
                <a:gd name="connsiteY6" fmla="*/ 26700 h 560832"/>
                <a:gd name="connsiteX7" fmla="*/ 349789 w 536448"/>
                <a:gd name="connsiteY7" fmla="*/ 67544 h 560832"/>
                <a:gd name="connsiteX8" fmla="*/ 325405 w 536448"/>
                <a:gd name="connsiteY8" fmla="*/ 83393 h 560832"/>
                <a:gd name="connsiteX9" fmla="*/ 292486 w 536448"/>
                <a:gd name="connsiteY9" fmla="*/ 101072 h 560832"/>
                <a:gd name="connsiteX10" fmla="*/ 271150 w 536448"/>
                <a:gd name="connsiteY10" fmla="*/ 127284 h 560832"/>
                <a:gd name="connsiteX11" fmla="*/ 265664 w 536448"/>
                <a:gd name="connsiteY11" fmla="*/ 148011 h 560832"/>
                <a:gd name="connsiteX12" fmla="*/ 252862 w 536448"/>
                <a:gd name="connsiteY12" fmla="*/ 180929 h 560832"/>
                <a:gd name="connsiteX13" fmla="*/ 259568 w 536448"/>
                <a:gd name="connsiteY13" fmla="*/ 229088 h 560832"/>
                <a:gd name="connsiteX14" fmla="*/ 230917 w 536448"/>
                <a:gd name="connsiteY14" fmla="*/ 261396 h 560832"/>
                <a:gd name="connsiteX15" fmla="*/ 214457 w 536448"/>
                <a:gd name="connsiteY15" fmla="*/ 271760 h 560832"/>
                <a:gd name="connsiteX16" fmla="*/ 187635 w 536448"/>
                <a:gd name="connsiteY16" fmla="*/ 298582 h 560832"/>
                <a:gd name="connsiteX17" fmla="*/ 156545 w 536448"/>
                <a:gd name="connsiteY17" fmla="*/ 302849 h 560832"/>
                <a:gd name="connsiteX18" fmla="*/ 139477 w 536448"/>
                <a:gd name="connsiteY18" fmla="*/ 317480 h 560832"/>
                <a:gd name="connsiteX19" fmla="*/ 138867 w 536448"/>
                <a:gd name="connsiteY19" fmla="*/ 318089 h 560832"/>
                <a:gd name="connsiteX20" fmla="*/ 116921 w 536448"/>
                <a:gd name="connsiteY20" fmla="*/ 357713 h 560832"/>
                <a:gd name="connsiteX21" fmla="*/ 94366 w 536448"/>
                <a:gd name="connsiteY21" fmla="*/ 371734 h 560832"/>
                <a:gd name="connsiteX22" fmla="*/ 81565 w 536448"/>
                <a:gd name="connsiteY22" fmla="*/ 396118 h 560832"/>
                <a:gd name="connsiteX23" fmla="*/ 80345 w 536448"/>
                <a:gd name="connsiteY23" fmla="*/ 416235 h 560832"/>
                <a:gd name="connsiteX24" fmla="*/ 70592 w 536448"/>
                <a:gd name="connsiteY24" fmla="*/ 439400 h 560832"/>
                <a:gd name="connsiteX25" fmla="*/ 59009 w 536448"/>
                <a:gd name="connsiteY25" fmla="*/ 445496 h 560832"/>
                <a:gd name="connsiteX26" fmla="*/ 40112 w 536448"/>
                <a:gd name="connsiteY26" fmla="*/ 469880 h 560832"/>
                <a:gd name="connsiteX27" fmla="*/ 27920 w 536448"/>
                <a:gd name="connsiteY27" fmla="*/ 497312 h 560832"/>
                <a:gd name="connsiteX28" fmla="*/ 29749 w 536448"/>
                <a:gd name="connsiteY28" fmla="*/ 510723 h 560832"/>
                <a:gd name="connsiteX29" fmla="*/ 18166 w 536448"/>
                <a:gd name="connsiteY29" fmla="*/ 530840 h 560832"/>
                <a:gd name="connsiteX30" fmla="*/ 4755 w 536448"/>
                <a:gd name="connsiteY30" fmla="*/ 541203 h 560832"/>
                <a:gd name="connsiteX31" fmla="*/ 2926 w 536448"/>
                <a:gd name="connsiteY31" fmla="*/ 559491 h 560832"/>
                <a:gd name="connsiteX32" fmla="*/ 3536 w 536448"/>
                <a:gd name="connsiteY32" fmla="*/ 559491 h 560832"/>
                <a:gd name="connsiteX33" fmla="*/ 79126 w 536448"/>
                <a:gd name="connsiteY33" fmla="*/ 556443 h 560832"/>
                <a:gd name="connsiteX34" fmla="*/ 83393 w 536448"/>
                <a:gd name="connsiteY34" fmla="*/ 542422 h 560832"/>
                <a:gd name="connsiteX35" fmla="*/ 97414 w 536448"/>
                <a:gd name="connsiteY35" fmla="*/ 524744 h 560832"/>
                <a:gd name="connsiteX36" fmla="*/ 109606 w 536448"/>
                <a:gd name="connsiteY36" fmla="*/ 471099 h 560832"/>
                <a:gd name="connsiteX37" fmla="*/ 157155 w 536448"/>
                <a:gd name="connsiteY37" fmla="*/ 429646 h 560832"/>
                <a:gd name="connsiteX38" fmla="*/ 174224 w 536448"/>
                <a:gd name="connsiteY38" fmla="*/ 380268 h 560832"/>
                <a:gd name="connsiteX39" fmla="*/ 184587 w 536448"/>
                <a:gd name="connsiteY39" fmla="*/ 377830 h 560832"/>
                <a:gd name="connsiteX40" fmla="*/ 196169 w 536448"/>
                <a:gd name="connsiteY40" fmla="*/ 347350 h 560832"/>
                <a:gd name="connsiteX41" fmla="*/ 224211 w 536448"/>
                <a:gd name="connsiteY41" fmla="*/ 343083 h 560832"/>
                <a:gd name="connsiteX42" fmla="*/ 235793 w 536448"/>
                <a:gd name="connsiteY42" fmla="*/ 348569 h 560832"/>
                <a:gd name="connsiteX43" fmla="*/ 251033 w 536448"/>
                <a:gd name="connsiteY43" fmla="*/ 348569 h 560832"/>
                <a:gd name="connsiteX44" fmla="*/ 262006 w 536448"/>
                <a:gd name="connsiteY44" fmla="*/ 339425 h 560832"/>
                <a:gd name="connsiteX45" fmla="*/ 282733 w 536448"/>
                <a:gd name="connsiteY45" fmla="*/ 338206 h 560832"/>
                <a:gd name="connsiteX46" fmla="*/ 282123 w 536448"/>
                <a:gd name="connsiteY46" fmla="*/ 317480 h 560832"/>
                <a:gd name="connsiteX47" fmla="*/ 282123 w 536448"/>
                <a:gd name="connsiteY47" fmla="*/ 317480 h 560832"/>
                <a:gd name="connsiteX48" fmla="*/ 287000 w 536448"/>
                <a:gd name="connsiteY48" fmla="*/ 317480 h 560832"/>
                <a:gd name="connsiteX49" fmla="*/ 287609 w 536448"/>
                <a:gd name="connsiteY49" fmla="*/ 271760 h 560832"/>
                <a:gd name="connsiteX50" fmla="*/ 341864 w 536448"/>
                <a:gd name="connsiteY50" fmla="*/ 243108 h 560832"/>
                <a:gd name="connsiteX51" fmla="*/ 374782 w 536448"/>
                <a:gd name="connsiteY51" fmla="*/ 237012 h 560832"/>
                <a:gd name="connsiteX52" fmla="*/ 401605 w 536448"/>
                <a:gd name="connsiteY52" fmla="*/ 226649 h 560832"/>
                <a:gd name="connsiteX53" fmla="*/ 414406 w 536448"/>
                <a:gd name="connsiteY53" fmla="*/ 207142 h 560832"/>
                <a:gd name="connsiteX54" fmla="*/ 452811 w 536448"/>
                <a:gd name="connsiteY54" fmla="*/ 191902 h 560832"/>
                <a:gd name="connsiteX55" fmla="*/ 454640 w 536448"/>
                <a:gd name="connsiteY55" fmla="*/ 163251 h 560832"/>
                <a:gd name="connsiteX56" fmla="*/ 473537 w 536448"/>
                <a:gd name="connsiteY56" fmla="*/ 160203 h 560832"/>
                <a:gd name="connsiteX57" fmla="*/ 488777 w 536448"/>
                <a:gd name="connsiteY57" fmla="*/ 145572 h 560832"/>
                <a:gd name="connsiteX58" fmla="*/ 531449 w 536448"/>
                <a:gd name="connsiteY58" fmla="*/ 139476 h 560832"/>
                <a:gd name="connsiteX59" fmla="*/ 537545 w 536448"/>
                <a:gd name="connsiteY59" fmla="*/ 124236 h 560832"/>
                <a:gd name="connsiteX60" fmla="*/ 529011 w 536448"/>
                <a:gd name="connsiteY60" fmla="*/ 115702 h 560832"/>
                <a:gd name="connsiteX61" fmla="*/ 518038 w 536448"/>
                <a:gd name="connsiteY61" fmla="*/ 74859 h 560832"/>
                <a:gd name="connsiteX62" fmla="*/ 516209 w 536448"/>
                <a:gd name="connsiteY62" fmla="*/ 51084 h 560832"/>
                <a:gd name="connsiteX63" fmla="*/ 504017 w 536448"/>
                <a:gd name="connsiteY63" fmla="*/ 26091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36448" h="560832">
                  <a:moveTo>
                    <a:pt x="504017" y="26091"/>
                  </a:moveTo>
                  <a:lnTo>
                    <a:pt x="489997" y="25481"/>
                  </a:lnTo>
                  <a:lnTo>
                    <a:pt x="456469" y="16947"/>
                  </a:lnTo>
                  <a:lnTo>
                    <a:pt x="425989" y="19385"/>
                  </a:lnTo>
                  <a:lnTo>
                    <a:pt x="407091" y="2926"/>
                  </a:lnTo>
                  <a:lnTo>
                    <a:pt x="383317" y="2926"/>
                  </a:lnTo>
                  <a:lnTo>
                    <a:pt x="372344" y="26700"/>
                  </a:lnTo>
                  <a:lnTo>
                    <a:pt x="349789" y="67544"/>
                  </a:lnTo>
                  <a:lnTo>
                    <a:pt x="325405" y="83393"/>
                  </a:lnTo>
                  <a:lnTo>
                    <a:pt x="292486" y="101072"/>
                  </a:lnTo>
                  <a:lnTo>
                    <a:pt x="271150" y="127284"/>
                  </a:lnTo>
                  <a:lnTo>
                    <a:pt x="265664" y="148011"/>
                  </a:lnTo>
                  <a:lnTo>
                    <a:pt x="252862" y="180929"/>
                  </a:lnTo>
                  <a:lnTo>
                    <a:pt x="259568" y="229088"/>
                  </a:lnTo>
                  <a:lnTo>
                    <a:pt x="230917" y="261396"/>
                  </a:lnTo>
                  <a:lnTo>
                    <a:pt x="214457" y="271760"/>
                  </a:lnTo>
                  <a:lnTo>
                    <a:pt x="187635" y="298582"/>
                  </a:lnTo>
                  <a:lnTo>
                    <a:pt x="156545" y="302849"/>
                  </a:lnTo>
                  <a:lnTo>
                    <a:pt x="139477" y="317480"/>
                  </a:lnTo>
                  <a:lnTo>
                    <a:pt x="138867" y="318089"/>
                  </a:lnTo>
                  <a:lnTo>
                    <a:pt x="116921" y="357713"/>
                  </a:lnTo>
                  <a:lnTo>
                    <a:pt x="94366" y="371734"/>
                  </a:lnTo>
                  <a:lnTo>
                    <a:pt x="81565" y="396118"/>
                  </a:lnTo>
                  <a:lnTo>
                    <a:pt x="80345" y="416235"/>
                  </a:lnTo>
                  <a:lnTo>
                    <a:pt x="70592" y="439400"/>
                  </a:lnTo>
                  <a:lnTo>
                    <a:pt x="59009" y="445496"/>
                  </a:lnTo>
                  <a:lnTo>
                    <a:pt x="40112" y="469880"/>
                  </a:lnTo>
                  <a:lnTo>
                    <a:pt x="27920" y="497312"/>
                  </a:lnTo>
                  <a:lnTo>
                    <a:pt x="29749" y="510723"/>
                  </a:lnTo>
                  <a:lnTo>
                    <a:pt x="18166" y="530840"/>
                  </a:lnTo>
                  <a:lnTo>
                    <a:pt x="4755" y="541203"/>
                  </a:lnTo>
                  <a:lnTo>
                    <a:pt x="2926" y="559491"/>
                  </a:lnTo>
                  <a:lnTo>
                    <a:pt x="3536" y="559491"/>
                  </a:lnTo>
                  <a:lnTo>
                    <a:pt x="79126" y="556443"/>
                  </a:lnTo>
                  <a:lnTo>
                    <a:pt x="83393" y="542422"/>
                  </a:lnTo>
                  <a:lnTo>
                    <a:pt x="97414" y="524744"/>
                  </a:lnTo>
                  <a:lnTo>
                    <a:pt x="109606" y="471099"/>
                  </a:lnTo>
                  <a:lnTo>
                    <a:pt x="157155" y="429646"/>
                  </a:lnTo>
                  <a:lnTo>
                    <a:pt x="174224" y="380268"/>
                  </a:lnTo>
                  <a:lnTo>
                    <a:pt x="184587" y="377830"/>
                  </a:lnTo>
                  <a:lnTo>
                    <a:pt x="196169" y="347350"/>
                  </a:lnTo>
                  <a:lnTo>
                    <a:pt x="224211" y="343083"/>
                  </a:lnTo>
                  <a:lnTo>
                    <a:pt x="235793" y="348569"/>
                  </a:lnTo>
                  <a:lnTo>
                    <a:pt x="251033" y="348569"/>
                  </a:lnTo>
                  <a:lnTo>
                    <a:pt x="262006" y="339425"/>
                  </a:lnTo>
                  <a:lnTo>
                    <a:pt x="282733" y="338206"/>
                  </a:lnTo>
                  <a:lnTo>
                    <a:pt x="282123" y="317480"/>
                  </a:lnTo>
                  <a:lnTo>
                    <a:pt x="282123" y="317480"/>
                  </a:lnTo>
                  <a:lnTo>
                    <a:pt x="287000" y="317480"/>
                  </a:lnTo>
                  <a:lnTo>
                    <a:pt x="287609" y="271760"/>
                  </a:lnTo>
                  <a:lnTo>
                    <a:pt x="341864" y="243108"/>
                  </a:lnTo>
                  <a:lnTo>
                    <a:pt x="374782" y="237012"/>
                  </a:lnTo>
                  <a:lnTo>
                    <a:pt x="401605" y="226649"/>
                  </a:lnTo>
                  <a:lnTo>
                    <a:pt x="414406" y="207142"/>
                  </a:lnTo>
                  <a:lnTo>
                    <a:pt x="452811" y="191902"/>
                  </a:lnTo>
                  <a:lnTo>
                    <a:pt x="454640" y="163251"/>
                  </a:lnTo>
                  <a:lnTo>
                    <a:pt x="473537" y="160203"/>
                  </a:lnTo>
                  <a:lnTo>
                    <a:pt x="488777" y="145572"/>
                  </a:lnTo>
                  <a:lnTo>
                    <a:pt x="531449" y="139476"/>
                  </a:lnTo>
                  <a:lnTo>
                    <a:pt x="537545" y="124236"/>
                  </a:lnTo>
                  <a:lnTo>
                    <a:pt x="529011" y="115702"/>
                  </a:lnTo>
                  <a:lnTo>
                    <a:pt x="518038" y="74859"/>
                  </a:lnTo>
                  <a:lnTo>
                    <a:pt x="516209" y="51084"/>
                  </a:lnTo>
                  <a:lnTo>
                    <a:pt x="504017" y="2609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73A4D763-6DB2-4463-AAFD-0BFC42E0A39B}"/>
                </a:ext>
              </a:extLst>
            </p:cNvPr>
            <p:cNvSpPr/>
            <p:nvPr/>
          </p:nvSpPr>
          <p:spPr>
            <a:xfrm>
              <a:off x="7091190" y="2284669"/>
              <a:ext cx="108407" cy="108407"/>
            </a:xfrm>
            <a:custGeom>
              <a:avLst/>
              <a:gdLst>
                <a:gd name="connsiteX0" fmla="*/ 66325 w 115824"/>
                <a:gd name="connsiteY0" fmla="*/ 115702 h 115824"/>
                <a:gd name="connsiteX1" fmla="*/ 73640 w 115824"/>
                <a:gd name="connsiteY1" fmla="*/ 111435 h 115824"/>
                <a:gd name="connsiteX2" fmla="*/ 76688 w 115824"/>
                <a:gd name="connsiteY2" fmla="*/ 98633 h 115824"/>
                <a:gd name="connsiteX3" fmla="*/ 83394 w 115824"/>
                <a:gd name="connsiteY3" fmla="*/ 86441 h 115824"/>
                <a:gd name="connsiteX4" fmla="*/ 80346 w 115824"/>
                <a:gd name="connsiteY4" fmla="*/ 79736 h 115824"/>
                <a:gd name="connsiteX5" fmla="*/ 86442 w 115824"/>
                <a:gd name="connsiteY5" fmla="*/ 76688 h 115824"/>
                <a:gd name="connsiteX6" fmla="*/ 90099 w 115824"/>
                <a:gd name="connsiteY6" fmla="*/ 82174 h 115824"/>
                <a:gd name="connsiteX7" fmla="*/ 108387 w 115824"/>
                <a:gd name="connsiteY7" fmla="*/ 83393 h 115824"/>
                <a:gd name="connsiteX8" fmla="*/ 115702 w 115824"/>
                <a:gd name="connsiteY8" fmla="*/ 80345 h 115824"/>
                <a:gd name="connsiteX9" fmla="*/ 109606 w 115824"/>
                <a:gd name="connsiteY9" fmla="*/ 76688 h 115824"/>
                <a:gd name="connsiteX10" fmla="*/ 110826 w 115824"/>
                <a:gd name="connsiteY10" fmla="*/ 70592 h 115824"/>
                <a:gd name="connsiteX11" fmla="*/ 98634 w 115824"/>
                <a:gd name="connsiteY11" fmla="*/ 61448 h 115824"/>
                <a:gd name="connsiteX12" fmla="*/ 91928 w 115824"/>
                <a:gd name="connsiteY12" fmla="*/ 45598 h 115824"/>
                <a:gd name="connsiteX13" fmla="*/ 80346 w 115824"/>
                <a:gd name="connsiteY13" fmla="*/ 38893 h 115824"/>
                <a:gd name="connsiteX14" fmla="*/ 80346 w 115824"/>
                <a:gd name="connsiteY14" fmla="*/ 26091 h 115824"/>
                <a:gd name="connsiteX15" fmla="*/ 65106 w 115824"/>
                <a:gd name="connsiteY15" fmla="*/ 16337 h 115824"/>
                <a:gd name="connsiteX16" fmla="*/ 52914 w 115824"/>
                <a:gd name="connsiteY16" fmla="*/ 14509 h 115824"/>
                <a:gd name="connsiteX17" fmla="*/ 29139 w 115824"/>
                <a:gd name="connsiteY17" fmla="*/ 2926 h 115824"/>
                <a:gd name="connsiteX18" fmla="*/ 9632 w 115824"/>
                <a:gd name="connsiteY18" fmla="*/ 6584 h 115824"/>
                <a:gd name="connsiteX19" fmla="*/ 2926 w 115824"/>
                <a:gd name="connsiteY19" fmla="*/ 12070 h 115824"/>
                <a:gd name="connsiteX20" fmla="*/ 12680 w 115824"/>
                <a:gd name="connsiteY20" fmla="*/ 15728 h 115824"/>
                <a:gd name="connsiteX21" fmla="*/ 23653 w 115824"/>
                <a:gd name="connsiteY21" fmla="*/ 27310 h 115824"/>
                <a:gd name="connsiteX22" fmla="*/ 35235 w 115824"/>
                <a:gd name="connsiteY22" fmla="*/ 43160 h 115824"/>
                <a:gd name="connsiteX23" fmla="*/ 55962 w 115824"/>
                <a:gd name="connsiteY23" fmla="*/ 65715 h 115824"/>
                <a:gd name="connsiteX24" fmla="*/ 59619 w 115824"/>
                <a:gd name="connsiteY24" fmla="*/ 82174 h 115824"/>
                <a:gd name="connsiteX25" fmla="*/ 58400 w 115824"/>
                <a:gd name="connsiteY25" fmla="*/ 98633 h 115824"/>
                <a:gd name="connsiteX26" fmla="*/ 66325 w 115824"/>
                <a:gd name="connsiteY26" fmla="*/ 115702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824" h="115824">
                  <a:moveTo>
                    <a:pt x="66325" y="115702"/>
                  </a:moveTo>
                  <a:lnTo>
                    <a:pt x="73640" y="111435"/>
                  </a:lnTo>
                  <a:lnTo>
                    <a:pt x="76688" y="98633"/>
                  </a:lnTo>
                  <a:lnTo>
                    <a:pt x="83394" y="86441"/>
                  </a:lnTo>
                  <a:lnTo>
                    <a:pt x="80346" y="79736"/>
                  </a:lnTo>
                  <a:lnTo>
                    <a:pt x="86442" y="76688"/>
                  </a:lnTo>
                  <a:lnTo>
                    <a:pt x="90099" y="82174"/>
                  </a:lnTo>
                  <a:lnTo>
                    <a:pt x="108387" y="83393"/>
                  </a:lnTo>
                  <a:lnTo>
                    <a:pt x="115702" y="80345"/>
                  </a:lnTo>
                  <a:lnTo>
                    <a:pt x="109606" y="76688"/>
                  </a:lnTo>
                  <a:lnTo>
                    <a:pt x="110826" y="70592"/>
                  </a:lnTo>
                  <a:lnTo>
                    <a:pt x="98634" y="61448"/>
                  </a:lnTo>
                  <a:lnTo>
                    <a:pt x="91928" y="45598"/>
                  </a:lnTo>
                  <a:lnTo>
                    <a:pt x="80346" y="38893"/>
                  </a:lnTo>
                  <a:lnTo>
                    <a:pt x="80346" y="26091"/>
                  </a:lnTo>
                  <a:lnTo>
                    <a:pt x="65106" y="16337"/>
                  </a:lnTo>
                  <a:lnTo>
                    <a:pt x="52914" y="14509"/>
                  </a:lnTo>
                  <a:lnTo>
                    <a:pt x="29139" y="2926"/>
                  </a:lnTo>
                  <a:lnTo>
                    <a:pt x="9632" y="6584"/>
                  </a:lnTo>
                  <a:lnTo>
                    <a:pt x="2926" y="12070"/>
                  </a:lnTo>
                  <a:lnTo>
                    <a:pt x="12680" y="15728"/>
                  </a:lnTo>
                  <a:lnTo>
                    <a:pt x="23653" y="27310"/>
                  </a:lnTo>
                  <a:lnTo>
                    <a:pt x="35235" y="43160"/>
                  </a:lnTo>
                  <a:lnTo>
                    <a:pt x="55962" y="65715"/>
                  </a:lnTo>
                  <a:lnTo>
                    <a:pt x="59619" y="82174"/>
                  </a:lnTo>
                  <a:lnTo>
                    <a:pt x="58400" y="98633"/>
                  </a:lnTo>
                  <a:lnTo>
                    <a:pt x="66325" y="11570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A389357B-3B75-4762-8CA6-78806959B998}"/>
                </a:ext>
              </a:extLst>
            </p:cNvPr>
            <p:cNvSpPr/>
            <p:nvPr/>
          </p:nvSpPr>
          <p:spPr>
            <a:xfrm>
              <a:off x="7698841" y="4475637"/>
              <a:ext cx="245343" cy="496391"/>
            </a:xfrm>
            <a:custGeom>
              <a:avLst/>
              <a:gdLst>
                <a:gd name="connsiteX0" fmla="*/ 253472 w 262128"/>
                <a:gd name="connsiteY0" fmla="*/ 61448 h 530352"/>
                <a:gd name="connsiteX1" fmla="*/ 246766 w 262128"/>
                <a:gd name="connsiteY1" fmla="*/ 35845 h 530352"/>
                <a:gd name="connsiteX2" fmla="*/ 238232 w 262128"/>
                <a:gd name="connsiteY2" fmla="*/ 19385 h 530352"/>
                <a:gd name="connsiteX3" fmla="*/ 227259 w 262128"/>
                <a:gd name="connsiteY3" fmla="*/ 2926 h 530352"/>
                <a:gd name="connsiteX4" fmla="*/ 215067 w 262128"/>
                <a:gd name="connsiteY4" fmla="*/ 19995 h 530352"/>
                <a:gd name="connsiteX5" fmla="*/ 213238 w 262128"/>
                <a:gd name="connsiteY5" fmla="*/ 43160 h 530352"/>
                <a:gd name="connsiteX6" fmla="*/ 193122 w 262128"/>
                <a:gd name="connsiteY6" fmla="*/ 70592 h 530352"/>
                <a:gd name="connsiteX7" fmla="*/ 179101 w 262128"/>
                <a:gd name="connsiteY7" fmla="*/ 65715 h 530352"/>
                <a:gd name="connsiteX8" fmla="*/ 182758 w 262128"/>
                <a:gd name="connsiteY8" fmla="*/ 82174 h 530352"/>
                <a:gd name="connsiteX9" fmla="*/ 171786 w 262128"/>
                <a:gd name="connsiteY9" fmla="*/ 101681 h 530352"/>
                <a:gd name="connsiteX10" fmla="*/ 142525 w 262128"/>
                <a:gd name="connsiteY10" fmla="*/ 125456 h 530352"/>
                <a:gd name="connsiteX11" fmla="*/ 121798 w 262128"/>
                <a:gd name="connsiteY11" fmla="*/ 148011 h 530352"/>
                <a:gd name="connsiteX12" fmla="*/ 107168 w 262128"/>
                <a:gd name="connsiteY12" fmla="*/ 148011 h 530352"/>
                <a:gd name="connsiteX13" fmla="*/ 93757 w 262128"/>
                <a:gd name="connsiteY13" fmla="*/ 155326 h 530352"/>
                <a:gd name="connsiteX14" fmla="*/ 74859 w 262128"/>
                <a:gd name="connsiteY14" fmla="*/ 163251 h 530352"/>
                <a:gd name="connsiteX15" fmla="*/ 57790 w 262128"/>
                <a:gd name="connsiteY15" fmla="*/ 164470 h 530352"/>
                <a:gd name="connsiteX16" fmla="*/ 51694 w 262128"/>
                <a:gd name="connsiteY16" fmla="*/ 189464 h 530352"/>
                <a:gd name="connsiteX17" fmla="*/ 38283 w 262128"/>
                <a:gd name="connsiteY17" fmla="*/ 210800 h 530352"/>
                <a:gd name="connsiteX18" fmla="*/ 38893 w 262128"/>
                <a:gd name="connsiteY18" fmla="*/ 246766 h 530352"/>
                <a:gd name="connsiteX19" fmla="*/ 43770 w 262128"/>
                <a:gd name="connsiteY19" fmla="*/ 271150 h 530352"/>
                <a:gd name="connsiteX20" fmla="*/ 50475 w 262128"/>
                <a:gd name="connsiteY20" fmla="*/ 289438 h 530352"/>
                <a:gd name="connsiteX21" fmla="*/ 45598 w 262128"/>
                <a:gd name="connsiteY21" fmla="*/ 314432 h 530352"/>
                <a:gd name="connsiteX22" fmla="*/ 27920 w 262128"/>
                <a:gd name="connsiteY22" fmla="*/ 343693 h 530352"/>
                <a:gd name="connsiteX23" fmla="*/ 26701 w 262128"/>
                <a:gd name="connsiteY23" fmla="*/ 356494 h 530352"/>
                <a:gd name="connsiteX24" fmla="*/ 10851 w 262128"/>
                <a:gd name="connsiteY24" fmla="*/ 363200 h 530352"/>
                <a:gd name="connsiteX25" fmla="*/ 2926 w 262128"/>
                <a:gd name="connsiteY25" fmla="*/ 391241 h 530352"/>
                <a:gd name="connsiteX26" fmla="*/ 4146 w 262128"/>
                <a:gd name="connsiteY26" fmla="*/ 419283 h 530352"/>
                <a:gd name="connsiteX27" fmla="*/ 13899 w 262128"/>
                <a:gd name="connsiteY27" fmla="*/ 449763 h 530352"/>
                <a:gd name="connsiteX28" fmla="*/ 13290 w 262128"/>
                <a:gd name="connsiteY28" fmla="*/ 484510 h 530352"/>
                <a:gd name="connsiteX29" fmla="*/ 20605 w 262128"/>
                <a:gd name="connsiteY29" fmla="*/ 504627 h 530352"/>
                <a:gd name="connsiteX30" fmla="*/ 46208 w 262128"/>
                <a:gd name="connsiteY30" fmla="*/ 518648 h 530352"/>
                <a:gd name="connsiteX31" fmla="*/ 64496 w 262128"/>
                <a:gd name="connsiteY31" fmla="*/ 529011 h 530352"/>
                <a:gd name="connsiteX32" fmla="*/ 94976 w 262128"/>
                <a:gd name="connsiteY32" fmla="*/ 512552 h 530352"/>
                <a:gd name="connsiteX33" fmla="*/ 123018 w 262128"/>
                <a:gd name="connsiteY33" fmla="*/ 503408 h 530352"/>
                <a:gd name="connsiteX34" fmla="*/ 141915 w 262128"/>
                <a:gd name="connsiteY34" fmla="*/ 458297 h 530352"/>
                <a:gd name="connsiteX35" fmla="*/ 158984 w 262128"/>
                <a:gd name="connsiteY35" fmla="*/ 404043 h 530352"/>
                <a:gd name="connsiteX36" fmla="*/ 185197 w 262128"/>
                <a:gd name="connsiteY36" fmla="*/ 330891 h 530352"/>
                <a:gd name="connsiteX37" fmla="*/ 205314 w 262128"/>
                <a:gd name="connsiteY37" fmla="*/ 277246 h 530352"/>
                <a:gd name="connsiteX38" fmla="*/ 221773 w 262128"/>
                <a:gd name="connsiteY38" fmla="*/ 232136 h 530352"/>
                <a:gd name="connsiteX39" fmla="*/ 226650 w 262128"/>
                <a:gd name="connsiteY39" fmla="*/ 199217 h 530352"/>
                <a:gd name="connsiteX40" fmla="*/ 236403 w 262128"/>
                <a:gd name="connsiteY40" fmla="*/ 190073 h 530352"/>
                <a:gd name="connsiteX41" fmla="*/ 240670 w 262128"/>
                <a:gd name="connsiteY41" fmla="*/ 173614 h 530352"/>
                <a:gd name="connsiteX42" fmla="*/ 235794 w 262128"/>
                <a:gd name="connsiteY42" fmla="*/ 144963 h 530352"/>
                <a:gd name="connsiteX43" fmla="*/ 243109 w 262128"/>
                <a:gd name="connsiteY43" fmla="*/ 133381 h 530352"/>
                <a:gd name="connsiteX44" fmla="*/ 252862 w 262128"/>
                <a:gd name="connsiteY44" fmla="*/ 156545 h 530352"/>
                <a:gd name="connsiteX45" fmla="*/ 259568 w 262128"/>
                <a:gd name="connsiteY45" fmla="*/ 144963 h 530352"/>
                <a:gd name="connsiteX46" fmla="*/ 264445 w 262128"/>
                <a:gd name="connsiteY46" fmla="*/ 126065 h 530352"/>
                <a:gd name="connsiteX47" fmla="*/ 256520 w 262128"/>
                <a:gd name="connsiteY47" fmla="*/ 108387 h 530352"/>
                <a:gd name="connsiteX48" fmla="*/ 253472 w 262128"/>
                <a:gd name="connsiteY48" fmla="*/ 61448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62128" h="530352">
                  <a:moveTo>
                    <a:pt x="253472" y="61448"/>
                  </a:moveTo>
                  <a:lnTo>
                    <a:pt x="246766" y="35845"/>
                  </a:lnTo>
                  <a:lnTo>
                    <a:pt x="238232" y="19385"/>
                  </a:lnTo>
                  <a:lnTo>
                    <a:pt x="227259" y="2926"/>
                  </a:lnTo>
                  <a:lnTo>
                    <a:pt x="215067" y="19995"/>
                  </a:lnTo>
                  <a:lnTo>
                    <a:pt x="213238" y="43160"/>
                  </a:lnTo>
                  <a:lnTo>
                    <a:pt x="193122" y="70592"/>
                  </a:lnTo>
                  <a:lnTo>
                    <a:pt x="179101" y="65715"/>
                  </a:lnTo>
                  <a:lnTo>
                    <a:pt x="182758" y="82174"/>
                  </a:lnTo>
                  <a:lnTo>
                    <a:pt x="171786" y="101681"/>
                  </a:lnTo>
                  <a:lnTo>
                    <a:pt x="142525" y="125456"/>
                  </a:lnTo>
                  <a:lnTo>
                    <a:pt x="121798" y="148011"/>
                  </a:lnTo>
                  <a:lnTo>
                    <a:pt x="107168" y="148011"/>
                  </a:lnTo>
                  <a:lnTo>
                    <a:pt x="93757" y="155326"/>
                  </a:lnTo>
                  <a:lnTo>
                    <a:pt x="74859" y="163251"/>
                  </a:lnTo>
                  <a:lnTo>
                    <a:pt x="57790" y="164470"/>
                  </a:lnTo>
                  <a:lnTo>
                    <a:pt x="51694" y="189464"/>
                  </a:lnTo>
                  <a:lnTo>
                    <a:pt x="38283" y="210800"/>
                  </a:lnTo>
                  <a:lnTo>
                    <a:pt x="38893" y="246766"/>
                  </a:lnTo>
                  <a:lnTo>
                    <a:pt x="43770" y="271150"/>
                  </a:lnTo>
                  <a:lnTo>
                    <a:pt x="50475" y="289438"/>
                  </a:lnTo>
                  <a:lnTo>
                    <a:pt x="45598" y="314432"/>
                  </a:lnTo>
                  <a:lnTo>
                    <a:pt x="27920" y="343693"/>
                  </a:lnTo>
                  <a:lnTo>
                    <a:pt x="26701" y="356494"/>
                  </a:lnTo>
                  <a:lnTo>
                    <a:pt x="10851" y="363200"/>
                  </a:lnTo>
                  <a:lnTo>
                    <a:pt x="2926" y="391241"/>
                  </a:lnTo>
                  <a:lnTo>
                    <a:pt x="4146" y="419283"/>
                  </a:lnTo>
                  <a:lnTo>
                    <a:pt x="13899" y="449763"/>
                  </a:lnTo>
                  <a:lnTo>
                    <a:pt x="13290" y="484510"/>
                  </a:lnTo>
                  <a:lnTo>
                    <a:pt x="20605" y="504627"/>
                  </a:lnTo>
                  <a:lnTo>
                    <a:pt x="46208" y="518648"/>
                  </a:lnTo>
                  <a:lnTo>
                    <a:pt x="64496" y="529011"/>
                  </a:lnTo>
                  <a:lnTo>
                    <a:pt x="94976" y="512552"/>
                  </a:lnTo>
                  <a:lnTo>
                    <a:pt x="123018" y="503408"/>
                  </a:lnTo>
                  <a:lnTo>
                    <a:pt x="141915" y="458297"/>
                  </a:lnTo>
                  <a:lnTo>
                    <a:pt x="158984" y="404043"/>
                  </a:lnTo>
                  <a:lnTo>
                    <a:pt x="185197" y="330891"/>
                  </a:lnTo>
                  <a:lnTo>
                    <a:pt x="205314" y="277246"/>
                  </a:lnTo>
                  <a:lnTo>
                    <a:pt x="221773" y="232136"/>
                  </a:lnTo>
                  <a:lnTo>
                    <a:pt x="226650" y="199217"/>
                  </a:lnTo>
                  <a:lnTo>
                    <a:pt x="236403" y="190073"/>
                  </a:lnTo>
                  <a:lnTo>
                    <a:pt x="240670" y="173614"/>
                  </a:lnTo>
                  <a:lnTo>
                    <a:pt x="235794" y="144963"/>
                  </a:lnTo>
                  <a:lnTo>
                    <a:pt x="243109" y="133381"/>
                  </a:lnTo>
                  <a:lnTo>
                    <a:pt x="252862" y="156545"/>
                  </a:lnTo>
                  <a:lnTo>
                    <a:pt x="259568" y="144963"/>
                  </a:lnTo>
                  <a:lnTo>
                    <a:pt x="264445" y="126065"/>
                  </a:lnTo>
                  <a:lnTo>
                    <a:pt x="256520" y="108387"/>
                  </a:lnTo>
                  <a:lnTo>
                    <a:pt x="253472" y="6144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B7DF116D-99B8-4293-917D-643928F04002}"/>
                </a:ext>
              </a:extLst>
            </p:cNvPr>
            <p:cNvSpPr/>
            <p:nvPr/>
          </p:nvSpPr>
          <p:spPr>
            <a:xfrm>
              <a:off x="2766882" y="2850669"/>
              <a:ext cx="850141" cy="661855"/>
            </a:xfrm>
            <a:custGeom>
              <a:avLst/>
              <a:gdLst>
                <a:gd name="connsiteX0" fmla="*/ 577169 w 908304"/>
                <a:gd name="connsiteY0" fmla="*/ 269931 h 707136"/>
                <a:gd name="connsiteX1" fmla="*/ 555224 w 908304"/>
                <a:gd name="connsiteY1" fmla="*/ 261396 h 707136"/>
                <a:gd name="connsiteX2" fmla="*/ 531449 w 908304"/>
                <a:gd name="connsiteY2" fmla="*/ 249204 h 707136"/>
                <a:gd name="connsiteX3" fmla="*/ 526572 w 908304"/>
                <a:gd name="connsiteY3" fmla="*/ 230916 h 707136"/>
                <a:gd name="connsiteX4" fmla="*/ 525353 w 908304"/>
                <a:gd name="connsiteY4" fmla="*/ 203484 h 707136"/>
                <a:gd name="connsiteX5" fmla="*/ 510723 w 908304"/>
                <a:gd name="connsiteY5" fmla="*/ 181539 h 707136"/>
                <a:gd name="connsiteX6" fmla="*/ 504627 w 908304"/>
                <a:gd name="connsiteY6" fmla="*/ 158984 h 707136"/>
                <a:gd name="connsiteX7" fmla="*/ 494873 w 908304"/>
                <a:gd name="connsiteY7" fmla="*/ 132161 h 707136"/>
                <a:gd name="connsiteX8" fmla="*/ 475976 w 908304"/>
                <a:gd name="connsiteY8" fmla="*/ 116921 h 707136"/>
                <a:gd name="connsiteX9" fmla="*/ 449153 w 908304"/>
                <a:gd name="connsiteY9" fmla="*/ 117531 h 707136"/>
                <a:gd name="connsiteX10" fmla="*/ 419892 w 908304"/>
                <a:gd name="connsiteY10" fmla="*/ 148011 h 707136"/>
                <a:gd name="connsiteX11" fmla="*/ 395508 w 908304"/>
                <a:gd name="connsiteY11" fmla="*/ 136428 h 707136"/>
                <a:gd name="connsiteX12" fmla="*/ 382097 w 908304"/>
                <a:gd name="connsiteY12" fmla="*/ 124846 h 707136"/>
                <a:gd name="connsiteX13" fmla="*/ 379659 w 908304"/>
                <a:gd name="connsiteY13" fmla="*/ 103510 h 707136"/>
                <a:gd name="connsiteX14" fmla="*/ 374782 w 908304"/>
                <a:gd name="connsiteY14" fmla="*/ 83393 h 707136"/>
                <a:gd name="connsiteX15" fmla="*/ 360152 w 908304"/>
                <a:gd name="connsiteY15" fmla="*/ 66324 h 707136"/>
                <a:gd name="connsiteX16" fmla="*/ 347350 w 908304"/>
                <a:gd name="connsiteY16" fmla="*/ 54132 h 707136"/>
                <a:gd name="connsiteX17" fmla="*/ 339425 w 908304"/>
                <a:gd name="connsiteY17" fmla="*/ 40721 h 707136"/>
                <a:gd name="connsiteX18" fmla="*/ 282732 w 908304"/>
                <a:gd name="connsiteY18" fmla="*/ 40721 h 707136"/>
                <a:gd name="connsiteX19" fmla="*/ 277856 w 908304"/>
                <a:gd name="connsiteY19" fmla="*/ 56571 h 707136"/>
                <a:gd name="connsiteX20" fmla="*/ 251643 w 908304"/>
                <a:gd name="connsiteY20" fmla="*/ 56571 h 707136"/>
                <a:gd name="connsiteX21" fmla="*/ 186416 w 908304"/>
                <a:gd name="connsiteY21" fmla="*/ 56571 h 707136"/>
                <a:gd name="connsiteX22" fmla="*/ 121188 w 908304"/>
                <a:gd name="connsiteY22" fmla="*/ 29748 h 707136"/>
                <a:gd name="connsiteX23" fmla="*/ 77907 w 908304"/>
                <a:gd name="connsiteY23" fmla="*/ 10851 h 707136"/>
                <a:gd name="connsiteX24" fmla="*/ 84003 w 908304"/>
                <a:gd name="connsiteY24" fmla="*/ 2926 h 707136"/>
                <a:gd name="connsiteX25" fmla="*/ 41331 w 908304"/>
                <a:gd name="connsiteY25" fmla="*/ 7193 h 707136"/>
                <a:gd name="connsiteX26" fmla="*/ 2926 w 908304"/>
                <a:gd name="connsiteY26" fmla="*/ 10241 h 707136"/>
                <a:gd name="connsiteX27" fmla="*/ 4145 w 908304"/>
                <a:gd name="connsiteY27" fmla="*/ 44988 h 707136"/>
                <a:gd name="connsiteX28" fmla="*/ 8412 w 908304"/>
                <a:gd name="connsiteY28" fmla="*/ 76078 h 707136"/>
                <a:gd name="connsiteX29" fmla="*/ 12680 w 908304"/>
                <a:gd name="connsiteY29" fmla="*/ 101072 h 707136"/>
                <a:gd name="connsiteX30" fmla="*/ 17556 w 908304"/>
                <a:gd name="connsiteY30" fmla="*/ 125456 h 707136"/>
                <a:gd name="connsiteX31" fmla="*/ 33406 w 908304"/>
                <a:gd name="connsiteY31" fmla="*/ 136428 h 707136"/>
                <a:gd name="connsiteX32" fmla="*/ 51084 w 908304"/>
                <a:gd name="connsiteY32" fmla="*/ 163860 h 707136"/>
                <a:gd name="connsiteX33" fmla="*/ 44988 w 908304"/>
                <a:gd name="connsiteY33" fmla="*/ 181539 h 707136"/>
                <a:gd name="connsiteX34" fmla="*/ 28529 w 908304"/>
                <a:gd name="connsiteY34" fmla="*/ 195560 h 707136"/>
                <a:gd name="connsiteX35" fmla="*/ 15728 w 908304"/>
                <a:gd name="connsiteY35" fmla="*/ 193731 h 707136"/>
                <a:gd name="connsiteX36" fmla="*/ 12070 w 908304"/>
                <a:gd name="connsiteY36" fmla="*/ 196779 h 707136"/>
                <a:gd name="connsiteX37" fmla="*/ 26091 w 908304"/>
                <a:gd name="connsiteY37" fmla="*/ 219334 h 707136"/>
                <a:gd name="connsiteX38" fmla="*/ 43769 w 908304"/>
                <a:gd name="connsiteY38" fmla="*/ 228478 h 707136"/>
                <a:gd name="connsiteX39" fmla="*/ 49865 w 908304"/>
                <a:gd name="connsiteY39" fmla="*/ 238841 h 707136"/>
                <a:gd name="connsiteX40" fmla="*/ 55352 w 908304"/>
                <a:gd name="connsiteY40" fmla="*/ 233355 h 707136"/>
                <a:gd name="connsiteX41" fmla="*/ 74249 w 908304"/>
                <a:gd name="connsiteY41" fmla="*/ 251033 h 707136"/>
                <a:gd name="connsiteX42" fmla="*/ 87051 w 908304"/>
                <a:gd name="connsiteY42" fmla="*/ 263225 h 707136"/>
                <a:gd name="connsiteX43" fmla="*/ 87660 w 908304"/>
                <a:gd name="connsiteY43" fmla="*/ 283952 h 707136"/>
                <a:gd name="connsiteX44" fmla="*/ 80345 w 908304"/>
                <a:gd name="connsiteY44" fmla="*/ 312603 h 707136"/>
                <a:gd name="connsiteX45" fmla="*/ 95585 w 908304"/>
                <a:gd name="connsiteY45" fmla="*/ 322356 h 707136"/>
                <a:gd name="connsiteX46" fmla="*/ 115702 w 908304"/>
                <a:gd name="connsiteY46" fmla="*/ 341254 h 707136"/>
                <a:gd name="connsiteX47" fmla="*/ 133380 w 908304"/>
                <a:gd name="connsiteY47" fmla="*/ 363200 h 707136"/>
                <a:gd name="connsiteX48" fmla="*/ 137648 w 908304"/>
                <a:gd name="connsiteY48" fmla="*/ 386974 h 707136"/>
                <a:gd name="connsiteX49" fmla="*/ 143744 w 908304"/>
                <a:gd name="connsiteY49" fmla="*/ 386974 h 707136"/>
                <a:gd name="connsiteX50" fmla="*/ 160203 w 908304"/>
                <a:gd name="connsiteY50" fmla="*/ 372953 h 707136"/>
                <a:gd name="connsiteX51" fmla="*/ 162641 w 908304"/>
                <a:gd name="connsiteY51" fmla="*/ 365638 h 707136"/>
                <a:gd name="connsiteX52" fmla="*/ 153497 w 908304"/>
                <a:gd name="connsiteY52" fmla="*/ 348569 h 707136"/>
                <a:gd name="connsiteX53" fmla="*/ 143744 w 908304"/>
                <a:gd name="connsiteY53" fmla="*/ 330891 h 707136"/>
                <a:gd name="connsiteX54" fmla="*/ 127894 w 908304"/>
                <a:gd name="connsiteY54" fmla="*/ 329672 h 707136"/>
                <a:gd name="connsiteX55" fmla="*/ 130332 w 908304"/>
                <a:gd name="connsiteY55" fmla="*/ 308945 h 707136"/>
                <a:gd name="connsiteX56" fmla="*/ 124846 w 908304"/>
                <a:gd name="connsiteY56" fmla="*/ 290657 h 707136"/>
                <a:gd name="connsiteX57" fmla="*/ 118750 w 908304"/>
                <a:gd name="connsiteY57" fmla="*/ 273588 h 707136"/>
                <a:gd name="connsiteX58" fmla="*/ 115702 w 908304"/>
                <a:gd name="connsiteY58" fmla="*/ 237622 h 707136"/>
                <a:gd name="connsiteX59" fmla="*/ 99852 w 908304"/>
                <a:gd name="connsiteY59" fmla="*/ 218115 h 707136"/>
                <a:gd name="connsiteX60" fmla="*/ 96195 w 908304"/>
                <a:gd name="connsiteY60" fmla="*/ 204094 h 707136"/>
                <a:gd name="connsiteX61" fmla="*/ 88880 w 908304"/>
                <a:gd name="connsiteY61" fmla="*/ 194340 h 707136"/>
                <a:gd name="connsiteX62" fmla="*/ 88880 w 908304"/>
                <a:gd name="connsiteY62" fmla="*/ 169347 h 707136"/>
                <a:gd name="connsiteX63" fmla="*/ 82784 w 908304"/>
                <a:gd name="connsiteY63" fmla="*/ 169956 h 707136"/>
                <a:gd name="connsiteX64" fmla="*/ 82174 w 908304"/>
                <a:gd name="connsiteY64" fmla="*/ 156545 h 707136"/>
                <a:gd name="connsiteX65" fmla="*/ 77907 w 908304"/>
                <a:gd name="connsiteY65" fmla="*/ 153497 h 707136"/>
                <a:gd name="connsiteX66" fmla="*/ 75468 w 908304"/>
                <a:gd name="connsiteY66" fmla="*/ 144963 h 707136"/>
                <a:gd name="connsiteX67" fmla="*/ 59009 w 908304"/>
                <a:gd name="connsiteY67" fmla="*/ 118140 h 707136"/>
                <a:gd name="connsiteX68" fmla="*/ 52304 w 908304"/>
                <a:gd name="connsiteY68" fmla="*/ 102291 h 707136"/>
                <a:gd name="connsiteX69" fmla="*/ 58400 w 908304"/>
                <a:gd name="connsiteY69" fmla="*/ 73030 h 707136"/>
                <a:gd name="connsiteX70" fmla="*/ 59009 w 908304"/>
                <a:gd name="connsiteY70" fmla="*/ 54742 h 707136"/>
                <a:gd name="connsiteX71" fmla="*/ 69982 w 908304"/>
                <a:gd name="connsiteY71" fmla="*/ 38892 h 707136"/>
                <a:gd name="connsiteX72" fmla="*/ 84612 w 908304"/>
                <a:gd name="connsiteY72" fmla="*/ 49256 h 707136"/>
                <a:gd name="connsiteX73" fmla="*/ 96195 w 908304"/>
                <a:gd name="connsiteY73" fmla="*/ 48036 h 707136"/>
                <a:gd name="connsiteX74" fmla="*/ 115092 w 908304"/>
                <a:gd name="connsiteY74" fmla="*/ 63276 h 707136"/>
                <a:gd name="connsiteX75" fmla="*/ 109606 w 908304"/>
                <a:gd name="connsiteY75" fmla="*/ 77907 h 707136"/>
                <a:gd name="connsiteX76" fmla="*/ 112044 w 908304"/>
                <a:gd name="connsiteY76" fmla="*/ 107777 h 707136"/>
                <a:gd name="connsiteX77" fmla="*/ 121188 w 908304"/>
                <a:gd name="connsiteY77" fmla="*/ 136428 h 707136"/>
                <a:gd name="connsiteX78" fmla="*/ 118750 w 908304"/>
                <a:gd name="connsiteY78" fmla="*/ 148620 h 707136"/>
                <a:gd name="connsiteX79" fmla="*/ 129113 w 908304"/>
                <a:gd name="connsiteY79" fmla="*/ 167518 h 707136"/>
                <a:gd name="connsiteX80" fmla="*/ 143134 w 908304"/>
                <a:gd name="connsiteY80" fmla="*/ 188244 h 707136"/>
                <a:gd name="connsiteX81" fmla="*/ 159593 w 908304"/>
                <a:gd name="connsiteY81" fmla="*/ 191292 h 707136"/>
                <a:gd name="connsiteX82" fmla="*/ 161422 w 908304"/>
                <a:gd name="connsiteY82" fmla="*/ 218115 h 707136"/>
                <a:gd name="connsiteX83" fmla="*/ 176052 w 908304"/>
                <a:gd name="connsiteY83" fmla="*/ 237012 h 707136"/>
                <a:gd name="connsiteX84" fmla="*/ 191292 w 908304"/>
                <a:gd name="connsiteY84" fmla="*/ 246156 h 707136"/>
                <a:gd name="connsiteX85" fmla="*/ 180320 w 908304"/>
                <a:gd name="connsiteY85" fmla="*/ 270540 h 707136"/>
                <a:gd name="connsiteX86" fmla="*/ 184587 w 908304"/>
                <a:gd name="connsiteY86" fmla="*/ 279684 h 707136"/>
                <a:gd name="connsiteX87" fmla="*/ 209580 w 908304"/>
                <a:gd name="connsiteY87" fmla="*/ 295534 h 707136"/>
                <a:gd name="connsiteX88" fmla="*/ 221163 w 908304"/>
                <a:gd name="connsiteY88" fmla="*/ 319918 h 707136"/>
                <a:gd name="connsiteX89" fmla="*/ 248595 w 908304"/>
                <a:gd name="connsiteY89" fmla="*/ 349788 h 707136"/>
                <a:gd name="connsiteX90" fmla="*/ 271760 w 908304"/>
                <a:gd name="connsiteY90" fmla="*/ 388803 h 707136"/>
                <a:gd name="connsiteX91" fmla="*/ 279684 w 908304"/>
                <a:gd name="connsiteY91" fmla="*/ 408310 h 707136"/>
                <a:gd name="connsiteX92" fmla="*/ 279684 w 908304"/>
                <a:gd name="connsiteY92" fmla="*/ 423550 h 707136"/>
                <a:gd name="connsiteX93" fmla="*/ 288219 w 908304"/>
                <a:gd name="connsiteY93" fmla="*/ 441228 h 707136"/>
                <a:gd name="connsiteX94" fmla="*/ 286390 w 908304"/>
                <a:gd name="connsiteY94" fmla="*/ 454640 h 707136"/>
                <a:gd name="connsiteX95" fmla="*/ 276636 w 908304"/>
                <a:gd name="connsiteY95" fmla="*/ 464393 h 707136"/>
                <a:gd name="connsiteX96" fmla="*/ 278465 w 908304"/>
                <a:gd name="connsiteY96" fmla="*/ 475366 h 707136"/>
                <a:gd name="connsiteX97" fmla="*/ 266883 w 908304"/>
                <a:gd name="connsiteY97" fmla="*/ 479633 h 707136"/>
                <a:gd name="connsiteX98" fmla="*/ 271760 w 908304"/>
                <a:gd name="connsiteY98" fmla="*/ 498531 h 707136"/>
                <a:gd name="connsiteX99" fmla="*/ 285171 w 908304"/>
                <a:gd name="connsiteY99" fmla="*/ 522915 h 707136"/>
                <a:gd name="connsiteX100" fmla="*/ 317480 w 908304"/>
                <a:gd name="connsiteY100" fmla="*/ 544860 h 707136"/>
                <a:gd name="connsiteX101" fmla="*/ 329062 w 908304"/>
                <a:gd name="connsiteY101" fmla="*/ 562539 h 707136"/>
                <a:gd name="connsiteX102" fmla="*/ 361980 w 908304"/>
                <a:gd name="connsiteY102" fmla="*/ 574731 h 707136"/>
                <a:gd name="connsiteX103" fmla="*/ 380268 w 908304"/>
                <a:gd name="connsiteY103" fmla="*/ 577169 h 707136"/>
                <a:gd name="connsiteX104" fmla="*/ 387584 w 908304"/>
                <a:gd name="connsiteY104" fmla="*/ 587532 h 707136"/>
                <a:gd name="connsiteX105" fmla="*/ 413187 w 908304"/>
                <a:gd name="connsiteY105" fmla="*/ 605820 h 707136"/>
                <a:gd name="connsiteX106" fmla="*/ 449153 w 908304"/>
                <a:gd name="connsiteY106" fmla="*/ 624108 h 707136"/>
                <a:gd name="connsiteX107" fmla="*/ 473537 w 908304"/>
                <a:gd name="connsiteY107" fmla="*/ 629595 h 707136"/>
                <a:gd name="connsiteX108" fmla="*/ 502798 w 908304"/>
                <a:gd name="connsiteY108" fmla="*/ 647273 h 707136"/>
                <a:gd name="connsiteX109" fmla="*/ 527182 w 908304"/>
                <a:gd name="connsiteY109" fmla="*/ 654588 h 707136"/>
                <a:gd name="connsiteX110" fmla="*/ 549737 w 908304"/>
                <a:gd name="connsiteY110" fmla="*/ 664952 h 707136"/>
                <a:gd name="connsiteX111" fmla="*/ 567416 w 908304"/>
                <a:gd name="connsiteY111" fmla="*/ 660684 h 707136"/>
                <a:gd name="connsiteX112" fmla="*/ 596676 w 908304"/>
                <a:gd name="connsiteY112" fmla="*/ 646054 h 707136"/>
                <a:gd name="connsiteX113" fmla="*/ 615574 w 908304"/>
                <a:gd name="connsiteY113" fmla="*/ 643616 h 707136"/>
                <a:gd name="connsiteX114" fmla="*/ 642396 w 908304"/>
                <a:gd name="connsiteY114" fmla="*/ 653369 h 707136"/>
                <a:gd name="connsiteX115" fmla="*/ 658246 w 908304"/>
                <a:gd name="connsiteY115" fmla="*/ 666171 h 707136"/>
                <a:gd name="connsiteX116" fmla="*/ 691774 w 908304"/>
                <a:gd name="connsiteY116" fmla="*/ 708233 h 707136"/>
                <a:gd name="connsiteX117" fmla="*/ 694212 w 908304"/>
                <a:gd name="connsiteY117" fmla="*/ 696651 h 707136"/>
                <a:gd name="connsiteX118" fmla="*/ 699089 w 908304"/>
                <a:gd name="connsiteY118" fmla="*/ 687507 h 707136"/>
                <a:gd name="connsiteX119" fmla="*/ 694822 w 908304"/>
                <a:gd name="connsiteY119" fmla="*/ 680192 h 707136"/>
                <a:gd name="connsiteX120" fmla="*/ 714939 w 908304"/>
                <a:gd name="connsiteY120" fmla="*/ 648492 h 707136"/>
                <a:gd name="connsiteX121" fmla="*/ 758220 w 908304"/>
                <a:gd name="connsiteY121" fmla="*/ 648492 h 707136"/>
                <a:gd name="connsiteX122" fmla="*/ 760659 w 908304"/>
                <a:gd name="connsiteY122" fmla="*/ 635691 h 707136"/>
                <a:gd name="connsiteX123" fmla="*/ 755782 w 908304"/>
                <a:gd name="connsiteY123" fmla="*/ 633252 h 707136"/>
                <a:gd name="connsiteX124" fmla="*/ 752734 w 908304"/>
                <a:gd name="connsiteY124" fmla="*/ 624718 h 707136"/>
                <a:gd name="connsiteX125" fmla="*/ 741152 w 908304"/>
                <a:gd name="connsiteY125" fmla="*/ 615574 h 707136"/>
                <a:gd name="connsiteX126" fmla="*/ 730179 w 908304"/>
                <a:gd name="connsiteY126" fmla="*/ 602772 h 707136"/>
                <a:gd name="connsiteX127" fmla="*/ 746028 w 908304"/>
                <a:gd name="connsiteY127" fmla="*/ 602772 h 707136"/>
                <a:gd name="connsiteX128" fmla="*/ 748467 w 908304"/>
                <a:gd name="connsiteY128" fmla="*/ 580827 h 707136"/>
                <a:gd name="connsiteX129" fmla="*/ 780166 w 908304"/>
                <a:gd name="connsiteY129" fmla="*/ 580827 h 707136"/>
                <a:gd name="connsiteX130" fmla="*/ 811256 w 908304"/>
                <a:gd name="connsiteY130" fmla="*/ 581436 h 707136"/>
                <a:gd name="connsiteX131" fmla="*/ 811865 w 908304"/>
                <a:gd name="connsiteY131" fmla="*/ 575340 h 707136"/>
                <a:gd name="connsiteX132" fmla="*/ 816132 w 908304"/>
                <a:gd name="connsiteY132" fmla="*/ 573512 h 707136"/>
                <a:gd name="connsiteX133" fmla="*/ 821619 w 908304"/>
                <a:gd name="connsiteY133" fmla="*/ 578388 h 707136"/>
                <a:gd name="connsiteX134" fmla="*/ 836859 w 908304"/>
                <a:gd name="connsiteY134" fmla="*/ 554614 h 707136"/>
                <a:gd name="connsiteX135" fmla="*/ 842955 w 908304"/>
                <a:gd name="connsiteY135" fmla="*/ 554614 h 707136"/>
                <a:gd name="connsiteX136" fmla="*/ 850270 w 908304"/>
                <a:gd name="connsiteY136" fmla="*/ 554004 h 707136"/>
                <a:gd name="connsiteX137" fmla="*/ 857585 w 908304"/>
                <a:gd name="connsiteY137" fmla="*/ 563758 h 707136"/>
                <a:gd name="connsiteX138" fmla="*/ 869777 w 908304"/>
                <a:gd name="connsiteY138" fmla="*/ 533278 h 707136"/>
                <a:gd name="connsiteX139" fmla="*/ 877092 w 908304"/>
                <a:gd name="connsiteY139" fmla="*/ 516819 h 707136"/>
                <a:gd name="connsiteX140" fmla="*/ 871606 w 908304"/>
                <a:gd name="connsiteY140" fmla="*/ 510113 h 707136"/>
                <a:gd name="connsiteX141" fmla="*/ 882579 w 908304"/>
                <a:gd name="connsiteY141" fmla="*/ 486339 h 707136"/>
                <a:gd name="connsiteX142" fmla="*/ 903915 w 908304"/>
                <a:gd name="connsiteY142" fmla="*/ 463174 h 707136"/>
                <a:gd name="connsiteX143" fmla="*/ 907572 w 908304"/>
                <a:gd name="connsiteY143" fmla="*/ 444276 h 707136"/>
                <a:gd name="connsiteX144" fmla="*/ 900257 w 908304"/>
                <a:gd name="connsiteY144" fmla="*/ 436352 h 707136"/>
                <a:gd name="connsiteX145" fmla="*/ 879531 w 908304"/>
                <a:gd name="connsiteY145" fmla="*/ 439400 h 707136"/>
                <a:gd name="connsiteX146" fmla="*/ 850270 w 908304"/>
                <a:gd name="connsiteY146" fmla="*/ 438180 h 707136"/>
                <a:gd name="connsiteX147" fmla="*/ 813694 w 908304"/>
                <a:gd name="connsiteY147" fmla="*/ 447324 h 707136"/>
                <a:gd name="connsiteX148" fmla="*/ 789310 w 908304"/>
                <a:gd name="connsiteY148" fmla="*/ 457688 h 707136"/>
                <a:gd name="connsiteX149" fmla="*/ 781995 w 908304"/>
                <a:gd name="connsiteY149" fmla="*/ 468660 h 707136"/>
                <a:gd name="connsiteX150" fmla="*/ 774680 w 908304"/>
                <a:gd name="connsiteY150" fmla="*/ 501579 h 707136"/>
                <a:gd name="connsiteX151" fmla="*/ 763707 w 908304"/>
                <a:gd name="connsiteY151" fmla="*/ 524134 h 707136"/>
                <a:gd name="connsiteX152" fmla="*/ 739932 w 908304"/>
                <a:gd name="connsiteY152" fmla="*/ 539984 h 707136"/>
                <a:gd name="connsiteX153" fmla="*/ 717987 w 908304"/>
                <a:gd name="connsiteY153" fmla="*/ 546689 h 707136"/>
                <a:gd name="connsiteX154" fmla="*/ 691774 w 908304"/>
                <a:gd name="connsiteY154" fmla="*/ 553395 h 707136"/>
                <a:gd name="connsiteX155" fmla="*/ 665561 w 908304"/>
                <a:gd name="connsiteY155" fmla="*/ 557052 h 707136"/>
                <a:gd name="connsiteX156" fmla="*/ 634472 w 908304"/>
                <a:gd name="connsiteY156" fmla="*/ 568025 h 707136"/>
                <a:gd name="connsiteX157" fmla="*/ 622889 w 908304"/>
                <a:gd name="connsiteY157" fmla="*/ 552176 h 707136"/>
                <a:gd name="connsiteX158" fmla="*/ 588752 w 908304"/>
                <a:gd name="connsiteY158" fmla="*/ 541812 h 707136"/>
                <a:gd name="connsiteX159" fmla="*/ 577779 w 908304"/>
                <a:gd name="connsiteY159" fmla="*/ 522305 h 707136"/>
                <a:gd name="connsiteX160" fmla="*/ 573512 w 908304"/>
                <a:gd name="connsiteY160" fmla="*/ 500360 h 707136"/>
                <a:gd name="connsiteX161" fmla="*/ 555224 w 908304"/>
                <a:gd name="connsiteY161" fmla="*/ 471708 h 707136"/>
                <a:gd name="connsiteX162" fmla="*/ 552785 w 908304"/>
                <a:gd name="connsiteY162" fmla="*/ 441228 h 707136"/>
                <a:gd name="connsiteX163" fmla="*/ 545470 w 908304"/>
                <a:gd name="connsiteY163" fmla="*/ 422331 h 707136"/>
                <a:gd name="connsiteX164" fmla="*/ 542422 w 908304"/>
                <a:gd name="connsiteY164" fmla="*/ 401604 h 707136"/>
                <a:gd name="connsiteX165" fmla="*/ 549128 w 908304"/>
                <a:gd name="connsiteY165" fmla="*/ 382707 h 707136"/>
                <a:gd name="connsiteX166" fmla="*/ 560100 w 908304"/>
                <a:gd name="connsiteY166" fmla="*/ 330281 h 707136"/>
                <a:gd name="connsiteX167" fmla="*/ 571073 w 908304"/>
                <a:gd name="connsiteY167" fmla="*/ 302849 h 707136"/>
                <a:gd name="connsiteX168" fmla="*/ 589971 w 908304"/>
                <a:gd name="connsiteY168" fmla="*/ 268712 h 707136"/>
                <a:gd name="connsiteX169" fmla="*/ 577169 w 908304"/>
                <a:gd name="connsiteY169" fmla="*/ 269931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</a:cxnLst>
              <a:rect l="l" t="t" r="r" b="b"/>
              <a:pathLst>
                <a:path w="908304" h="707136">
                  <a:moveTo>
                    <a:pt x="577169" y="269931"/>
                  </a:moveTo>
                  <a:lnTo>
                    <a:pt x="555224" y="261396"/>
                  </a:lnTo>
                  <a:lnTo>
                    <a:pt x="531449" y="249204"/>
                  </a:lnTo>
                  <a:lnTo>
                    <a:pt x="526572" y="230916"/>
                  </a:lnTo>
                  <a:lnTo>
                    <a:pt x="525353" y="203484"/>
                  </a:lnTo>
                  <a:lnTo>
                    <a:pt x="510723" y="181539"/>
                  </a:lnTo>
                  <a:lnTo>
                    <a:pt x="504627" y="158984"/>
                  </a:lnTo>
                  <a:lnTo>
                    <a:pt x="494873" y="132161"/>
                  </a:lnTo>
                  <a:lnTo>
                    <a:pt x="475976" y="116921"/>
                  </a:lnTo>
                  <a:lnTo>
                    <a:pt x="449153" y="117531"/>
                  </a:lnTo>
                  <a:lnTo>
                    <a:pt x="419892" y="148011"/>
                  </a:lnTo>
                  <a:lnTo>
                    <a:pt x="395508" y="136428"/>
                  </a:lnTo>
                  <a:lnTo>
                    <a:pt x="382097" y="124846"/>
                  </a:lnTo>
                  <a:lnTo>
                    <a:pt x="379659" y="103510"/>
                  </a:lnTo>
                  <a:lnTo>
                    <a:pt x="374782" y="83393"/>
                  </a:lnTo>
                  <a:lnTo>
                    <a:pt x="360152" y="66324"/>
                  </a:lnTo>
                  <a:lnTo>
                    <a:pt x="347350" y="54132"/>
                  </a:lnTo>
                  <a:lnTo>
                    <a:pt x="339425" y="40721"/>
                  </a:lnTo>
                  <a:lnTo>
                    <a:pt x="282732" y="40721"/>
                  </a:lnTo>
                  <a:lnTo>
                    <a:pt x="277856" y="56571"/>
                  </a:lnTo>
                  <a:lnTo>
                    <a:pt x="251643" y="56571"/>
                  </a:lnTo>
                  <a:lnTo>
                    <a:pt x="186416" y="56571"/>
                  </a:lnTo>
                  <a:lnTo>
                    <a:pt x="121188" y="29748"/>
                  </a:lnTo>
                  <a:lnTo>
                    <a:pt x="77907" y="10851"/>
                  </a:lnTo>
                  <a:lnTo>
                    <a:pt x="84003" y="2926"/>
                  </a:lnTo>
                  <a:lnTo>
                    <a:pt x="41331" y="7193"/>
                  </a:lnTo>
                  <a:lnTo>
                    <a:pt x="2926" y="10241"/>
                  </a:lnTo>
                  <a:lnTo>
                    <a:pt x="4145" y="44988"/>
                  </a:lnTo>
                  <a:lnTo>
                    <a:pt x="8412" y="76078"/>
                  </a:lnTo>
                  <a:lnTo>
                    <a:pt x="12680" y="101072"/>
                  </a:lnTo>
                  <a:lnTo>
                    <a:pt x="17556" y="125456"/>
                  </a:lnTo>
                  <a:lnTo>
                    <a:pt x="33406" y="136428"/>
                  </a:lnTo>
                  <a:lnTo>
                    <a:pt x="51084" y="163860"/>
                  </a:lnTo>
                  <a:lnTo>
                    <a:pt x="44988" y="181539"/>
                  </a:lnTo>
                  <a:lnTo>
                    <a:pt x="28529" y="195560"/>
                  </a:lnTo>
                  <a:lnTo>
                    <a:pt x="15728" y="193731"/>
                  </a:lnTo>
                  <a:lnTo>
                    <a:pt x="12070" y="196779"/>
                  </a:lnTo>
                  <a:lnTo>
                    <a:pt x="26091" y="219334"/>
                  </a:lnTo>
                  <a:lnTo>
                    <a:pt x="43769" y="228478"/>
                  </a:lnTo>
                  <a:lnTo>
                    <a:pt x="49865" y="238841"/>
                  </a:lnTo>
                  <a:lnTo>
                    <a:pt x="55352" y="233355"/>
                  </a:lnTo>
                  <a:lnTo>
                    <a:pt x="74249" y="251033"/>
                  </a:lnTo>
                  <a:lnTo>
                    <a:pt x="87051" y="263225"/>
                  </a:lnTo>
                  <a:lnTo>
                    <a:pt x="87660" y="283952"/>
                  </a:lnTo>
                  <a:lnTo>
                    <a:pt x="80345" y="312603"/>
                  </a:lnTo>
                  <a:lnTo>
                    <a:pt x="95585" y="322356"/>
                  </a:lnTo>
                  <a:lnTo>
                    <a:pt x="115702" y="341254"/>
                  </a:lnTo>
                  <a:lnTo>
                    <a:pt x="133380" y="363200"/>
                  </a:lnTo>
                  <a:lnTo>
                    <a:pt x="137648" y="386974"/>
                  </a:lnTo>
                  <a:lnTo>
                    <a:pt x="143744" y="386974"/>
                  </a:lnTo>
                  <a:lnTo>
                    <a:pt x="160203" y="372953"/>
                  </a:lnTo>
                  <a:lnTo>
                    <a:pt x="162641" y="365638"/>
                  </a:lnTo>
                  <a:lnTo>
                    <a:pt x="153497" y="348569"/>
                  </a:lnTo>
                  <a:lnTo>
                    <a:pt x="143744" y="330891"/>
                  </a:lnTo>
                  <a:lnTo>
                    <a:pt x="127894" y="329672"/>
                  </a:lnTo>
                  <a:lnTo>
                    <a:pt x="130332" y="308945"/>
                  </a:lnTo>
                  <a:lnTo>
                    <a:pt x="124846" y="290657"/>
                  </a:lnTo>
                  <a:lnTo>
                    <a:pt x="118750" y="273588"/>
                  </a:lnTo>
                  <a:lnTo>
                    <a:pt x="115702" y="237622"/>
                  </a:lnTo>
                  <a:lnTo>
                    <a:pt x="99852" y="218115"/>
                  </a:lnTo>
                  <a:lnTo>
                    <a:pt x="96195" y="204094"/>
                  </a:lnTo>
                  <a:lnTo>
                    <a:pt x="88880" y="194340"/>
                  </a:lnTo>
                  <a:lnTo>
                    <a:pt x="88880" y="169347"/>
                  </a:lnTo>
                  <a:lnTo>
                    <a:pt x="82784" y="169956"/>
                  </a:lnTo>
                  <a:lnTo>
                    <a:pt x="82174" y="156545"/>
                  </a:lnTo>
                  <a:lnTo>
                    <a:pt x="77907" y="153497"/>
                  </a:lnTo>
                  <a:lnTo>
                    <a:pt x="75468" y="144963"/>
                  </a:lnTo>
                  <a:lnTo>
                    <a:pt x="59009" y="118140"/>
                  </a:lnTo>
                  <a:lnTo>
                    <a:pt x="52304" y="102291"/>
                  </a:lnTo>
                  <a:lnTo>
                    <a:pt x="58400" y="73030"/>
                  </a:lnTo>
                  <a:lnTo>
                    <a:pt x="59009" y="54742"/>
                  </a:lnTo>
                  <a:lnTo>
                    <a:pt x="69982" y="38892"/>
                  </a:lnTo>
                  <a:lnTo>
                    <a:pt x="84612" y="49256"/>
                  </a:lnTo>
                  <a:lnTo>
                    <a:pt x="96195" y="48036"/>
                  </a:lnTo>
                  <a:lnTo>
                    <a:pt x="115092" y="63276"/>
                  </a:lnTo>
                  <a:lnTo>
                    <a:pt x="109606" y="77907"/>
                  </a:lnTo>
                  <a:lnTo>
                    <a:pt x="112044" y="107777"/>
                  </a:lnTo>
                  <a:lnTo>
                    <a:pt x="121188" y="136428"/>
                  </a:lnTo>
                  <a:lnTo>
                    <a:pt x="118750" y="148620"/>
                  </a:lnTo>
                  <a:lnTo>
                    <a:pt x="129113" y="167518"/>
                  </a:lnTo>
                  <a:lnTo>
                    <a:pt x="143134" y="188244"/>
                  </a:lnTo>
                  <a:lnTo>
                    <a:pt x="159593" y="191292"/>
                  </a:lnTo>
                  <a:lnTo>
                    <a:pt x="161422" y="218115"/>
                  </a:lnTo>
                  <a:lnTo>
                    <a:pt x="176052" y="237012"/>
                  </a:lnTo>
                  <a:lnTo>
                    <a:pt x="191292" y="246156"/>
                  </a:lnTo>
                  <a:lnTo>
                    <a:pt x="180320" y="270540"/>
                  </a:lnTo>
                  <a:lnTo>
                    <a:pt x="184587" y="279684"/>
                  </a:lnTo>
                  <a:lnTo>
                    <a:pt x="209580" y="295534"/>
                  </a:lnTo>
                  <a:lnTo>
                    <a:pt x="221163" y="319918"/>
                  </a:lnTo>
                  <a:lnTo>
                    <a:pt x="248595" y="349788"/>
                  </a:lnTo>
                  <a:lnTo>
                    <a:pt x="271760" y="388803"/>
                  </a:lnTo>
                  <a:lnTo>
                    <a:pt x="279684" y="408310"/>
                  </a:lnTo>
                  <a:lnTo>
                    <a:pt x="279684" y="423550"/>
                  </a:lnTo>
                  <a:lnTo>
                    <a:pt x="288219" y="441228"/>
                  </a:lnTo>
                  <a:lnTo>
                    <a:pt x="286390" y="454640"/>
                  </a:lnTo>
                  <a:lnTo>
                    <a:pt x="276636" y="464393"/>
                  </a:lnTo>
                  <a:lnTo>
                    <a:pt x="278465" y="475366"/>
                  </a:lnTo>
                  <a:lnTo>
                    <a:pt x="266883" y="479633"/>
                  </a:lnTo>
                  <a:lnTo>
                    <a:pt x="271760" y="498531"/>
                  </a:lnTo>
                  <a:lnTo>
                    <a:pt x="285171" y="522915"/>
                  </a:lnTo>
                  <a:lnTo>
                    <a:pt x="317480" y="544860"/>
                  </a:lnTo>
                  <a:lnTo>
                    <a:pt x="329062" y="562539"/>
                  </a:lnTo>
                  <a:lnTo>
                    <a:pt x="361980" y="574731"/>
                  </a:lnTo>
                  <a:lnTo>
                    <a:pt x="380268" y="577169"/>
                  </a:lnTo>
                  <a:lnTo>
                    <a:pt x="387584" y="587532"/>
                  </a:lnTo>
                  <a:lnTo>
                    <a:pt x="413187" y="605820"/>
                  </a:lnTo>
                  <a:lnTo>
                    <a:pt x="449153" y="624108"/>
                  </a:lnTo>
                  <a:lnTo>
                    <a:pt x="473537" y="629595"/>
                  </a:lnTo>
                  <a:lnTo>
                    <a:pt x="502798" y="647273"/>
                  </a:lnTo>
                  <a:lnTo>
                    <a:pt x="527182" y="654588"/>
                  </a:lnTo>
                  <a:lnTo>
                    <a:pt x="549737" y="664952"/>
                  </a:lnTo>
                  <a:lnTo>
                    <a:pt x="567416" y="660684"/>
                  </a:lnTo>
                  <a:lnTo>
                    <a:pt x="596676" y="646054"/>
                  </a:lnTo>
                  <a:lnTo>
                    <a:pt x="615574" y="643616"/>
                  </a:lnTo>
                  <a:lnTo>
                    <a:pt x="642396" y="653369"/>
                  </a:lnTo>
                  <a:lnTo>
                    <a:pt x="658246" y="666171"/>
                  </a:lnTo>
                  <a:lnTo>
                    <a:pt x="691774" y="708233"/>
                  </a:lnTo>
                  <a:lnTo>
                    <a:pt x="694212" y="696651"/>
                  </a:lnTo>
                  <a:lnTo>
                    <a:pt x="699089" y="687507"/>
                  </a:lnTo>
                  <a:lnTo>
                    <a:pt x="694822" y="680192"/>
                  </a:lnTo>
                  <a:lnTo>
                    <a:pt x="714939" y="648492"/>
                  </a:lnTo>
                  <a:lnTo>
                    <a:pt x="758220" y="648492"/>
                  </a:lnTo>
                  <a:lnTo>
                    <a:pt x="760659" y="635691"/>
                  </a:lnTo>
                  <a:lnTo>
                    <a:pt x="755782" y="633252"/>
                  </a:lnTo>
                  <a:lnTo>
                    <a:pt x="752734" y="624718"/>
                  </a:lnTo>
                  <a:lnTo>
                    <a:pt x="741152" y="615574"/>
                  </a:lnTo>
                  <a:lnTo>
                    <a:pt x="730179" y="602772"/>
                  </a:lnTo>
                  <a:lnTo>
                    <a:pt x="746028" y="602772"/>
                  </a:lnTo>
                  <a:lnTo>
                    <a:pt x="748467" y="580827"/>
                  </a:lnTo>
                  <a:lnTo>
                    <a:pt x="780166" y="580827"/>
                  </a:lnTo>
                  <a:lnTo>
                    <a:pt x="811256" y="581436"/>
                  </a:lnTo>
                  <a:lnTo>
                    <a:pt x="811865" y="575340"/>
                  </a:lnTo>
                  <a:lnTo>
                    <a:pt x="816132" y="573512"/>
                  </a:lnTo>
                  <a:lnTo>
                    <a:pt x="821619" y="578388"/>
                  </a:lnTo>
                  <a:lnTo>
                    <a:pt x="836859" y="554614"/>
                  </a:lnTo>
                  <a:lnTo>
                    <a:pt x="842955" y="554614"/>
                  </a:lnTo>
                  <a:lnTo>
                    <a:pt x="850270" y="554004"/>
                  </a:lnTo>
                  <a:lnTo>
                    <a:pt x="857585" y="563758"/>
                  </a:lnTo>
                  <a:lnTo>
                    <a:pt x="869777" y="533278"/>
                  </a:lnTo>
                  <a:lnTo>
                    <a:pt x="877092" y="516819"/>
                  </a:lnTo>
                  <a:lnTo>
                    <a:pt x="871606" y="510113"/>
                  </a:lnTo>
                  <a:lnTo>
                    <a:pt x="882579" y="486339"/>
                  </a:lnTo>
                  <a:lnTo>
                    <a:pt x="903915" y="463174"/>
                  </a:lnTo>
                  <a:lnTo>
                    <a:pt x="907572" y="444276"/>
                  </a:lnTo>
                  <a:lnTo>
                    <a:pt x="900257" y="436352"/>
                  </a:lnTo>
                  <a:lnTo>
                    <a:pt x="879531" y="439400"/>
                  </a:lnTo>
                  <a:lnTo>
                    <a:pt x="850270" y="438180"/>
                  </a:lnTo>
                  <a:lnTo>
                    <a:pt x="813694" y="447324"/>
                  </a:lnTo>
                  <a:lnTo>
                    <a:pt x="789310" y="457688"/>
                  </a:lnTo>
                  <a:lnTo>
                    <a:pt x="781995" y="468660"/>
                  </a:lnTo>
                  <a:lnTo>
                    <a:pt x="774680" y="501579"/>
                  </a:lnTo>
                  <a:lnTo>
                    <a:pt x="763707" y="524134"/>
                  </a:lnTo>
                  <a:lnTo>
                    <a:pt x="739932" y="539984"/>
                  </a:lnTo>
                  <a:lnTo>
                    <a:pt x="717987" y="546689"/>
                  </a:lnTo>
                  <a:lnTo>
                    <a:pt x="691774" y="553395"/>
                  </a:lnTo>
                  <a:lnTo>
                    <a:pt x="665561" y="557052"/>
                  </a:lnTo>
                  <a:lnTo>
                    <a:pt x="634472" y="568025"/>
                  </a:lnTo>
                  <a:lnTo>
                    <a:pt x="622889" y="552176"/>
                  </a:lnTo>
                  <a:lnTo>
                    <a:pt x="588752" y="541812"/>
                  </a:lnTo>
                  <a:lnTo>
                    <a:pt x="577779" y="522305"/>
                  </a:lnTo>
                  <a:lnTo>
                    <a:pt x="573512" y="500360"/>
                  </a:lnTo>
                  <a:lnTo>
                    <a:pt x="555224" y="471708"/>
                  </a:lnTo>
                  <a:lnTo>
                    <a:pt x="552785" y="441228"/>
                  </a:lnTo>
                  <a:lnTo>
                    <a:pt x="545470" y="422331"/>
                  </a:lnTo>
                  <a:lnTo>
                    <a:pt x="542422" y="401604"/>
                  </a:lnTo>
                  <a:lnTo>
                    <a:pt x="549128" y="382707"/>
                  </a:lnTo>
                  <a:lnTo>
                    <a:pt x="560100" y="330281"/>
                  </a:lnTo>
                  <a:lnTo>
                    <a:pt x="571073" y="302849"/>
                  </a:lnTo>
                  <a:lnTo>
                    <a:pt x="589971" y="268712"/>
                  </a:lnTo>
                  <a:lnTo>
                    <a:pt x="577169" y="26993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86B0243E-036B-4009-98D2-8FA8972BCF3E}"/>
                </a:ext>
              </a:extLst>
            </p:cNvPr>
            <p:cNvSpPr/>
            <p:nvPr/>
          </p:nvSpPr>
          <p:spPr>
            <a:xfrm>
              <a:off x="6941702" y="2501483"/>
              <a:ext cx="74173" cy="57056"/>
            </a:xfrm>
            <a:custGeom>
              <a:avLst/>
              <a:gdLst>
                <a:gd name="connsiteX0" fmla="*/ 76688 w 79248"/>
                <a:gd name="connsiteY0" fmla="*/ 15118 h 60960"/>
                <a:gd name="connsiteX1" fmla="*/ 59618 w 79248"/>
                <a:gd name="connsiteY1" fmla="*/ 2926 h 60960"/>
                <a:gd name="connsiteX2" fmla="*/ 44989 w 79248"/>
                <a:gd name="connsiteY2" fmla="*/ 3536 h 60960"/>
                <a:gd name="connsiteX3" fmla="*/ 34625 w 79248"/>
                <a:gd name="connsiteY3" fmla="*/ 5974 h 60960"/>
                <a:gd name="connsiteX4" fmla="*/ 27920 w 79248"/>
                <a:gd name="connsiteY4" fmla="*/ 7193 h 60960"/>
                <a:gd name="connsiteX5" fmla="*/ 10241 w 79248"/>
                <a:gd name="connsiteY5" fmla="*/ 13289 h 60960"/>
                <a:gd name="connsiteX6" fmla="*/ 9632 w 79248"/>
                <a:gd name="connsiteY6" fmla="*/ 20605 h 60960"/>
                <a:gd name="connsiteX7" fmla="*/ 5365 w 79248"/>
                <a:gd name="connsiteY7" fmla="*/ 20605 h 60960"/>
                <a:gd name="connsiteX8" fmla="*/ 5365 w 79248"/>
                <a:gd name="connsiteY8" fmla="*/ 20605 h 60960"/>
                <a:gd name="connsiteX9" fmla="*/ 2926 w 79248"/>
                <a:gd name="connsiteY9" fmla="*/ 33406 h 60960"/>
                <a:gd name="connsiteX10" fmla="*/ 8413 w 79248"/>
                <a:gd name="connsiteY10" fmla="*/ 49256 h 60960"/>
                <a:gd name="connsiteX11" fmla="*/ 22433 w 79248"/>
                <a:gd name="connsiteY11" fmla="*/ 59009 h 60960"/>
                <a:gd name="connsiteX12" fmla="*/ 42550 w 79248"/>
                <a:gd name="connsiteY12" fmla="*/ 55352 h 60960"/>
                <a:gd name="connsiteX13" fmla="*/ 54133 w 79248"/>
                <a:gd name="connsiteY13" fmla="*/ 47427 h 60960"/>
                <a:gd name="connsiteX14" fmla="*/ 71201 w 79248"/>
                <a:gd name="connsiteY14" fmla="*/ 48037 h 60960"/>
                <a:gd name="connsiteX15" fmla="*/ 75469 w 79248"/>
                <a:gd name="connsiteY15" fmla="*/ 41331 h 60960"/>
                <a:gd name="connsiteX16" fmla="*/ 81565 w 79248"/>
                <a:gd name="connsiteY16" fmla="*/ 40112 h 60960"/>
                <a:gd name="connsiteX17" fmla="*/ 76688 w 79248"/>
                <a:gd name="connsiteY17" fmla="*/ 1511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248" h="60960">
                  <a:moveTo>
                    <a:pt x="76688" y="15118"/>
                  </a:moveTo>
                  <a:lnTo>
                    <a:pt x="59618" y="2926"/>
                  </a:lnTo>
                  <a:lnTo>
                    <a:pt x="44989" y="3536"/>
                  </a:lnTo>
                  <a:lnTo>
                    <a:pt x="34625" y="5974"/>
                  </a:lnTo>
                  <a:lnTo>
                    <a:pt x="27920" y="7193"/>
                  </a:lnTo>
                  <a:lnTo>
                    <a:pt x="10241" y="13289"/>
                  </a:lnTo>
                  <a:lnTo>
                    <a:pt x="9632" y="20605"/>
                  </a:lnTo>
                  <a:lnTo>
                    <a:pt x="5365" y="20605"/>
                  </a:lnTo>
                  <a:lnTo>
                    <a:pt x="5365" y="20605"/>
                  </a:lnTo>
                  <a:lnTo>
                    <a:pt x="2926" y="33406"/>
                  </a:lnTo>
                  <a:lnTo>
                    <a:pt x="8413" y="49256"/>
                  </a:lnTo>
                  <a:lnTo>
                    <a:pt x="22433" y="59009"/>
                  </a:lnTo>
                  <a:lnTo>
                    <a:pt x="42550" y="55352"/>
                  </a:lnTo>
                  <a:lnTo>
                    <a:pt x="54133" y="47427"/>
                  </a:lnTo>
                  <a:lnTo>
                    <a:pt x="71201" y="48037"/>
                  </a:lnTo>
                  <a:lnTo>
                    <a:pt x="75469" y="41331"/>
                  </a:lnTo>
                  <a:lnTo>
                    <a:pt x="81565" y="40112"/>
                  </a:lnTo>
                  <a:lnTo>
                    <a:pt x="76688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1DCDB5B4-6205-49D1-B776-3415EF41BDB6}"/>
                </a:ext>
              </a:extLst>
            </p:cNvPr>
            <p:cNvSpPr/>
            <p:nvPr/>
          </p:nvSpPr>
          <p:spPr>
            <a:xfrm>
              <a:off x="5954626" y="3131957"/>
              <a:ext cx="524919" cy="542036"/>
            </a:xfrm>
            <a:custGeom>
              <a:avLst/>
              <a:gdLst>
                <a:gd name="connsiteX0" fmla="*/ 560100 w 560832"/>
                <a:gd name="connsiteY0" fmla="*/ 228478 h 579120"/>
                <a:gd name="connsiteX1" fmla="*/ 522915 w 560832"/>
                <a:gd name="connsiteY1" fmla="*/ 232136 h 579120"/>
                <a:gd name="connsiteX2" fmla="*/ 522305 w 560832"/>
                <a:gd name="connsiteY2" fmla="*/ 207752 h 579120"/>
                <a:gd name="connsiteX3" fmla="*/ 506456 w 560832"/>
                <a:gd name="connsiteY3" fmla="*/ 201046 h 579120"/>
                <a:gd name="connsiteX4" fmla="*/ 485729 w 560832"/>
                <a:gd name="connsiteY4" fmla="*/ 190073 h 579120"/>
                <a:gd name="connsiteX5" fmla="*/ 477804 w 560832"/>
                <a:gd name="connsiteY5" fmla="*/ 171785 h 579120"/>
                <a:gd name="connsiteX6" fmla="*/ 364419 w 560832"/>
                <a:gd name="connsiteY6" fmla="*/ 87661 h 579120"/>
                <a:gd name="connsiteX7" fmla="*/ 252252 w 560832"/>
                <a:gd name="connsiteY7" fmla="*/ 2926 h 579120"/>
                <a:gd name="connsiteX8" fmla="*/ 201046 w 560832"/>
                <a:gd name="connsiteY8" fmla="*/ 3536 h 579120"/>
                <a:gd name="connsiteX9" fmla="*/ 215676 w 560832"/>
                <a:gd name="connsiteY9" fmla="*/ 170566 h 579120"/>
                <a:gd name="connsiteX10" fmla="*/ 230307 w 560832"/>
                <a:gd name="connsiteY10" fmla="*/ 338206 h 579120"/>
                <a:gd name="connsiteX11" fmla="*/ 236403 w 560832"/>
                <a:gd name="connsiteY11" fmla="*/ 343083 h 579120"/>
                <a:gd name="connsiteX12" fmla="*/ 228478 w 560832"/>
                <a:gd name="connsiteY12" fmla="*/ 369905 h 579120"/>
                <a:gd name="connsiteX13" fmla="*/ 92537 w 560832"/>
                <a:gd name="connsiteY13" fmla="*/ 370515 h 579120"/>
                <a:gd name="connsiteX14" fmla="*/ 87051 w 560832"/>
                <a:gd name="connsiteY14" fmla="*/ 379049 h 579120"/>
                <a:gd name="connsiteX15" fmla="*/ 74249 w 560832"/>
                <a:gd name="connsiteY15" fmla="*/ 376611 h 579120"/>
                <a:gd name="connsiteX16" fmla="*/ 54742 w 560832"/>
                <a:gd name="connsiteY16" fmla="*/ 384536 h 579120"/>
                <a:gd name="connsiteX17" fmla="*/ 31577 w 560832"/>
                <a:gd name="connsiteY17" fmla="*/ 373563 h 579120"/>
                <a:gd name="connsiteX18" fmla="*/ 20604 w 560832"/>
                <a:gd name="connsiteY18" fmla="*/ 374782 h 579120"/>
                <a:gd name="connsiteX19" fmla="*/ 14508 w 560832"/>
                <a:gd name="connsiteY19" fmla="*/ 397337 h 579120"/>
                <a:gd name="connsiteX20" fmla="*/ 2926 w 560832"/>
                <a:gd name="connsiteY20" fmla="*/ 404653 h 579120"/>
                <a:gd name="connsiteX21" fmla="*/ 4145 w 560832"/>
                <a:gd name="connsiteY21" fmla="*/ 428427 h 579120"/>
                <a:gd name="connsiteX22" fmla="*/ 10851 w 560832"/>
                <a:gd name="connsiteY22" fmla="*/ 450982 h 579120"/>
                <a:gd name="connsiteX23" fmla="*/ 23652 w 560832"/>
                <a:gd name="connsiteY23" fmla="*/ 461955 h 579120"/>
                <a:gd name="connsiteX24" fmla="*/ 26091 w 560832"/>
                <a:gd name="connsiteY24" fmla="*/ 476585 h 579120"/>
                <a:gd name="connsiteX25" fmla="*/ 24262 w 560832"/>
                <a:gd name="connsiteY25" fmla="*/ 488777 h 579120"/>
                <a:gd name="connsiteX26" fmla="*/ 26091 w 560832"/>
                <a:gd name="connsiteY26" fmla="*/ 502798 h 579120"/>
                <a:gd name="connsiteX27" fmla="*/ 31577 w 560832"/>
                <a:gd name="connsiteY27" fmla="*/ 502798 h 579120"/>
                <a:gd name="connsiteX28" fmla="*/ 40721 w 560832"/>
                <a:gd name="connsiteY28" fmla="*/ 497921 h 579120"/>
                <a:gd name="connsiteX29" fmla="*/ 46208 w 560832"/>
                <a:gd name="connsiteY29" fmla="*/ 499141 h 579120"/>
                <a:gd name="connsiteX30" fmla="*/ 55352 w 560832"/>
                <a:gd name="connsiteY30" fmla="*/ 508894 h 579120"/>
                <a:gd name="connsiteX31" fmla="*/ 69982 w 560832"/>
                <a:gd name="connsiteY31" fmla="*/ 511942 h 579120"/>
                <a:gd name="connsiteX32" fmla="*/ 79736 w 560832"/>
                <a:gd name="connsiteY32" fmla="*/ 503408 h 579120"/>
                <a:gd name="connsiteX33" fmla="*/ 90708 w 560832"/>
                <a:gd name="connsiteY33" fmla="*/ 498531 h 579120"/>
                <a:gd name="connsiteX34" fmla="*/ 98633 w 560832"/>
                <a:gd name="connsiteY34" fmla="*/ 493045 h 579120"/>
                <a:gd name="connsiteX35" fmla="*/ 105339 w 560832"/>
                <a:gd name="connsiteY35" fmla="*/ 494264 h 579120"/>
                <a:gd name="connsiteX36" fmla="*/ 113264 w 560832"/>
                <a:gd name="connsiteY36" fmla="*/ 502798 h 579120"/>
                <a:gd name="connsiteX37" fmla="*/ 116921 w 560832"/>
                <a:gd name="connsiteY37" fmla="*/ 513161 h 579120"/>
                <a:gd name="connsiteX38" fmla="*/ 130942 w 560832"/>
                <a:gd name="connsiteY38" fmla="*/ 529621 h 579120"/>
                <a:gd name="connsiteX39" fmla="*/ 123627 w 560832"/>
                <a:gd name="connsiteY39" fmla="*/ 539374 h 579120"/>
                <a:gd name="connsiteX40" fmla="*/ 122408 w 560832"/>
                <a:gd name="connsiteY40" fmla="*/ 552176 h 579120"/>
                <a:gd name="connsiteX41" fmla="*/ 129723 w 560832"/>
                <a:gd name="connsiteY41" fmla="*/ 548518 h 579120"/>
                <a:gd name="connsiteX42" fmla="*/ 133990 w 560832"/>
                <a:gd name="connsiteY42" fmla="*/ 552785 h 579120"/>
                <a:gd name="connsiteX43" fmla="*/ 132161 w 560832"/>
                <a:gd name="connsiteY43" fmla="*/ 564368 h 579120"/>
                <a:gd name="connsiteX44" fmla="*/ 142524 w 560832"/>
                <a:gd name="connsiteY44" fmla="*/ 575341 h 579120"/>
                <a:gd name="connsiteX45" fmla="*/ 146792 w 560832"/>
                <a:gd name="connsiteY45" fmla="*/ 571683 h 579120"/>
                <a:gd name="connsiteX46" fmla="*/ 156545 w 560832"/>
                <a:gd name="connsiteY46" fmla="*/ 577779 h 579120"/>
                <a:gd name="connsiteX47" fmla="*/ 182758 w 560832"/>
                <a:gd name="connsiteY47" fmla="*/ 578389 h 579120"/>
                <a:gd name="connsiteX48" fmla="*/ 188854 w 560832"/>
                <a:gd name="connsiteY48" fmla="*/ 566806 h 579120"/>
                <a:gd name="connsiteX49" fmla="*/ 194950 w 560832"/>
                <a:gd name="connsiteY49" fmla="*/ 567416 h 579120"/>
                <a:gd name="connsiteX50" fmla="*/ 204704 w 560832"/>
                <a:gd name="connsiteY50" fmla="*/ 563149 h 579120"/>
                <a:gd name="connsiteX51" fmla="*/ 210190 w 560832"/>
                <a:gd name="connsiteY51" fmla="*/ 579608 h 579120"/>
                <a:gd name="connsiteX52" fmla="*/ 218115 w 560832"/>
                <a:gd name="connsiteY52" fmla="*/ 574731 h 579120"/>
                <a:gd name="connsiteX53" fmla="*/ 232136 w 560832"/>
                <a:gd name="connsiteY53" fmla="*/ 569245 h 579120"/>
                <a:gd name="connsiteX54" fmla="*/ 229697 w 560832"/>
                <a:gd name="connsiteY54" fmla="*/ 546689 h 579120"/>
                <a:gd name="connsiteX55" fmla="*/ 239451 w 560832"/>
                <a:gd name="connsiteY55" fmla="*/ 530230 h 579120"/>
                <a:gd name="connsiteX56" fmla="*/ 238232 w 560832"/>
                <a:gd name="connsiteY56" fmla="*/ 516819 h 579120"/>
                <a:gd name="connsiteX57" fmla="*/ 265664 w 560832"/>
                <a:gd name="connsiteY57" fmla="*/ 485120 h 579120"/>
                <a:gd name="connsiteX58" fmla="*/ 270540 w 560832"/>
                <a:gd name="connsiteY58" fmla="*/ 458297 h 579120"/>
                <a:gd name="connsiteX59" fmla="*/ 280294 w 560832"/>
                <a:gd name="connsiteY59" fmla="*/ 448544 h 579120"/>
                <a:gd name="connsiteX60" fmla="*/ 296753 w 560832"/>
                <a:gd name="connsiteY60" fmla="*/ 454030 h 579120"/>
                <a:gd name="connsiteX61" fmla="*/ 310774 w 560832"/>
                <a:gd name="connsiteY61" fmla="*/ 446105 h 579120"/>
                <a:gd name="connsiteX62" fmla="*/ 315651 w 560832"/>
                <a:gd name="connsiteY62" fmla="*/ 436352 h 579120"/>
                <a:gd name="connsiteX63" fmla="*/ 341864 w 560832"/>
                <a:gd name="connsiteY63" fmla="*/ 418673 h 579120"/>
                <a:gd name="connsiteX64" fmla="*/ 348569 w 560832"/>
                <a:gd name="connsiteY64" fmla="*/ 406481 h 579120"/>
                <a:gd name="connsiteX65" fmla="*/ 380268 w 560832"/>
                <a:gd name="connsiteY65" fmla="*/ 390632 h 579120"/>
                <a:gd name="connsiteX66" fmla="*/ 398556 w 560832"/>
                <a:gd name="connsiteY66" fmla="*/ 385145 h 579120"/>
                <a:gd name="connsiteX67" fmla="*/ 407091 w 560832"/>
                <a:gd name="connsiteY67" fmla="*/ 392461 h 579120"/>
                <a:gd name="connsiteX68" fmla="*/ 429036 w 560832"/>
                <a:gd name="connsiteY68" fmla="*/ 392461 h 579120"/>
                <a:gd name="connsiteX69" fmla="*/ 450982 w 560832"/>
                <a:gd name="connsiteY69" fmla="*/ 390632 h 579120"/>
                <a:gd name="connsiteX70" fmla="*/ 463174 w 560832"/>
                <a:gd name="connsiteY70" fmla="*/ 377221 h 579120"/>
                <a:gd name="connsiteX71" fmla="*/ 509504 w 560832"/>
                <a:gd name="connsiteY71" fmla="*/ 373563 h 579120"/>
                <a:gd name="connsiteX72" fmla="*/ 539374 w 560832"/>
                <a:gd name="connsiteY72" fmla="*/ 367467 h 579120"/>
                <a:gd name="connsiteX73" fmla="*/ 542422 w 560832"/>
                <a:gd name="connsiteY73" fmla="*/ 343693 h 579120"/>
                <a:gd name="connsiteX74" fmla="*/ 560710 w 560832"/>
                <a:gd name="connsiteY74" fmla="*/ 317480 h 579120"/>
                <a:gd name="connsiteX75" fmla="*/ 560100 w 560832"/>
                <a:gd name="connsiteY75" fmla="*/ 228478 h 57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60832" h="579120">
                  <a:moveTo>
                    <a:pt x="560100" y="228478"/>
                  </a:moveTo>
                  <a:lnTo>
                    <a:pt x="522915" y="232136"/>
                  </a:lnTo>
                  <a:lnTo>
                    <a:pt x="522305" y="207752"/>
                  </a:lnTo>
                  <a:lnTo>
                    <a:pt x="506456" y="201046"/>
                  </a:lnTo>
                  <a:lnTo>
                    <a:pt x="485729" y="190073"/>
                  </a:lnTo>
                  <a:lnTo>
                    <a:pt x="477804" y="171785"/>
                  </a:lnTo>
                  <a:lnTo>
                    <a:pt x="364419" y="87661"/>
                  </a:lnTo>
                  <a:lnTo>
                    <a:pt x="252252" y="2926"/>
                  </a:lnTo>
                  <a:lnTo>
                    <a:pt x="201046" y="3536"/>
                  </a:lnTo>
                  <a:lnTo>
                    <a:pt x="215676" y="170566"/>
                  </a:lnTo>
                  <a:lnTo>
                    <a:pt x="230307" y="338206"/>
                  </a:lnTo>
                  <a:lnTo>
                    <a:pt x="236403" y="343083"/>
                  </a:lnTo>
                  <a:lnTo>
                    <a:pt x="228478" y="369905"/>
                  </a:lnTo>
                  <a:lnTo>
                    <a:pt x="92537" y="370515"/>
                  </a:lnTo>
                  <a:lnTo>
                    <a:pt x="87051" y="379049"/>
                  </a:lnTo>
                  <a:lnTo>
                    <a:pt x="74249" y="376611"/>
                  </a:lnTo>
                  <a:lnTo>
                    <a:pt x="54742" y="384536"/>
                  </a:lnTo>
                  <a:lnTo>
                    <a:pt x="31577" y="373563"/>
                  </a:lnTo>
                  <a:lnTo>
                    <a:pt x="20604" y="374782"/>
                  </a:lnTo>
                  <a:lnTo>
                    <a:pt x="14508" y="397337"/>
                  </a:lnTo>
                  <a:lnTo>
                    <a:pt x="2926" y="404653"/>
                  </a:lnTo>
                  <a:lnTo>
                    <a:pt x="4145" y="428427"/>
                  </a:lnTo>
                  <a:lnTo>
                    <a:pt x="10851" y="450982"/>
                  </a:lnTo>
                  <a:lnTo>
                    <a:pt x="23652" y="461955"/>
                  </a:lnTo>
                  <a:lnTo>
                    <a:pt x="26091" y="476585"/>
                  </a:lnTo>
                  <a:lnTo>
                    <a:pt x="24262" y="488777"/>
                  </a:lnTo>
                  <a:lnTo>
                    <a:pt x="26091" y="502798"/>
                  </a:lnTo>
                  <a:lnTo>
                    <a:pt x="31577" y="502798"/>
                  </a:lnTo>
                  <a:lnTo>
                    <a:pt x="40721" y="497921"/>
                  </a:lnTo>
                  <a:lnTo>
                    <a:pt x="46208" y="499141"/>
                  </a:lnTo>
                  <a:lnTo>
                    <a:pt x="55352" y="508894"/>
                  </a:lnTo>
                  <a:lnTo>
                    <a:pt x="69982" y="511942"/>
                  </a:lnTo>
                  <a:lnTo>
                    <a:pt x="79736" y="503408"/>
                  </a:lnTo>
                  <a:lnTo>
                    <a:pt x="90708" y="498531"/>
                  </a:lnTo>
                  <a:lnTo>
                    <a:pt x="98633" y="493045"/>
                  </a:lnTo>
                  <a:lnTo>
                    <a:pt x="105339" y="494264"/>
                  </a:lnTo>
                  <a:lnTo>
                    <a:pt x="113264" y="502798"/>
                  </a:lnTo>
                  <a:lnTo>
                    <a:pt x="116921" y="513161"/>
                  </a:lnTo>
                  <a:lnTo>
                    <a:pt x="130942" y="529621"/>
                  </a:lnTo>
                  <a:lnTo>
                    <a:pt x="123627" y="539374"/>
                  </a:lnTo>
                  <a:lnTo>
                    <a:pt x="122408" y="552176"/>
                  </a:lnTo>
                  <a:lnTo>
                    <a:pt x="129723" y="548518"/>
                  </a:lnTo>
                  <a:lnTo>
                    <a:pt x="133990" y="552785"/>
                  </a:lnTo>
                  <a:lnTo>
                    <a:pt x="132161" y="564368"/>
                  </a:lnTo>
                  <a:lnTo>
                    <a:pt x="142524" y="575341"/>
                  </a:lnTo>
                  <a:lnTo>
                    <a:pt x="146792" y="571683"/>
                  </a:lnTo>
                  <a:lnTo>
                    <a:pt x="156545" y="577779"/>
                  </a:lnTo>
                  <a:lnTo>
                    <a:pt x="182758" y="578389"/>
                  </a:lnTo>
                  <a:lnTo>
                    <a:pt x="188854" y="566806"/>
                  </a:lnTo>
                  <a:lnTo>
                    <a:pt x="194950" y="567416"/>
                  </a:lnTo>
                  <a:lnTo>
                    <a:pt x="204704" y="563149"/>
                  </a:lnTo>
                  <a:lnTo>
                    <a:pt x="210190" y="579608"/>
                  </a:lnTo>
                  <a:lnTo>
                    <a:pt x="218115" y="574731"/>
                  </a:lnTo>
                  <a:lnTo>
                    <a:pt x="232136" y="569245"/>
                  </a:lnTo>
                  <a:lnTo>
                    <a:pt x="229697" y="546689"/>
                  </a:lnTo>
                  <a:lnTo>
                    <a:pt x="239451" y="530230"/>
                  </a:lnTo>
                  <a:lnTo>
                    <a:pt x="238232" y="516819"/>
                  </a:lnTo>
                  <a:lnTo>
                    <a:pt x="265664" y="485120"/>
                  </a:lnTo>
                  <a:lnTo>
                    <a:pt x="270540" y="458297"/>
                  </a:lnTo>
                  <a:lnTo>
                    <a:pt x="280294" y="448544"/>
                  </a:lnTo>
                  <a:lnTo>
                    <a:pt x="296753" y="454030"/>
                  </a:lnTo>
                  <a:lnTo>
                    <a:pt x="310774" y="446105"/>
                  </a:lnTo>
                  <a:lnTo>
                    <a:pt x="315651" y="436352"/>
                  </a:lnTo>
                  <a:lnTo>
                    <a:pt x="341864" y="418673"/>
                  </a:lnTo>
                  <a:lnTo>
                    <a:pt x="348569" y="406481"/>
                  </a:lnTo>
                  <a:lnTo>
                    <a:pt x="380268" y="390632"/>
                  </a:lnTo>
                  <a:lnTo>
                    <a:pt x="398556" y="385145"/>
                  </a:lnTo>
                  <a:lnTo>
                    <a:pt x="407091" y="392461"/>
                  </a:lnTo>
                  <a:lnTo>
                    <a:pt x="429036" y="392461"/>
                  </a:lnTo>
                  <a:lnTo>
                    <a:pt x="450982" y="390632"/>
                  </a:lnTo>
                  <a:lnTo>
                    <a:pt x="463174" y="377221"/>
                  </a:lnTo>
                  <a:lnTo>
                    <a:pt x="509504" y="373563"/>
                  </a:lnTo>
                  <a:lnTo>
                    <a:pt x="539374" y="367467"/>
                  </a:lnTo>
                  <a:lnTo>
                    <a:pt x="542422" y="343693"/>
                  </a:lnTo>
                  <a:lnTo>
                    <a:pt x="560710" y="317480"/>
                  </a:lnTo>
                  <a:lnTo>
                    <a:pt x="560100" y="22847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5ECA9694-FE0B-4846-8DFA-F4B899B552AC}"/>
                </a:ext>
              </a:extLst>
            </p:cNvPr>
            <p:cNvSpPr/>
            <p:nvPr/>
          </p:nvSpPr>
          <p:spPr>
            <a:xfrm>
              <a:off x="9241077" y="3009856"/>
              <a:ext cx="279577" cy="673266"/>
            </a:xfrm>
            <a:custGeom>
              <a:avLst/>
              <a:gdLst>
                <a:gd name="connsiteX0" fmla="*/ 301630 w 298704"/>
                <a:gd name="connsiteY0" fmla="*/ 270540 h 719328"/>
                <a:gd name="connsiteX1" fmla="*/ 297973 w 298704"/>
                <a:gd name="connsiteY1" fmla="*/ 254691 h 719328"/>
                <a:gd name="connsiteX2" fmla="*/ 274808 w 298704"/>
                <a:gd name="connsiteY2" fmla="*/ 265664 h 719328"/>
                <a:gd name="connsiteX3" fmla="*/ 259568 w 298704"/>
                <a:gd name="connsiteY3" fmla="*/ 258348 h 719328"/>
                <a:gd name="connsiteX4" fmla="*/ 232136 w 298704"/>
                <a:gd name="connsiteY4" fmla="*/ 243718 h 719328"/>
                <a:gd name="connsiteX5" fmla="*/ 237013 w 298704"/>
                <a:gd name="connsiteY5" fmla="*/ 212019 h 719328"/>
                <a:gd name="connsiteX6" fmla="*/ 214457 w 298704"/>
                <a:gd name="connsiteY6" fmla="*/ 204094 h 719328"/>
                <a:gd name="connsiteX7" fmla="*/ 200437 w 298704"/>
                <a:gd name="connsiteY7" fmla="*/ 168737 h 719328"/>
                <a:gd name="connsiteX8" fmla="*/ 166298 w 298704"/>
                <a:gd name="connsiteY8" fmla="*/ 174833 h 719328"/>
                <a:gd name="connsiteX9" fmla="*/ 162032 w 298704"/>
                <a:gd name="connsiteY9" fmla="*/ 129113 h 719328"/>
                <a:gd name="connsiteX10" fmla="*/ 187025 w 298704"/>
                <a:gd name="connsiteY10" fmla="*/ 96804 h 719328"/>
                <a:gd name="connsiteX11" fmla="*/ 182149 w 298704"/>
                <a:gd name="connsiteY11" fmla="*/ 64496 h 719328"/>
                <a:gd name="connsiteX12" fmla="*/ 174224 w 298704"/>
                <a:gd name="connsiteY12" fmla="*/ 34625 h 719328"/>
                <a:gd name="connsiteX13" fmla="*/ 157765 w 298704"/>
                <a:gd name="connsiteY13" fmla="*/ 25481 h 719328"/>
                <a:gd name="connsiteX14" fmla="*/ 141305 w 298704"/>
                <a:gd name="connsiteY14" fmla="*/ 2926 h 719328"/>
                <a:gd name="connsiteX15" fmla="*/ 123017 w 298704"/>
                <a:gd name="connsiteY15" fmla="*/ 5364 h 719328"/>
                <a:gd name="connsiteX16" fmla="*/ 128504 w 298704"/>
                <a:gd name="connsiteY16" fmla="*/ 19995 h 719328"/>
                <a:gd name="connsiteX17" fmla="*/ 118750 w 298704"/>
                <a:gd name="connsiteY17" fmla="*/ 27310 h 719328"/>
                <a:gd name="connsiteX18" fmla="*/ 126674 w 298704"/>
                <a:gd name="connsiteY18" fmla="*/ 51084 h 719328"/>
                <a:gd name="connsiteX19" fmla="*/ 101681 w 298704"/>
                <a:gd name="connsiteY19" fmla="*/ 44379 h 719328"/>
                <a:gd name="connsiteX20" fmla="*/ 64496 w 298704"/>
                <a:gd name="connsiteY20" fmla="*/ 71201 h 719328"/>
                <a:gd name="connsiteX21" fmla="*/ 69982 w 298704"/>
                <a:gd name="connsiteY21" fmla="*/ 93147 h 719328"/>
                <a:gd name="connsiteX22" fmla="*/ 57181 w 298704"/>
                <a:gd name="connsiteY22" fmla="*/ 126065 h 719328"/>
                <a:gd name="connsiteX23" fmla="*/ 59009 w 298704"/>
                <a:gd name="connsiteY23" fmla="*/ 144963 h 719328"/>
                <a:gd name="connsiteX24" fmla="*/ 49865 w 298704"/>
                <a:gd name="connsiteY24" fmla="*/ 176662 h 719328"/>
                <a:gd name="connsiteX25" fmla="*/ 21824 w 298704"/>
                <a:gd name="connsiteY25" fmla="*/ 168128 h 719328"/>
                <a:gd name="connsiteX26" fmla="*/ 27310 w 298704"/>
                <a:gd name="connsiteY26" fmla="*/ 208361 h 719328"/>
                <a:gd name="connsiteX27" fmla="*/ 21824 w 298704"/>
                <a:gd name="connsiteY27" fmla="*/ 221163 h 719328"/>
                <a:gd name="connsiteX28" fmla="*/ 27310 w 298704"/>
                <a:gd name="connsiteY28" fmla="*/ 237622 h 719328"/>
                <a:gd name="connsiteX29" fmla="*/ 12680 w 298704"/>
                <a:gd name="connsiteY29" fmla="*/ 246766 h 719328"/>
                <a:gd name="connsiteX30" fmla="*/ 15728 w 298704"/>
                <a:gd name="connsiteY30" fmla="*/ 274808 h 719328"/>
                <a:gd name="connsiteX31" fmla="*/ 2926 w 298704"/>
                <a:gd name="connsiteY31" fmla="*/ 268712 h 719328"/>
                <a:gd name="connsiteX32" fmla="*/ 9632 w 298704"/>
                <a:gd name="connsiteY32" fmla="*/ 299801 h 719328"/>
                <a:gd name="connsiteX33" fmla="*/ 37673 w 298704"/>
                <a:gd name="connsiteY33" fmla="*/ 331500 h 719328"/>
                <a:gd name="connsiteX34" fmla="*/ 58400 w 298704"/>
                <a:gd name="connsiteY34" fmla="*/ 336987 h 719328"/>
                <a:gd name="connsiteX35" fmla="*/ 55961 w 298704"/>
                <a:gd name="connsiteY35" fmla="*/ 350398 h 719328"/>
                <a:gd name="connsiteX36" fmla="*/ 88880 w 298704"/>
                <a:gd name="connsiteY36" fmla="*/ 395508 h 719328"/>
                <a:gd name="connsiteX37" fmla="*/ 100462 w 298704"/>
                <a:gd name="connsiteY37" fmla="*/ 431475 h 719328"/>
                <a:gd name="connsiteX38" fmla="*/ 94976 w 298704"/>
                <a:gd name="connsiteY38" fmla="*/ 479633 h 719328"/>
                <a:gd name="connsiteX39" fmla="*/ 116921 w 298704"/>
                <a:gd name="connsiteY39" fmla="*/ 488777 h 719328"/>
                <a:gd name="connsiteX40" fmla="*/ 136429 w 298704"/>
                <a:gd name="connsiteY40" fmla="*/ 492435 h 719328"/>
                <a:gd name="connsiteX41" fmla="*/ 171785 w 298704"/>
                <a:gd name="connsiteY41" fmla="*/ 464393 h 719328"/>
                <a:gd name="connsiteX42" fmla="*/ 191293 w 298704"/>
                <a:gd name="connsiteY42" fmla="*/ 445496 h 719328"/>
                <a:gd name="connsiteX43" fmla="*/ 210190 w 298704"/>
                <a:gd name="connsiteY43" fmla="*/ 477195 h 719328"/>
                <a:gd name="connsiteX44" fmla="*/ 222382 w 298704"/>
                <a:gd name="connsiteY44" fmla="*/ 526572 h 719328"/>
                <a:gd name="connsiteX45" fmla="*/ 238232 w 298704"/>
                <a:gd name="connsiteY45" fmla="*/ 572902 h 719328"/>
                <a:gd name="connsiteX46" fmla="*/ 254081 w 298704"/>
                <a:gd name="connsiteY46" fmla="*/ 593019 h 719328"/>
                <a:gd name="connsiteX47" fmla="*/ 255301 w 298704"/>
                <a:gd name="connsiteY47" fmla="*/ 635081 h 719328"/>
                <a:gd name="connsiteX48" fmla="*/ 268712 w 298704"/>
                <a:gd name="connsiteY48" fmla="*/ 658246 h 719328"/>
                <a:gd name="connsiteX49" fmla="*/ 260786 w 298704"/>
                <a:gd name="connsiteY49" fmla="*/ 687507 h 719328"/>
                <a:gd name="connsiteX50" fmla="*/ 266273 w 298704"/>
                <a:gd name="connsiteY50" fmla="*/ 716768 h 719328"/>
                <a:gd name="connsiteX51" fmla="*/ 279685 w 298704"/>
                <a:gd name="connsiteY51" fmla="*/ 676534 h 719328"/>
                <a:gd name="connsiteX52" fmla="*/ 295534 w 298704"/>
                <a:gd name="connsiteY52" fmla="*/ 640568 h 719328"/>
                <a:gd name="connsiteX53" fmla="*/ 278465 w 298704"/>
                <a:gd name="connsiteY53" fmla="*/ 605211 h 719328"/>
                <a:gd name="connsiteX54" fmla="*/ 277246 w 298704"/>
                <a:gd name="connsiteY54" fmla="*/ 586923 h 719328"/>
                <a:gd name="connsiteX55" fmla="*/ 271150 w 298704"/>
                <a:gd name="connsiteY55" fmla="*/ 565587 h 719328"/>
                <a:gd name="connsiteX56" fmla="*/ 245546 w 298704"/>
                <a:gd name="connsiteY56" fmla="*/ 534497 h 719328"/>
                <a:gd name="connsiteX57" fmla="*/ 235184 w 298704"/>
                <a:gd name="connsiteY57" fmla="*/ 514990 h 719328"/>
                <a:gd name="connsiteX58" fmla="*/ 245546 w 298704"/>
                <a:gd name="connsiteY58" fmla="*/ 508284 h 719328"/>
                <a:gd name="connsiteX59" fmla="*/ 254081 w 298704"/>
                <a:gd name="connsiteY59" fmla="*/ 474147 h 719328"/>
                <a:gd name="connsiteX60" fmla="*/ 236402 w 298704"/>
                <a:gd name="connsiteY60" fmla="*/ 448544 h 719328"/>
                <a:gd name="connsiteX61" fmla="*/ 211409 w 298704"/>
                <a:gd name="connsiteY61" fmla="*/ 420502 h 719328"/>
                <a:gd name="connsiteX62" fmla="*/ 190073 w 298704"/>
                <a:gd name="connsiteY62" fmla="*/ 386364 h 719328"/>
                <a:gd name="connsiteX63" fmla="*/ 203485 w 298704"/>
                <a:gd name="connsiteY63" fmla="*/ 379659 h 719328"/>
                <a:gd name="connsiteX64" fmla="*/ 212629 w 298704"/>
                <a:gd name="connsiteY64" fmla="*/ 337596 h 719328"/>
                <a:gd name="connsiteX65" fmla="*/ 236402 w 298704"/>
                <a:gd name="connsiteY65" fmla="*/ 335768 h 719328"/>
                <a:gd name="connsiteX66" fmla="*/ 253472 w 298704"/>
                <a:gd name="connsiteY66" fmla="*/ 318699 h 719328"/>
                <a:gd name="connsiteX67" fmla="*/ 271760 w 298704"/>
                <a:gd name="connsiteY67" fmla="*/ 310164 h 719328"/>
                <a:gd name="connsiteX68" fmla="*/ 276637 w 298704"/>
                <a:gd name="connsiteY68" fmla="*/ 295534 h 719328"/>
                <a:gd name="connsiteX69" fmla="*/ 301630 w 298704"/>
                <a:gd name="connsiteY69" fmla="*/ 270540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98704" h="719328">
                  <a:moveTo>
                    <a:pt x="301630" y="270540"/>
                  </a:moveTo>
                  <a:lnTo>
                    <a:pt x="297973" y="254691"/>
                  </a:lnTo>
                  <a:lnTo>
                    <a:pt x="274808" y="265664"/>
                  </a:lnTo>
                  <a:lnTo>
                    <a:pt x="259568" y="258348"/>
                  </a:lnTo>
                  <a:lnTo>
                    <a:pt x="232136" y="243718"/>
                  </a:lnTo>
                  <a:lnTo>
                    <a:pt x="237013" y="212019"/>
                  </a:lnTo>
                  <a:lnTo>
                    <a:pt x="214457" y="204094"/>
                  </a:lnTo>
                  <a:lnTo>
                    <a:pt x="200437" y="168737"/>
                  </a:lnTo>
                  <a:lnTo>
                    <a:pt x="166298" y="174833"/>
                  </a:lnTo>
                  <a:lnTo>
                    <a:pt x="162032" y="129113"/>
                  </a:lnTo>
                  <a:lnTo>
                    <a:pt x="187025" y="96804"/>
                  </a:lnTo>
                  <a:lnTo>
                    <a:pt x="182149" y="64496"/>
                  </a:lnTo>
                  <a:lnTo>
                    <a:pt x="174224" y="34625"/>
                  </a:lnTo>
                  <a:lnTo>
                    <a:pt x="157765" y="25481"/>
                  </a:lnTo>
                  <a:lnTo>
                    <a:pt x="141305" y="2926"/>
                  </a:lnTo>
                  <a:lnTo>
                    <a:pt x="123017" y="5364"/>
                  </a:lnTo>
                  <a:lnTo>
                    <a:pt x="128504" y="19995"/>
                  </a:lnTo>
                  <a:lnTo>
                    <a:pt x="118750" y="27310"/>
                  </a:lnTo>
                  <a:lnTo>
                    <a:pt x="126674" y="51084"/>
                  </a:lnTo>
                  <a:lnTo>
                    <a:pt x="101681" y="44379"/>
                  </a:lnTo>
                  <a:lnTo>
                    <a:pt x="64496" y="71201"/>
                  </a:lnTo>
                  <a:lnTo>
                    <a:pt x="69982" y="93147"/>
                  </a:lnTo>
                  <a:lnTo>
                    <a:pt x="57181" y="126065"/>
                  </a:lnTo>
                  <a:lnTo>
                    <a:pt x="59009" y="144963"/>
                  </a:lnTo>
                  <a:lnTo>
                    <a:pt x="49865" y="176662"/>
                  </a:lnTo>
                  <a:lnTo>
                    <a:pt x="21824" y="168128"/>
                  </a:lnTo>
                  <a:lnTo>
                    <a:pt x="27310" y="208361"/>
                  </a:lnTo>
                  <a:lnTo>
                    <a:pt x="21824" y="221163"/>
                  </a:lnTo>
                  <a:lnTo>
                    <a:pt x="27310" y="237622"/>
                  </a:lnTo>
                  <a:lnTo>
                    <a:pt x="12680" y="246766"/>
                  </a:lnTo>
                  <a:lnTo>
                    <a:pt x="15728" y="274808"/>
                  </a:lnTo>
                  <a:lnTo>
                    <a:pt x="2926" y="268712"/>
                  </a:lnTo>
                  <a:lnTo>
                    <a:pt x="9632" y="299801"/>
                  </a:lnTo>
                  <a:lnTo>
                    <a:pt x="37673" y="331500"/>
                  </a:lnTo>
                  <a:lnTo>
                    <a:pt x="58400" y="336987"/>
                  </a:lnTo>
                  <a:lnTo>
                    <a:pt x="55961" y="350398"/>
                  </a:lnTo>
                  <a:lnTo>
                    <a:pt x="88880" y="395508"/>
                  </a:lnTo>
                  <a:lnTo>
                    <a:pt x="100462" y="431475"/>
                  </a:lnTo>
                  <a:lnTo>
                    <a:pt x="94976" y="479633"/>
                  </a:lnTo>
                  <a:lnTo>
                    <a:pt x="116921" y="488777"/>
                  </a:lnTo>
                  <a:lnTo>
                    <a:pt x="136429" y="492435"/>
                  </a:lnTo>
                  <a:lnTo>
                    <a:pt x="171785" y="464393"/>
                  </a:lnTo>
                  <a:lnTo>
                    <a:pt x="191293" y="445496"/>
                  </a:lnTo>
                  <a:lnTo>
                    <a:pt x="210190" y="477195"/>
                  </a:lnTo>
                  <a:lnTo>
                    <a:pt x="222382" y="526572"/>
                  </a:lnTo>
                  <a:lnTo>
                    <a:pt x="238232" y="572902"/>
                  </a:lnTo>
                  <a:lnTo>
                    <a:pt x="254081" y="593019"/>
                  </a:lnTo>
                  <a:lnTo>
                    <a:pt x="255301" y="635081"/>
                  </a:lnTo>
                  <a:lnTo>
                    <a:pt x="268712" y="658246"/>
                  </a:lnTo>
                  <a:lnTo>
                    <a:pt x="260786" y="687507"/>
                  </a:lnTo>
                  <a:lnTo>
                    <a:pt x="266273" y="716768"/>
                  </a:lnTo>
                  <a:lnTo>
                    <a:pt x="279685" y="676534"/>
                  </a:lnTo>
                  <a:lnTo>
                    <a:pt x="295534" y="640568"/>
                  </a:lnTo>
                  <a:lnTo>
                    <a:pt x="278465" y="605211"/>
                  </a:lnTo>
                  <a:lnTo>
                    <a:pt x="277246" y="586923"/>
                  </a:lnTo>
                  <a:lnTo>
                    <a:pt x="271150" y="565587"/>
                  </a:lnTo>
                  <a:lnTo>
                    <a:pt x="245546" y="534497"/>
                  </a:lnTo>
                  <a:lnTo>
                    <a:pt x="235184" y="514990"/>
                  </a:lnTo>
                  <a:lnTo>
                    <a:pt x="245546" y="508284"/>
                  </a:lnTo>
                  <a:lnTo>
                    <a:pt x="254081" y="474147"/>
                  </a:lnTo>
                  <a:lnTo>
                    <a:pt x="236402" y="448544"/>
                  </a:lnTo>
                  <a:lnTo>
                    <a:pt x="211409" y="420502"/>
                  </a:lnTo>
                  <a:lnTo>
                    <a:pt x="190073" y="386364"/>
                  </a:lnTo>
                  <a:lnTo>
                    <a:pt x="203485" y="379659"/>
                  </a:lnTo>
                  <a:lnTo>
                    <a:pt x="212629" y="337596"/>
                  </a:lnTo>
                  <a:lnTo>
                    <a:pt x="236402" y="335768"/>
                  </a:lnTo>
                  <a:lnTo>
                    <a:pt x="253472" y="318699"/>
                  </a:lnTo>
                  <a:lnTo>
                    <a:pt x="271760" y="310164"/>
                  </a:lnTo>
                  <a:lnTo>
                    <a:pt x="276637" y="295534"/>
                  </a:lnTo>
                  <a:lnTo>
                    <a:pt x="301630" y="27054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5FED3ADF-0AF4-4746-B51C-51D7A0CD588E}"/>
                </a:ext>
              </a:extLst>
            </p:cNvPr>
            <p:cNvSpPr/>
            <p:nvPr/>
          </p:nvSpPr>
          <p:spPr>
            <a:xfrm>
              <a:off x="6879511" y="2459261"/>
              <a:ext cx="57056" cy="62762"/>
            </a:xfrm>
            <a:custGeom>
              <a:avLst/>
              <a:gdLst>
                <a:gd name="connsiteX0" fmla="*/ 57790 w 60960"/>
                <a:gd name="connsiteY0" fmla="*/ 29748 h 67056"/>
                <a:gd name="connsiteX1" fmla="*/ 60229 w 60960"/>
                <a:gd name="connsiteY1" fmla="*/ 26091 h 67056"/>
                <a:gd name="connsiteX2" fmla="*/ 48037 w 60960"/>
                <a:gd name="connsiteY2" fmla="*/ 18776 h 67056"/>
                <a:gd name="connsiteX3" fmla="*/ 37064 w 60960"/>
                <a:gd name="connsiteY3" fmla="*/ 14508 h 67056"/>
                <a:gd name="connsiteX4" fmla="*/ 32187 w 60960"/>
                <a:gd name="connsiteY4" fmla="*/ 9632 h 67056"/>
                <a:gd name="connsiteX5" fmla="*/ 23043 w 60960"/>
                <a:gd name="connsiteY5" fmla="*/ 2926 h 67056"/>
                <a:gd name="connsiteX6" fmla="*/ 17557 w 60960"/>
                <a:gd name="connsiteY6" fmla="*/ 6584 h 67056"/>
                <a:gd name="connsiteX7" fmla="*/ 8413 w 60960"/>
                <a:gd name="connsiteY7" fmla="*/ 15118 h 67056"/>
                <a:gd name="connsiteX8" fmla="*/ 5974 w 60960"/>
                <a:gd name="connsiteY8" fmla="*/ 35844 h 67056"/>
                <a:gd name="connsiteX9" fmla="*/ 2926 w 60960"/>
                <a:gd name="connsiteY9" fmla="*/ 41940 h 67056"/>
                <a:gd name="connsiteX10" fmla="*/ 2926 w 60960"/>
                <a:gd name="connsiteY10" fmla="*/ 41940 h 67056"/>
                <a:gd name="connsiteX11" fmla="*/ 16947 w 60960"/>
                <a:gd name="connsiteY11" fmla="*/ 49256 h 67056"/>
                <a:gd name="connsiteX12" fmla="*/ 26701 w 60960"/>
                <a:gd name="connsiteY12" fmla="*/ 62057 h 67056"/>
                <a:gd name="connsiteX13" fmla="*/ 33406 w 60960"/>
                <a:gd name="connsiteY13" fmla="*/ 64496 h 67056"/>
                <a:gd name="connsiteX14" fmla="*/ 33406 w 60960"/>
                <a:gd name="connsiteY14" fmla="*/ 64496 h 67056"/>
                <a:gd name="connsiteX15" fmla="*/ 30358 w 60960"/>
                <a:gd name="connsiteY15" fmla="*/ 52913 h 67056"/>
                <a:gd name="connsiteX16" fmla="*/ 42550 w 60960"/>
                <a:gd name="connsiteY16" fmla="*/ 34016 h 67056"/>
                <a:gd name="connsiteX17" fmla="*/ 44989 w 60960"/>
                <a:gd name="connsiteY17" fmla="*/ 41331 h 67056"/>
                <a:gd name="connsiteX18" fmla="*/ 52913 w 60960"/>
                <a:gd name="connsiteY18" fmla="*/ 38283 h 67056"/>
                <a:gd name="connsiteX19" fmla="*/ 57790 w 60960"/>
                <a:gd name="connsiteY19" fmla="*/ 2974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960" h="67056">
                  <a:moveTo>
                    <a:pt x="57790" y="29748"/>
                  </a:moveTo>
                  <a:lnTo>
                    <a:pt x="60229" y="26091"/>
                  </a:lnTo>
                  <a:lnTo>
                    <a:pt x="48037" y="18776"/>
                  </a:lnTo>
                  <a:lnTo>
                    <a:pt x="37064" y="14508"/>
                  </a:lnTo>
                  <a:lnTo>
                    <a:pt x="32187" y="9632"/>
                  </a:lnTo>
                  <a:lnTo>
                    <a:pt x="23043" y="2926"/>
                  </a:lnTo>
                  <a:lnTo>
                    <a:pt x="17557" y="6584"/>
                  </a:lnTo>
                  <a:lnTo>
                    <a:pt x="8413" y="15118"/>
                  </a:lnTo>
                  <a:lnTo>
                    <a:pt x="5974" y="35844"/>
                  </a:lnTo>
                  <a:lnTo>
                    <a:pt x="2926" y="41940"/>
                  </a:lnTo>
                  <a:lnTo>
                    <a:pt x="2926" y="41940"/>
                  </a:lnTo>
                  <a:lnTo>
                    <a:pt x="16947" y="49256"/>
                  </a:lnTo>
                  <a:lnTo>
                    <a:pt x="26701" y="62057"/>
                  </a:lnTo>
                  <a:lnTo>
                    <a:pt x="33406" y="64496"/>
                  </a:lnTo>
                  <a:lnTo>
                    <a:pt x="33406" y="64496"/>
                  </a:lnTo>
                  <a:lnTo>
                    <a:pt x="30358" y="52913"/>
                  </a:lnTo>
                  <a:lnTo>
                    <a:pt x="42550" y="34016"/>
                  </a:lnTo>
                  <a:lnTo>
                    <a:pt x="44989" y="41331"/>
                  </a:lnTo>
                  <a:lnTo>
                    <a:pt x="52913" y="38283"/>
                  </a:lnTo>
                  <a:lnTo>
                    <a:pt x="57790" y="2974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87C3A0B3-5B2B-47B7-A628-1320D7CDB2B7}"/>
                </a:ext>
              </a:extLst>
            </p:cNvPr>
            <p:cNvSpPr/>
            <p:nvPr/>
          </p:nvSpPr>
          <p:spPr>
            <a:xfrm>
              <a:off x="8795467" y="2158574"/>
              <a:ext cx="952843" cy="370867"/>
            </a:xfrm>
            <a:custGeom>
              <a:avLst/>
              <a:gdLst>
                <a:gd name="connsiteX0" fmla="*/ 410748 w 1018032"/>
                <a:gd name="connsiteY0" fmla="*/ 60229 h 396240"/>
                <a:gd name="connsiteX1" fmla="*/ 388193 w 1018032"/>
                <a:gd name="connsiteY1" fmla="*/ 32187 h 396240"/>
                <a:gd name="connsiteX2" fmla="*/ 347960 w 1018032"/>
                <a:gd name="connsiteY2" fmla="*/ 23043 h 396240"/>
                <a:gd name="connsiteX3" fmla="*/ 318698 w 1018032"/>
                <a:gd name="connsiteY3" fmla="*/ 18166 h 396240"/>
                <a:gd name="connsiteX4" fmla="*/ 276636 w 1018032"/>
                <a:gd name="connsiteY4" fmla="*/ 2926 h 396240"/>
                <a:gd name="connsiteX5" fmla="*/ 268712 w 1018032"/>
                <a:gd name="connsiteY5" fmla="*/ 41941 h 396240"/>
                <a:gd name="connsiteX6" fmla="*/ 293096 w 1018032"/>
                <a:gd name="connsiteY6" fmla="*/ 63886 h 396240"/>
                <a:gd name="connsiteX7" fmla="*/ 278465 w 1018032"/>
                <a:gd name="connsiteY7" fmla="*/ 90099 h 396240"/>
                <a:gd name="connsiteX8" fmla="*/ 230306 w 1018032"/>
                <a:gd name="connsiteY8" fmla="*/ 80345 h 396240"/>
                <a:gd name="connsiteX9" fmla="*/ 199826 w 1018032"/>
                <a:gd name="connsiteY9" fmla="*/ 79126 h 396240"/>
                <a:gd name="connsiteX10" fmla="*/ 171176 w 1018032"/>
                <a:gd name="connsiteY10" fmla="*/ 61448 h 396240"/>
                <a:gd name="connsiteX11" fmla="*/ 140086 w 1018032"/>
                <a:gd name="connsiteY11" fmla="*/ 60838 h 396240"/>
                <a:gd name="connsiteX12" fmla="*/ 107777 w 1018032"/>
                <a:gd name="connsiteY12" fmla="*/ 49256 h 396240"/>
                <a:gd name="connsiteX13" fmla="*/ 71810 w 1018032"/>
                <a:gd name="connsiteY13" fmla="*/ 66934 h 396240"/>
                <a:gd name="connsiteX14" fmla="*/ 31577 w 1018032"/>
                <a:gd name="connsiteY14" fmla="*/ 99853 h 396240"/>
                <a:gd name="connsiteX15" fmla="*/ 2926 w 1018032"/>
                <a:gd name="connsiteY15" fmla="*/ 105949 h 396240"/>
                <a:gd name="connsiteX16" fmla="*/ 23042 w 1018032"/>
                <a:gd name="connsiteY16" fmla="*/ 132771 h 396240"/>
                <a:gd name="connsiteX17" fmla="*/ 57790 w 1018032"/>
                <a:gd name="connsiteY17" fmla="*/ 152888 h 396240"/>
                <a:gd name="connsiteX18" fmla="*/ 107168 w 1018032"/>
                <a:gd name="connsiteY18" fmla="*/ 166909 h 396240"/>
                <a:gd name="connsiteX19" fmla="*/ 142524 w 1018032"/>
                <a:gd name="connsiteY19" fmla="*/ 197389 h 396240"/>
                <a:gd name="connsiteX20" fmla="*/ 150449 w 1018032"/>
                <a:gd name="connsiteY20" fmla="*/ 241889 h 396240"/>
                <a:gd name="connsiteX21" fmla="*/ 168737 w 1018032"/>
                <a:gd name="connsiteY21" fmla="*/ 258349 h 396240"/>
                <a:gd name="connsiteX22" fmla="*/ 207752 w 1018032"/>
                <a:gd name="connsiteY22" fmla="*/ 264445 h 396240"/>
                <a:gd name="connsiteX23" fmla="*/ 251642 w 1018032"/>
                <a:gd name="connsiteY23" fmla="*/ 269931 h 396240"/>
                <a:gd name="connsiteX24" fmla="*/ 299801 w 1018032"/>
                <a:gd name="connsiteY24" fmla="*/ 293096 h 396240"/>
                <a:gd name="connsiteX25" fmla="*/ 320528 w 1018032"/>
                <a:gd name="connsiteY25" fmla="*/ 297363 h 396240"/>
                <a:gd name="connsiteX26" fmla="*/ 350398 w 1018032"/>
                <a:gd name="connsiteY26" fmla="*/ 332110 h 396240"/>
                <a:gd name="connsiteX27" fmla="*/ 379049 w 1018032"/>
                <a:gd name="connsiteY27" fmla="*/ 354056 h 396240"/>
                <a:gd name="connsiteX28" fmla="*/ 412577 w 1018032"/>
                <a:gd name="connsiteY28" fmla="*/ 353446 h 396240"/>
                <a:gd name="connsiteX29" fmla="*/ 480852 w 1018032"/>
                <a:gd name="connsiteY29" fmla="*/ 361371 h 396240"/>
                <a:gd name="connsiteX30" fmla="*/ 519866 w 1018032"/>
                <a:gd name="connsiteY30" fmla="*/ 356494 h 396240"/>
                <a:gd name="connsiteX31" fmla="*/ 553394 w 1018032"/>
                <a:gd name="connsiteY31" fmla="*/ 361981 h 396240"/>
                <a:gd name="connsiteX32" fmla="*/ 610088 w 1018032"/>
                <a:gd name="connsiteY32" fmla="*/ 385145 h 396240"/>
                <a:gd name="connsiteX33" fmla="*/ 647882 w 1018032"/>
                <a:gd name="connsiteY33" fmla="*/ 384536 h 396240"/>
                <a:gd name="connsiteX34" fmla="*/ 667390 w 1018032"/>
                <a:gd name="connsiteY34" fmla="*/ 396728 h 396240"/>
                <a:gd name="connsiteX35" fmla="*/ 694212 w 1018032"/>
                <a:gd name="connsiteY35" fmla="*/ 376611 h 396240"/>
                <a:gd name="connsiteX36" fmla="*/ 738104 w 1018032"/>
                <a:gd name="connsiteY36" fmla="*/ 363200 h 396240"/>
                <a:gd name="connsiteX37" fmla="*/ 783824 w 1018032"/>
                <a:gd name="connsiteY37" fmla="*/ 361981 h 396240"/>
                <a:gd name="connsiteX38" fmla="*/ 813694 w 1018032"/>
                <a:gd name="connsiteY38" fmla="*/ 348569 h 396240"/>
                <a:gd name="connsiteX39" fmla="*/ 825276 w 1018032"/>
                <a:gd name="connsiteY39" fmla="*/ 328453 h 396240"/>
                <a:gd name="connsiteX40" fmla="*/ 840516 w 1018032"/>
                <a:gd name="connsiteY40" fmla="*/ 316261 h 396240"/>
                <a:gd name="connsiteX41" fmla="*/ 828934 w 1018032"/>
                <a:gd name="connsiteY41" fmla="*/ 303459 h 396240"/>
                <a:gd name="connsiteX42" fmla="*/ 811256 w 1018032"/>
                <a:gd name="connsiteY42" fmla="*/ 289438 h 396240"/>
                <a:gd name="connsiteX43" fmla="*/ 813694 w 1018032"/>
                <a:gd name="connsiteY43" fmla="*/ 265054 h 396240"/>
                <a:gd name="connsiteX44" fmla="*/ 833201 w 1018032"/>
                <a:gd name="connsiteY44" fmla="*/ 268102 h 396240"/>
                <a:gd name="connsiteX45" fmla="*/ 869168 w 1018032"/>
                <a:gd name="connsiteY45" fmla="*/ 276027 h 396240"/>
                <a:gd name="connsiteX46" fmla="*/ 888065 w 1018032"/>
                <a:gd name="connsiteY46" fmla="*/ 255910 h 396240"/>
                <a:gd name="connsiteX47" fmla="*/ 926470 w 1018032"/>
                <a:gd name="connsiteY47" fmla="*/ 241280 h 396240"/>
                <a:gd name="connsiteX48" fmla="*/ 935004 w 1018032"/>
                <a:gd name="connsiteY48" fmla="*/ 216286 h 396240"/>
                <a:gd name="connsiteX49" fmla="*/ 949634 w 1018032"/>
                <a:gd name="connsiteY49" fmla="*/ 205313 h 396240"/>
                <a:gd name="connsiteX50" fmla="*/ 991088 w 1018032"/>
                <a:gd name="connsiteY50" fmla="*/ 200437 h 396240"/>
                <a:gd name="connsiteX51" fmla="*/ 1017300 w 1018032"/>
                <a:gd name="connsiteY51" fmla="*/ 204704 h 396240"/>
                <a:gd name="connsiteX52" fmla="*/ 1013033 w 1018032"/>
                <a:gd name="connsiteY52" fmla="*/ 191293 h 396240"/>
                <a:gd name="connsiteX53" fmla="*/ 969142 w 1018032"/>
                <a:gd name="connsiteY53" fmla="*/ 165080 h 396240"/>
                <a:gd name="connsiteX54" fmla="*/ 938052 w 1018032"/>
                <a:gd name="connsiteY54" fmla="*/ 152888 h 396240"/>
                <a:gd name="connsiteX55" fmla="*/ 922812 w 1018032"/>
                <a:gd name="connsiteY55" fmla="*/ 166909 h 396240"/>
                <a:gd name="connsiteX56" fmla="*/ 889894 w 1018032"/>
                <a:gd name="connsiteY56" fmla="*/ 160813 h 396240"/>
                <a:gd name="connsiteX57" fmla="*/ 875264 w 1018032"/>
                <a:gd name="connsiteY57" fmla="*/ 165689 h 396240"/>
                <a:gd name="connsiteX58" fmla="*/ 858804 w 1018032"/>
                <a:gd name="connsiteY58" fmla="*/ 149840 h 396240"/>
                <a:gd name="connsiteX59" fmla="*/ 856976 w 1018032"/>
                <a:gd name="connsiteY59" fmla="*/ 112045 h 396240"/>
                <a:gd name="connsiteX60" fmla="*/ 853318 w 1018032"/>
                <a:gd name="connsiteY60" fmla="*/ 84003 h 396240"/>
                <a:gd name="connsiteX61" fmla="*/ 819790 w 1018032"/>
                <a:gd name="connsiteY61" fmla="*/ 87051 h 396240"/>
                <a:gd name="connsiteX62" fmla="*/ 796016 w 1018032"/>
                <a:gd name="connsiteY62" fmla="*/ 74249 h 396240"/>
                <a:gd name="connsiteX63" fmla="*/ 775898 w 1018032"/>
                <a:gd name="connsiteY63" fmla="*/ 69982 h 396240"/>
                <a:gd name="connsiteX64" fmla="*/ 748466 w 1018032"/>
                <a:gd name="connsiteY64" fmla="*/ 96805 h 396240"/>
                <a:gd name="connsiteX65" fmla="*/ 713110 w 1018032"/>
                <a:gd name="connsiteY65" fmla="*/ 102901 h 396240"/>
                <a:gd name="connsiteX66" fmla="*/ 691164 w 1018032"/>
                <a:gd name="connsiteY66" fmla="*/ 112654 h 396240"/>
                <a:gd name="connsiteX67" fmla="*/ 650321 w 1018032"/>
                <a:gd name="connsiteY67" fmla="*/ 106558 h 396240"/>
                <a:gd name="connsiteX68" fmla="*/ 622889 w 1018032"/>
                <a:gd name="connsiteY68" fmla="*/ 106558 h 396240"/>
                <a:gd name="connsiteX69" fmla="*/ 593018 w 1018032"/>
                <a:gd name="connsiteY69" fmla="*/ 87661 h 396240"/>
                <a:gd name="connsiteX70" fmla="*/ 553394 w 1018032"/>
                <a:gd name="connsiteY70" fmla="*/ 69373 h 396240"/>
                <a:gd name="connsiteX71" fmla="*/ 520476 w 1018032"/>
                <a:gd name="connsiteY71" fmla="*/ 64496 h 396240"/>
                <a:gd name="connsiteX72" fmla="*/ 485729 w 1018032"/>
                <a:gd name="connsiteY72" fmla="*/ 69373 h 396240"/>
                <a:gd name="connsiteX73" fmla="*/ 461954 w 1018032"/>
                <a:gd name="connsiteY73" fmla="*/ 76078 h 396240"/>
                <a:gd name="connsiteX74" fmla="*/ 410748 w 1018032"/>
                <a:gd name="connsiteY74" fmla="*/ 60229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18032" h="396240">
                  <a:moveTo>
                    <a:pt x="410748" y="60229"/>
                  </a:moveTo>
                  <a:lnTo>
                    <a:pt x="388193" y="32187"/>
                  </a:lnTo>
                  <a:lnTo>
                    <a:pt x="347960" y="23043"/>
                  </a:lnTo>
                  <a:lnTo>
                    <a:pt x="318698" y="18166"/>
                  </a:lnTo>
                  <a:lnTo>
                    <a:pt x="276636" y="2926"/>
                  </a:lnTo>
                  <a:lnTo>
                    <a:pt x="268712" y="41941"/>
                  </a:lnTo>
                  <a:lnTo>
                    <a:pt x="293096" y="63886"/>
                  </a:lnTo>
                  <a:lnTo>
                    <a:pt x="278465" y="90099"/>
                  </a:lnTo>
                  <a:lnTo>
                    <a:pt x="230306" y="80345"/>
                  </a:lnTo>
                  <a:lnTo>
                    <a:pt x="199826" y="79126"/>
                  </a:lnTo>
                  <a:lnTo>
                    <a:pt x="171176" y="61448"/>
                  </a:lnTo>
                  <a:lnTo>
                    <a:pt x="140086" y="60838"/>
                  </a:lnTo>
                  <a:lnTo>
                    <a:pt x="107777" y="49256"/>
                  </a:lnTo>
                  <a:lnTo>
                    <a:pt x="71810" y="66934"/>
                  </a:lnTo>
                  <a:lnTo>
                    <a:pt x="31577" y="99853"/>
                  </a:lnTo>
                  <a:lnTo>
                    <a:pt x="2926" y="105949"/>
                  </a:lnTo>
                  <a:lnTo>
                    <a:pt x="23042" y="132771"/>
                  </a:lnTo>
                  <a:lnTo>
                    <a:pt x="57790" y="152888"/>
                  </a:lnTo>
                  <a:lnTo>
                    <a:pt x="107168" y="166909"/>
                  </a:lnTo>
                  <a:lnTo>
                    <a:pt x="142524" y="197389"/>
                  </a:lnTo>
                  <a:lnTo>
                    <a:pt x="150449" y="241889"/>
                  </a:lnTo>
                  <a:lnTo>
                    <a:pt x="168737" y="258349"/>
                  </a:lnTo>
                  <a:lnTo>
                    <a:pt x="207752" y="264445"/>
                  </a:lnTo>
                  <a:lnTo>
                    <a:pt x="251642" y="269931"/>
                  </a:lnTo>
                  <a:lnTo>
                    <a:pt x="299801" y="293096"/>
                  </a:lnTo>
                  <a:lnTo>
                    <a:pt x="320528" y="297363"/>
                  </a:lnTo>
                  <a:lnTo>
                    <a:pt x="350398" y="332110"/>
                  </a:lnTo>
                  <a:lnTo>
                    <a:pt x="379049" y="354056"/>
                  </a:lnTo>
                  <a:lnTo>
                    <a:pt x="412577" y="353446"/>
                  </a:lnTo>
                  <a:lnTo>
                    <a:pt x="480852" y="361371"/>
                  </a:lnTo>
                  <a:lnTo>
                    <a:pt x="519866" y="356494"/>
                  </a:lnTo>
                  <a:lnTo>
                    <a:pt x="553394" y="361981"/>
                  </a:lnTo>
                  <a:lnTo>
                    <a:pt x="610088" y="385145"/>
                  </a:lnTo>
                  <a:lnTo>
                    <a:pt x="647882" y="384536"/>
                  </a:lnTo>
                  <a:lnTo>
                    <a:pt x="667390" y="396728"/>
                  </a:lnTo>
                  <a:lnTo>
                    <a:pt x="694212" y="376611"/>
                  </a:lnTo>
                  <a:lnTo>
                    <a:pt x="738104" y="363200"/>
                  </a:lnTo>
                  <a:lnTo>
                    <a:pt x="783824" y="361981"/>
                  </a:lnTo>
                  <a:lnTo>
                    <a:pt x="813694" y="348569"/>
                  </a:lnTo>
                  <a:lnTo>
                    <a:pt x="825276" y="328453"/>
                  </a:lnTo>
                  <a:lnTo>
                    <a:pt x="840516" y="316261"/>
                  </a:lnTo>
                  <a:lnTo>
                    <a:pt x="828934" y="303459"/>
                  </a:lnTo>
                  <a:lnTo>
                    <a:pt x="811256" y="289438"/>
                  </a:lnTo>
                  <a:lnTo>
                    <a:pt x="813694" y="265054"/>
                  </a:lnTo>
                  <a:lnTo>
                    <a:pt x="833201" y="268102"/>
                  </a:lnTo>
                  <a:lnTo>
                    <a:pt x="869168" y="276027"/>
                  </a:lnTo>
                  <a:lnTo>
                    <a:pt x="888065" y="255910"/>
                  </a:lnTo>
                  <a:lnTo>
                    <a:pt x="926470" y="241280"/>
                  </a:lnTo>
                  <a:lnTo>
                    <a:pt x="935004" y="216286"/>
                  </a:lnTo>
                  <a:lnTo>
                    <a:pt x="949634" y="205313"/>
                  </a:lnTo>
                  <a:lnTo>
                    <a:pt x="991088" y="200437"/>
                  </a:lnTo>
                  <a:lnTo>
                    <a:pt x="1017300" y="204704"/>
                  </a:lnTo>
                  <a:lnTo>
                    <a:pt x="1013033" y="191293"/>
                  </a:lnTo>
                  <a:lnTo>
                    <a:pt x="969142" y="165080"/>
                  </a:lnTo>
                  <a:lnTo>
                    <a:pt x="938052" y="152888"/>
                  </a:lnTo>
                  <a:lnTo>
                    <a:pt x="922812" y="166909"/>
                  </a:lnTo>
                  <a:lnTo>
                    <a:pt x="889894" y="160813"/>
                  </a:lnTo>
                  <a:lnTo>
                    <a:pt x="875264" y="165689"/>
                  </a:lnTo>
                  <a:lnTo>
                    <a:pt x="858804" y="149840"/>
                  </a:lnTo>
                  <a:lnTo>
                    <a:pt x="856976" y="112045"/>
                  </a:lnTo>
                  <a:lnTo>
                    <a:pt x="853318" y="84003"/>
                  </a:lnTo>
                  <a:lnTo>
                    <a:pt x="819790" y="87051"/>
                  </a:lnTo>
                  <a:lnTo>
                    <a:pt x="796016" y="74249"/>
                  </a:lnTo>
                  <a:lnTo>
                    <a:pt x="775898" y="69982"/>
                  </a:lnTo>
                  <a:lnTo>
                    <a:pt x="748466" y="96805"/>
                  </a:lnTo>
                  <a:lnTo>
                    <a:pt x="713110" y="102901"/>
                  </a:lnTo>
                  <a:lnTo>
                    <a:pt x="691164" y="112654"/>
                  </a:lnTo>
                  <a:lnTo>
                    <a:pt x="650321" y="106558"/>
                  </a:lnTo>
                  <a:lnTo>
                    <a:pt x="622889" y="106558"/>
                  </a:lnTo>
                  <a:lnTo>
                    <a:pt x="593018" y="87661"/>
                  </a:lnTo>
                  <a:lnTo>
                    <a:pt x="553394" y="69373"/>
                  </a:lnTo>
                  <a:lnTo>
                    <a:pt x="520476" y="64496"/>
                  </a:lnTo>
                  <a:lnTo>
                    <a:pt x="485729" y="69373"/>
                  </a:lnTo>
                  <a:lnTo>
                    <a:pt x="461954" y="76078"/>
                  </a:lnTo>
                  <a:lnTo>
                    <a:pt x="410748" y="6022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2F3D201C-99D3-475E-8ADB-D26EA2D9D82B}"/>
                </a:ext>
              </a:extLst>
            </p:cNvPr>
            <p:cNvSpPr/>
            <p:nvPr/>
          </p:nvSpPr>
          <p:spPr>
            <a:xfrm>
              <a:off x="7300017" y="4412875"/>
              <a:ext cx="336633" cy="599093"/>
            </a:xfrm>
            <a:custGeom>
              <a:avLst/>
              <a:gdLst>
                <a:gd name="connsiteX0" fmla="*/ 358323 w 359664"/>
                <a:gd name="connsiteY0" fmla="*/ 20605 h 640080"/>
                <a:gd name="connsiteX1" fmla="*/ 353446 w 359664"/>
                <a:gd name="connsiteY1" fmla="*/ 2926 h 640080"/>
                <a:gd name="connsiteX2" fmla="*/ 353446 w 359664"/>
                <a:gd name="connsiteY2" fmla="*/ 2926 h 640080"/>
                <a:gd name="connsiteX3" fmla="*/ 353446 w 359664"/>
                <a:gd name="connsiteY3" fmla="*/ 2926 h 640080"/>
                <a:gd name="connsiteX4" fmla="*/ 325405 w 359664"/>
                <a:gd name="connsiteY4" fmla="*/ 25481 h 640080"/>
                <a:gd name="connsiteX5" fmla="*/ 287610 w 359664"/>
                <a:gd name="connsiteY5" fmla="*/ 40721 h 640080"/>
                <a:gd name="connsiteX6" fmla="*/ 267493 w 359664"/>
                <a:gd name="connsiteY6" fmla="*/ 40112 h 640080"/>
                <a:gd name="connsiteX7" fmla="*/ 254691 w 359664"/>
                <a:gd name="connsiteY7" fmla="*/ 51694 h 640080"/>
                <a:gd name="connsiteX8" fmla="*/ 230917 w 359664"/>
                <a:gd name="connsiteY8" fmla="*/ 52304 h 640080"/>
                <a:gd name="connsiteX9" fmla="*/ 222382 w 359664"/>
                <a:gd name="connsiteY9" fmla="*/ 57181 h 640080"/>
                <a:gd name="connsiteX10" fmla="*/ 181539 w 359664"/>
                <a:gd name="connsiteY10" fmla="*/ 46208 h 640080"/>
                <a:gd name="connsiteX11" fmla="*/ 168738 w 359664"/>
                <a:gd name="connsiteY11" fmla="*/ 48037 h 640080"/>
                <a:gd name="connsiteX12" fmla="*/ 158984 w 359664"/>
                <a:gd name="connsiteY12" fmla="*/ 84613 h 640080"/>
                <a:gd name="connsiteX13" fmla="*/ 163251 w 359664"/>
                <a:gd name="connsiteY13" fmla="*/ 129113 h 640080"/>
                <a:gd name="connsiteX14" fmla="*/ 165080 w 359664"/>
                <a:gd name="connsiteY14" fmla="*/ 129113 h 640080"/>
                <a:gd name="connsiteX15" fmla="*/ 176662 w 359664"/>
                <a:gd name="connsiteY15" fmla="*/ 141305 h 640080"/>
                <a:gd name="connsiteX16" fmla="*/ 190074 w 359664"/>
                <a:gd name="connsiteY16" fmla="*/ 169347 h 640080"/>
                <a:gd name="connsiteX17" fmla="*/ 190683 w 359664"/>
                <a:gd name="connsiteY17" fmla="*/ 219334 h 640080"/>
                <a:gd name="connsiteX18" fmla="*/ 175443 w 359664"/>
                <a:gd name="connsiteY18" fmla="*/ 227259 h 640080"/>
                <a:gd name="connsiteX19" fmla="*/ 163861 w 359664"/>
                <a:gd name="connsiteY19" fmla="*/ 254691 h 640080"/>
                <a:gd name="connsiteX20" fmla="*/ 143134 w 359664"/>
                <a:gd name="connsiteY20" fmla="*/ 230307 h 640080"/>
                <a:gd name="connsiteX21" fmla="*/ 141915 w 359664"/>
                <a:gd name="connsiteY21" fmla="*/ 202875 h 640080"/>
                <a:gd name="connsiteX22" fmla="*/ 149840 w 359664"/>
                <a:gd name="connsiteY22" fmla="*/ 185197 h 640080"/>
                <a:gd name="connsiteX23" fmla="*/ 148011 w 359664"/>
                <a:gd name="connsiteY23" fmla="*/ 169347 h 640080"/>
                <a:gd name="connsiteX24" fmla="*/ 135210 w 359664"/>
                <a:gd name="connsiteY24" fmla="*/ 159593 h 640080"/>
                <a:gd name="connsiteX25" fmla="*/ 125456 w 359664"/>
                <a:gd name="connsiteY25" fmla="*/ 163251 h 640080"/>
                <a:gd name="connsiteX26" fmla="*/ 107168 w 359664"/>
                <a:gd name="connsiteY26" fmla="*/ 144963 h 640080"/>
                <a:gd name="connsiteX27" fmla="*/ 2926 w 359664"/>
                <a:gd name="connsiteY27" fmla="*/ 176662 h 640080"/>
                <a:gd name="connsiteX28" fmla="*/ 4755 w 359664"/>
                <a:gd name="connsiteY28" fmla="*/ 204094 h 640080"/>
                <a:gd name="connsiteX29" fmla="*/ 6584 w 359664"/>
                <a:gd name="connsiteY29" fmla="*/ 218725 h 640080"/>
                <a:gd name="connsiteX30" fmla="*/ 34626 w 359664"/>
                <a:gd name="connsiteY30" fmla="*/ 218115 h 640080"/>
                <a:gd name="connsiteX31" fmla="*/ 50475 w 359664"/>
                <a:gd name="connsiteY31" fmla="*/ 226040 h 640080"/>
                <a:gd name="connsiteX32" fmla="*/ 57181 w 359664"/>
                <a:gd name="connsiteY32" fmla="*/ 235793 h 640080"/>
                <a:gd name="connsiteX33" fmla="*/ 73030 w 359664"/>
                <a:gd name="connsiteY33" fmla="*/ 238841 h 640080"/>
                <a:gd name="connsiteX34" fmla="*/ 90099 w 359664"/>
                <a:gd name="connsiteY34" fmla="*/ 251033 h 640080"/>
                <a:gd name="connsiteX35" fmla="*/ 88270 w 359664"/>
                <a:gd name="connsiteY35" fmla="*/ 300411 h 640080"/>
                <a:gd name="connsiteX36" fmla="*/ 80346 w 359664"/>
                <a:gd name="connsiteY36" fmla="*/ 327233 h 640080"/>
                <a:gd name="connsiteX37" fmla="*/ 77298 w 359664"/>
                <a:gd name="connsiteY37" fmla="*/ 355885 h 640080"/>
                <a:gd name="connsiteX38" fmla="*/ 82174 w 359664"/>
                <a:gd name="connsiteY38" fmla="*/ 367467 h 640080"/>
                <a:gd name="connsiteX39" fmla="*/ 77298 w 359664"/>
                <a:gd name="connsiteY39" fmla="*/ 390022 h 640080"/>
                <a:gd name="connsiteX40" fmla="*/ 71811 w 359664"/>
                <a:gd name="connsiteY40" fmla="*/ 393680 h 640080"/>
                <a:gd name="connsiteX41" fmla="*/ 62058 w 359664"/>
                <a:gd name="connsiteY41" fmla="*/ 421721 h 640080"/>
                <a:gd name="connsiteX42" fmla="*/ 24262 w 359664"/>
                <a:gd name="connsiteY42" fmla="*/ 465613 h 640080"/>
                <a:gd name="connsiteX43" fmla="*/ 37674 w 359664"/>
                <a:gd name="connsiteY43" fmla="*/ 520477 h 640080"/>
                <a:gd name="connsiteX44" fmla="*/ 44379 w 359664"/>
                <a:gd name="connsiteY44" fmla="*/ 547909 h 640080"/>
                <a:gd name="connsiteX45" fmla="*/ 35845 w 359664"/>
                <a:gd name="connsiteY45" fmla="*/ 591190 h 640080"/>
                <a:gd name="connsiteX46" fmla="*/ 38283 w 359664"/>
                <a:gd name="connsiteY46" fmla="*/ 605211 h 640080"/>
                <a:gd name="connsiteX47" fmla="*/ 41941 w 359664"/>
                <a:gd name="connsiteY47" fmla="*/ 622889 h 640080"/>
                <a:gd name="connsiteX48" fmla="*/ 43770 w 359664"/>
                <a:gd name="connsiteY48" fmla="*/ 639958 h 640080"/>
                <a:gd name="connsiteX49" fmla="*/ 68763 w 359664"/>
                <a:gd name="connsiteY49" fmla="*/ 639958 h 640080"/>
                <a:gd name="connsiteX50" fmla="*/ 73030 w 359664"/>
                <a:gd name="connsiteY50" fmla="*/ 619841 h 640080"/>
                <a:gd name="connsiteX51" fmla="*/ 64496 w 359664"/>
                <a:gd name="connsiteY51" fmla="*/ 616793 h 640080"/>
                <a:gd name="connsiteX52" fmla="*/ 62667 w 359664"/>
                <a:gd name="connsiteY52" fmla="*/ 600944 h 640080"/>
                <a:gd name="connsiteX53" fmla="*/ 78517 w 359664"/>
                <a:gd name="connsiteY53" fmla="*/ 586313 h 640080"/>
                <a:gd name="connsiteX54" fmla="*/ 119970 w 359664"/>
                <a:gd name="connsiteY54" fmla="*/ 565587 h 640080"/>
                <a:gd name="connsiteX55" fmla="*/ 148011 w 359664"/>
                <a:gd name="connsiteY55" fmla="*/ 552176 h 640080"/>
                <a:gd name="connsiteX56" fmla="*/ 163251 w 359664"/>
                <a:gd name="connsiteY56" fmla="*/ 538155 h 640080"/>
                <a:gd name="connsiteX57" fmla="*/ 168738 w 359664"/>
                <a:gd name="connsiteY57" fmla="*/ 522305 h 640080"/>
                <a:gd name="connsiteX58" fmla="*/ 161422 w 359664"/>
                <a:gd name="connsiteY58" fmla="*/ 515600 h 640080"/>
                <a:gd name="connsiteX59" fmla="*/ 168128 w 359664"/>
                <a:gd name="connsiteY59" fmla="*/ 497312 h 640080"/>
                <a:gd name="connsiteX60" fmla="*/ 171176 w 359664"/>
                <a:gd name="connsiteY60" fmla="*/ 459517 h 640080"/>
                <a:gd name="connsiteX61" fmla="*/ 165080 w 359664"/>
                <a:gd name="connsiteY61" fmla="*/ 461345 h 640080"/>
                <a:gd name="connsiteX62" fmla="*/ 165080 w 359664"/>
                <a:gd name="connsiteY62" fmla="*/ 449763 h 640080"/>
                <a:gd name="connsiteX63" fmla="*/ 160203 w 359664"/>
                <a:gd name="connsiteY63" fmla="*/ 427208 h 640080"/>
                <a:gd name="connsiteX64" fmla="*/ 145573 w 359664"/>
                <a:gd name="connsiteY64" fmla="*/ 397947 h 640080"/>
                <a:gd name="connsiteX65" fmla="*/ 149840 w 359664"/>
                <a:gd name="connsiteY65" fmla="*/ 369905 h 640080"/>
                <a:gd name="connsiteX66" fmla="*/ 163861 w 359664"/>
                <a:gd name="connsiteY66" fmla="*/ 361371 h 640080"/>
                <a:gd name="connsiteX67" fmla="*/ 188854 w 359664"/>
                <a:gd name="connsiteY67" fmla="*/ 333329 h 640080"/>
                <a:gd name="connsiteX68" fmla="*/ 202266 w 359664"/>
                <a:gd name="connsiteY68" fmla="*/ 326624 h 640080"/>
                <a:gd name="connsiteX69" fmla="*/ 243109 w 359664"/>
                <a:gd name="connsiteY69" fmla="*/ 285171 h 640080"/>
                <a:gd name="connsiteX70" fmla="*/ 282123 w 359664"/>
                <a:gd name="connsiteY70" fmla="*/ 266273 h 640080"/>
                <a:gd name="connsiteX71" fmla="*/ 313822 w 359664"/>
                <a:gd name="connsiteY71" fmla="*/ 251033 h 640080"/>
                <a:gd name="connsiteX72" fmla="*/ 336378 w 359664"/>
                <a:gd name="connsiteY72" fmla="*/ 227259 h 640080"/>
                <a:gd name="connsiteX73" fmla="*/ 351008 w 359664"/>
                <a:gd name="connsiteY73" fmla="*/ 200437 h 640080"/>
                <a:gd name="connsiteX74" fmla="*/ 362590 w 359664"/>
                <a:gd name="connsiteY74" fmla="*/ 172395 h 640080"/>
                <a:gd name="connsiteX75" fmla="*/ 357104 w 359664"/>
                <a:gd name="connsiteY75" fmla="*/ 153497 h 640080"/>
                <a:gd name="connsiteX76" fmla="*/ 358323 w 359664"/>
                <a:gd name="connsiteY76" fmla="*/ 93147 h 640080"/>
                <a:gd name="connsiteX77" fmla="*/ 355885 w 359664"/>
                <a:gd name="connsiteY77" fmla="*/ 59009 h 640080"/>
                <a:gd name="connsiteX78" fmla="*/ 358323 w 359664"/>
                <a:gd name="connsiteY78" fmla="*/ 20605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59664" h="640080">
                  <a:moveTo>
                    <a:pt x="358323" y="20605"/>
                  </a:moveTo>
                  <a:lnTo>
                    <a:pt x="353446" y="2926"/>
                  </a:lnTo>
                  <a:lnTo>
                    <a:pt x="353446" y="2926"/>
                  </a:lnTo>
                  <a:lnTo>
                    <a:pt x="353446" y="2926"/>
                  </a:lnTo>
                  <a:lnTo>
                    <a:pt x="325405" y="25481"/>
                  </a:lnTo>
                  <a:lnTo>
                    <a:pt x="287610" y="40721"/>
                  </a:lnTo>
                  <a:lnTo>
                    <a:pt x="267493" y="40112"/>
                  </a:lnTo>
                  <a:lnTo>
                    <a:pt x="254691" y="51694"/>
                  </a:lnTo>
                  <a:lnTo>
                    <a:pt x="230917" y="52304"/>
                  </a:lnTo>
                  <a:lnTo>
                    <a:pt x="222382" y="57181"/>
                  </a:lnTo>
                  <a:lnTo>
                    <a:pt x="181539" y="46208"/>
                  </a:lnTo>
                  <a:lnTo>
                    <a:pt x="168738" y="48037"/>
                  </a:lnTo>
                  <a:lnTo>
                    <a:pt x="158984" y="84613"/>
                  </a:lnTo>
                  <a:lnTo>
                    <a:pt x="163251" y="129113"/>
                  </a:lnTo>
                  <a:lnTo>
                    <a:pt x="165080" y="129113"/>
                  </a:lnTo>
                  <a:lnTo>
                    <a:pt x="176662" y="141305"/>
                  </a:lnTo>
                  <a:lnTo>
                    <a:pt x="190074" y="169347"/>
                  </a:lnTo>
                  <a:lnTo>
                    <a:pt x="190683" y="219334"/>
                  </a:lnTo>
                  <a:lnTo>
                    <a:pt x="175443" y="227259"/>
                  </a:lnTo>
                  <a:lnTo>
                    <a:pt x="163861" y="254691"/>
                  </a:lnTo>
                  <a:lnTo>
                    <a:pt x="143134" y="230307"/>
                  </a:lnTo>
                  <a:lnTo>
                    <a:pt x="141915" y="202875"/>
                  </a:lnTo>
                  <a:lnTo>
                    <a:pt x="149840" y="185197"/>
                  </a:lnTo>
                  <a:lnTo>
                    <a:pt x="148011" y="169347"/>
                  </a:lnTo>
                  <a:lnTo>
                    <a:pt x="135210" y="159593"/>
                  </a:lnTo>
                  <a:lnTo>
                    <a:pt x="125456" y="163251"/>
                  </a:lnTo>
                  <a:lnTo>
                    <a:pt x="107168" y="144963"/>
                  </a:lnTo>
                  <a:lnTo>
                    <a:pt x="2926" y="176662"/>
                  </a:lnTo>
                  <a:lnTo>
                    <a:pt x="4755" y="204094"/>
                  </a:lnTo>
                  <a:lnTo>
                    <a:pt x="6584" y="218725"/>
                  </a:lnTo>
                  <a:lnTo>
                    <a:pt x="34626" y="218115"/>
                  </a:lnTo>
                  <a:lnTo>
                    <a:pt x="50475" y="226040"/>
                  </a:lnTo>
                  <a:lnTo>
                    <a:pt x="57181" y="235793"/>
                  </a:lnTo>
                  <a:lnTo>
                    <a:pt x="73030" y="238841"/>
                  </a:lnTo>
                  <a:lnTo>
                    <a:pt x="90099" y="251033"/>
                  </a:lnTo>
                  <a:lnTo>
                    <a:pt x="88270" y="300411"/>
                  </a:lnTo>
                  <a:lnTo>
                    <a:pt x="80346" y="327233"/>
                  </a:lnTo>
                  <a:lnTo>
                    <a:pt x="77298" y="355885"/>
                  </a:lnTo>
                  <a:lnTo>
                    <a:pt x="82174" y="367467"/>
                  </a:lnTo>
                  <a:lnTo>
                    <a:pt x="77298" y="390022"/>
                  </a:lnTo>
                  <a:lnTo>
                    <a:pt x="71811" y="393680"/>
                  </a:lnTo>
                  <a:lnTo>
                    <a:pt x="62058" y="421721"/>
                  </a:lnTo>
                  <a:lnTo>
                    <a:pt x="24262" y="465613"/>
                  </a:lnTo>
                  <a:lnTo>
                    <a:pt x="37674" y="520477"/>
                  </a:lnTo>
                  <a:lnTo>
                    <a:pt x="44379" y="547909"/>
                  </a:lnTo>
                  <a:lnTo>
                    <a:pt x="35845" y="591190"/>
                  </a:lnTo>
                  <a:lnTo>
                    <a:pt x="38283" y="605211"/>
                  </a:lnTo>
                  <a:lnTo>
                    <a:pt x="41941" y="622889"/>
                  </a:lnTo>
                  <a:lnTo>
                    <a:pt x="43770" y="639958"/>
                  </a:lnTo>
                  <a:lnTo>
                    <a:pt x="68763" y="639958"/>
                  </a:lnTo>
                  <a:lnTo>
                    <a:pt x="73030" y="619841"/>
                  </a:lnTo>
                  <a:lnTo>
                    <a:pt x="64496" y="616793"/>
                  </a:lnTo>
                  <a:lnTo>
                    <a:pt x="62667" y="600944"/>
                  </a:lnTo>
                  <a:lnTo>
                    <a:pt x="78517" y="586313"/>
                  </a:lnTo>
                  <a:lnTo>
                    <a:pt x="119970" y="565587"/>
                  </a:lnTo>
                  <a:lnTo>
                    <a:pt x="148011" y="552176"/>
                  </a:lnTo>
                  <a:lnTo>
                    <a:pt x="163251" y="538155"/>
                  </a:lnTo>
                  <a:lnTo>
                    <a:pt x="168738" y="522305"/>
                  </a:lnTo>
                  <a:lnTo>
                    <a:pt x="161422" y="515600"/>
                  </a:lnTo>
                  <a:lnTo>
                    <a:pt x="168128" y="497312"/>
                  </a:lnTo>
                  <a:lnTo>
                    <a:pt x="171176" y="459517"/>
                  </a:lnTo>
                  <a:lnTo>
                    <a:pt x="165080" y="461345"/>
                  </a:lnTo>
                  <a:lnTo>
                    <a:pt x="165080" y="449763"/>
                  </a:lnTo>
                  <a:lnTo>
                    <a:pt x="160203" y="427208"/>
                  </a:lnTo>
                  <a:lnTo>
                    <a:pt x="145573" y="397947"/>
                  </a:lnTo>
                  <a:lnTo>
                    <a:pt x="149840" y="369905"/>
                  </a:lnTo>
                  <a:lnTo>
                    <a:pt x="163861" y="361371"/>
                  </a:lnTo>
                  <a:lnTo>
                    <a:pt x="188854" y="333329"/>
                  </a:lnTo>
                  <a:lnTo>
                    <a:pt x="202266" y="326624"/>
                  </a:lnTo>
                  <a:lnTo>
                    <a:pt x="243109" y="285171"/>
                  </a:lnTo>
                  <a:lnTo>
                    <a:pt x="282123" y="266273"/>
                  </a:lnTo>
                  <a:lnTo>
                    <a:pt x="313822" y="251033"/>
                  </a:lnTo>
                  <a:lnTo>
                    <a:pt x="336378" y="227259"/>
                  </a:lnTo>
                  <a:lnTo>
                    <a:pt x="351008" y="200437"/>
                  </a:lnTo>
                  <a:lnTo>
                    <a:pt x="362590" y="172395"/>
                  </a:lnTo>
                  <a:lnTo>
                    <a:pt x="357104" y="153497"/>
                  </a:lnTo>
                  <a:lnTo>
                    <a:pt x="358323" y="93147"/>
                  </a:lnTo>
                  <a:lnTo>
                    <a:pt x="355885" y="59009"/>
                  </a:lnTo>
                  <a:lnTo>
                    <a:pt x="358323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240C5347-2495-47CF-8FDE-256191FE722E}"/>
                </a:ext>
              </a:extLst>
            </p:cNvPr>
            <p:cNvSpPr/>
            <p:nvPr/>
          </p:nvSpPr>
          <p:spPr>
            <a:xfrm>
              <a:off x="5805138" y="3043520"/>
              <a:ext cx="387984" cy="467863"/>
            </a:xfrm>
            <a:custGeom>
              <a:avLst/>
              <a:gdLst>
                <a:gd name="connsiteX0" fmla="*/ 411968 w 414528"/>
                <a:gd name="connsiteY0" fmla="*/ 97414 h 499872"/>
                <a:gd name="connsiteX1" fmla="*/ 288219 w 414528"/>
                <a:gd name="connsiteY1" fmla="*/ 2926 h 499872"/>
                <a:gd name="connsiteX2" fmla="*/ 287000 w 414528"/>
                <a:gd name="connsiteY2" fmla="*/ 62057 h 499872"/>
                <a:gd name="connsiteX3" fmla="*/ 177881 w 414528"/>
                <a:gd name="connsiteY3" fmla="*/ 60229 h 499872"/>
                <a:gd name="connsiteX4" fmla="*/ 176662 w 414528"/>
                <a:gd name="connsiteY4" fmla="*/ 159593 h 499872"/>
                <a:gd name="connsiteX5" fmla="*/ 144963 w 414528"/>
                <a:gd name="connsiteY5" fmla="*/ 162641 h 499872"/>
                <a:gd name="connsiteX6" fmla="*/ 136428 w 414528"/>
                <a:gd name="connsiteY6" fmla="*/ 182758 h 499872"/>
                <a:gd name="connsiteX7" fmla="*/ 141915 w 414528"/>
                <a:gd name="connsiteY7" fmla="*/ 238841 h 499872"/>
                <a:gd name="connsiteX8" fmla="*/ 10241 w 414528"/>
                <a:gd name="connsiteY8" fmla="*/ 238232 h 499872"/>
                <a:gd name="connsiteX9" fmla="*/ 2926 w 414528"/>
                <a:gd name="connsiteY9" fmla="*/ 251643 h 499872"/>
                <a:gd name="connsiteX10" fmla="*/ 19995 w 414528"/>
                <a:gd name="connsiteY10" fmla="*/ 268102 h 499872"/>
                <a:gd name="connsiteX11" fmla="*/ 28529 w 414528"/>
                <a:gd name="connsiteY11" fmla="*/ 286390 h 499872"/>
                <a:gd name="connsiteX12" fmla="*/ 24262 w 414528"/>
                <a:gd name="connsiteY12" fmla="*/ 305897 h 499872"/>
                <a:gd name="connsiteX13" fmla="*/ 27920 w 414528"/>
                <a:gd name="connsiteY13" fmla="*/ 325405 h 499872"/>
                <a:gd name="connsiteX14" fmla="*/ 30968 w 414528"/>
                <a:gd name="connsiteY14" fmla="*/ 363809 h 499872"/>
                <a:gd name="connsiteX15" fmla="*/ 26091 w 414528"/>
                <a:gd name="connsiteY15" fmla="*/ 399776 h 499872"/>
                <a:gd name="connsiteX16" fmla="*/ 15728 w 414528"/>
                <a:gd name="connsiteY16" fmla="*/ 419283 h 499872"/>
                <a:gd name="connsiteX17" fmla="*/ 18166 w 414528"/>
                <a:gd name="connsiteY17" fmla="*/ 440009 h 499872"/>
                <a:gd name="connsiteX18" fmla="*/ 30358 w 414528"/>
                <a:gd name="connsiteY18" fmla="*/ 427817 h 499872"/>
                <a:gd name="connsiteX19" fmla="*/ 46817 w 414528"/>
                <a:gd name="connsiteY19" fmla="*/ 430865 h 499872"/>
                <a:gd name="connsiteX20" fmla="*/ 63886 w 414528"/>
                <a:gd name="connsiteY20" fmla="*/ 422331 h 499872"/>
                <a:gd name="connsiteX21" fmla="*/ 82784 w 414528"/>
                <a:gd name="connsiteY21" fmla="*/ 422331 h 499872"/>
                <a:gd name="connsiteX22" fmla="*/ 98633 w 414528"/>
                <a:gd name="connsiteY22" fmla="*/ 433304 h 499872"/>
                <a:gd name="connsiteX23" fmla="*/ 121188 w 414528"/>
                <a:gd name="connsiteY23" fmla="*/ 443667 h 499872"/>
                <a:gd name="connsiteX24" fmla="*/ 140696 w 414528"/>
                <a:gd name="connsiteY24" fmla="*/ 472318 h 499872"/>
                <a:gd name="connsiteX25" fmla="*/ 162641 w 414528"/>
                <a:gd name="connsiteY25" fmla="*/ 499141 h 499872"/>
                <a:gd name="connsiteX26" fmla="*/ 174224 w 414528"/>
                <a:gd name="connsiteY26" fmla="*/ 491825 h 499872"/>
                <a:gd name="connsiteX27" fmla="*/ 180320 w 414528"/>
                <a:gd name="connsiteY27" fmla="*/ 469270 h 499872"/>
                <a:gd name="connsiteX28" fmla="*/ 191292 w 414528"/>
                <a:gd name="connsiteY28" fmla="*/ 468051 h 499872"/>
                <a:gd name="connsiteX29" fmla="*/ 214457 w 414528"/>
                <a:gd name="connsiteY29" fmla="*/ 479024 h 499872"/>
                <a:gd name="connsiteX30" fmla="*/ 233964 w 414528"/>
                <a:gd name="connsiteY30" fmla="*/ 471099 h 499872"/>
                <a:gd name="connsiteX31" fmla="*/ 246766 w 414528"/>
                <a:gd name="connsiteY31" fmla="*/ 473537 h 499872"/>
                <a:gd name="connsiteX32" fmla="*/ 252252 w 414528"/>
                <a:gd name="connsiteY32" fmla="*/ 465003 h 499872"/>
                <a:gd name="connsiteX33" fmla="*/ 388193 w 414528"/>
                <a:gd name="connsiteY33" fmla="*/ 464393 h 499872"/>
                <a:gd name="connsiteX34" fmla="*/ 396118 w 414528"/>
                <a:gd name="connsiteY34" fmla="*/ 437571 h 499872"/>
                <a:gd name="connsiteX35" fmla="*/ 390022 w 414528"/>
                <a:gd name="connsiteY35" fmla="*/ 432694 h 499872"/>
                <a:gd name="connsiteX36" fmla="*/ 375392 w 414528"/>
                <a:gd name="connsiteY36" fmla="*/ 265054 h 499872"/>
                <a:gd name="connsiteX37" fmla="*/ 360761 w 414528"/>
                <a:gd name="connsiteY37" fmla="*/ 98024 h 499872"/>
                <a:gd name="connsiteX38" fmla="*/ 411968 w 414528"/>
                <a:gd name="connsiteY38" fmla="*/ 97414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14528" h="499872">
                  <a:moveTo>
                    <a:pt x="411968" y="97414"/>
                  </a:moveTo>
                  <a:lnTo>
                    <a:pt x="288219" y="2926"/>
                  </a:lnTo>
                  <a:lnTo>
                    <a:pt x="287000" y="62057"/>
                  </a:lnTo>
                  <a:lnTo>
                    <a:pt x="177881" y="60229"/>
                  </a:lnTo>
                  <a:lnTo>
                    <a:pt x="176662" y="159593"/>
                  </a:lnTo>
                  <a:lnTo>
                    <a:pt x="144963" y="162641"/>
                  </a:lnTo>
                  <a:lnTo>
                    <a:pt x="136428" y="182758"/>
                  </a:lnTo>
                  <a:lnTo>
                    <a:pt x="141915" y="238841"/>
                  </a:lnTo>
                  <a:lnTo>
                    <a:pt x="10241" y="238232"/>
                  </a:lnTo>
                  <a:lnTo>
                    <a:pt x="2926" y="251643"/>
                  </a:lnTo>
                  <a:lnTo>
                    <a:pt x="19995" y="268102"/>
                  </a:lnTo>
                  <a:lnTo>
                    <a:pt x="28529" y="286390"/>
                  </a:lnTo>
                  <a:lnTo>
                    <a:pt x="24262" y="305897"/>
                  </a:lnTo>
                  <a:lnTo>
                    <a:pt x="27920" y="325405"/>
                  </a:lnTo>
                  <a:lnTo>
                    <a:pt x="30968" y="363809"/>
                  </a:lnTo>
                  <a:lnTo>
                    <a:pt x="26091" y="399776"/>
                  </a:lnTo>
                  <a:lnTo>
                    <a:pt x="15728" y="419283"/>
                  </a:lnTo>
                  <a:lnTo>
                    <a:pt x="18166" y="440009"/>
                  </a:lnTo>
                  <a:lnTo>
                    <a:pt x="30358" y="427817"/>
                  </a:lnTo>
                  <a:lnTo>
                    <a:pt x="46817" y="430865"/>
                  </a:lnTo>
                  <a:lnTo>
                    <a:pt x="63886" y="422331"/>
                  </a:lnTo>
                  <a:lnTo>
                    <a:pt x="82784" y="422331"/>
                  </a:lnTo>
                  <a:lnTo>
                    <a:pt x="98633" y="433304"/>
                  </a:lnTo>
                  <a:lnTo>
                    <a:pt x="121188" y="443667"/>
                  </a:lnTo>
                  <a:lnTo>
                    <a:pt x="140696" y="472318"/>
                  </a:lnTo>
                  <a:lnTo>
                    <a:pt x="162641" y="499141"/>
                  </a:lnTo>
                  <a:lnTo>
                    <a:pt x="174224" y="491825"/>
                  </a:lnTo>
                  <a:lnTo>
                    <a:pt x="180320" y="469270"/>
                  </a:lnTo>
                  <a:lnTo>
                    <a:pt x="191292" y="468051"/>
                  </a:lnTo>
                  <a:lnTo>
                    <a:pt x="214457" y="479024"/>
                  </a:lnTo>
                  <a:lnTo>
                    <a:pt x="233964" y="471099"/>
                  </a:lnTo>
                  <a:lnTo>
                    <a:pt x="246766" y="473537"/>
                  </a:lnTo>
                  <a:lnTo>
                    <a:pt x="252252" y="465003"/>
                  </a:lnTo>
                  <a:lnTo>
                    <a:pt x="388193" y="464393"/>
                  </a:lnTo>
                  <a:lnTo>
                    <a:pt x="396118" y="437571"/>
                  </a:lnTo>
                  <a:lnTo>
                    <a:pt x="390022" y="432694"/>
                  </a:lnTo>
                  <a:lnTo>
                    <a:pt x="375392" y="265054"/>
                  </a:lnTo>
                  <a:lnTo>
                    <a:pt x="360761" y="98024"/>
                  </a:lnTo>
                  <a:lnTo>
                    <a:pt x="411968" y="9741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BF43CCFA-94C1-422D-9659-2E8A4ED553AD}"/>
                </a:ext>
              </a:extLst>
            </p:cNvPr>
            <p:cNvSpPr/>
            <p:nvPr/>
          </p:nvSpPr>
          <p:spPr>
            <a:xfrm>
              <a:off x="7381037" y="4373505"/>
              <a:ext cx="96996" cy="279577"/>
            </a:xfrm>
            <a:custGeom>
              <a:avLst/>
              <a:gdLst>
                <a:gd name="connsiteX0" fmla="*/ 65714 w 103632"/>
                <a:gd name="connsiteY0" fmla="*/ 189464 h 298704"/>
                <a:gd name="connsiteX1" fmla="*/ 66325 w 103632"/>
                <a:gd name="connsiteY1" fmla="*/ 175443 h 298704"/>
                <a:gd name="connsiteX2" fmla="*/ 59009 w 103632"/>
                <a:gd name="connsiteY2" fmla="*/ 163860 h 298704"/>
                <a:gd name="connsiteX3" fmla="*/ 59618 w 103632"/>
                <a:gd name="connsiteY3" fmla="*/ 146792 h 298704"/>
                <a:gd name="connsiteX4" fmla="*/ 50474 w 103632"/>
                <a:gd name="connsiteY4" fmla="*/ 118140 h 298704"/>
                <a:gd name="connsiteX5" fmla="*/ 60838 w 103632"/>
                <a:gd name="connsiteY5" fmla="*/ 96804 h 298704"/>
                <a:gd name="connsiteX6" fmla="*/ 60229 w 103632"/>
                <a:gd name="connsiteY6" fmla="*/ 49865 h 298704"/>
                <a:gd name="connsiteX7" fmla="*/ 48646 w 103632"/>
                <a:gd name="connsiteY7" fmla="*/ 24872 h 298704"/>
                <a:gd name="connsiteX8" fmla="*/ 49865 w 103632"/>
                <a:gd name="connsiteY8" fmla="*/ 20604 h 298704"/>
                <a:gd name="connsiteX9" fmla="*/ 49865 w 103632"/>
                <a:gd name="connsiteY9" fmla="*/ 20604 h 298704"/>
                <a:gd name="connsiteX10" fmla="*/ 43160 w 103632"/>
                <a:gd name="connsiteY10" fmla="*/ 10241 h 298704"/>
                <a:gd name="connsiteX11" fmla="*/ 10241 w 103632"/>
                <a:gd name="connsiteY11" fmla="*/ 2926 h 298704"/>
                <a:gd name="connsiteX12" fmla="*/ 26090 w 103632"/>
                <a:gd name="connsiteY12" fmla="*/ 19995 h 298704"/>
                <a:gd name="connsiteX13" fmla="*/ 33406 w 103632"/>
                <a:gd name="connsiteY13" fmla="*/ 52913 h 298704"/>
                <a:gd name="connsiteX14" fmla="*/ 27310 w 103632"/>
                <a:gd name="connsiteY14" fmla="*/ 63886 h 298704"/>
                <a:gd name="connsiteX15" fmla="*/ 19994 w 103632"/>
                <a:gd name="connsiteY15" fmla="*/ 94976 h 298704"/>
                <a:gd name="connsiteX16" fmla="*/ 25481 w 103632"/>
                <a:gd name="connsiteY16" fmla="*/ 127284 h 298704"/>
                <a:gd name="connsiteX17" fmla="*/ 14509 w 103632"/>
                <a:gd name="connsiteY17" fmla="*/ 140696 h 298704"/>
                <a:gd name="connsiteX18" fmla="*/ 2926 w 103632"/>
                <a:gd name="connsiteY18" fmla="*/ 176662 h 298704"/>
                <a:gd name="connsiteX19" fmla="*/ 20605 w 103632"/>
                <a:gd name="connsiteY19" fmla="*/ 187025 h 298704"/>
                <a:gd name="connsiteX20" fmla="*/ 38893 w 103632"/>
                <a:gd name="connsiteY20" fmla="*/ 205313 h 298704"/>
                <a:gd name="connsiteX21" fmla="*/ 48646 w 103632"/>
                <a:gd name="connsiteY21" fmla="*/ 201656 h 298704"/>
                <a:gd name="connsiteX22" fmla="*/ 61448 w 103632"/>
                <a:gd name="connsiteY22" fmla="*/ 211409 h 298704"/>
                <a:gd name="connsiteX23" fmla="*/ 63277 w 103632"/>
                <a:gd name="connsiteY23" fmla="*/ 227259 h 298704"/>
                <a:gd name="connsiteX24" fmla="*/ 55352 w 103632"/>
                <a:gd name="connsiteY24" fmla="*/ 244937 h 298704"/>
                <a:gd name="connsiteX25" fmla="*/ 56570 w 103632"/>
                <a:gd name="connsiteY25" fmla="*/ 272369 h 298704"/>
                <a:gd name="connsiteX26" fmla="*/ 77297 w 103632"/>
                <a:gd name="connsiteY26" fmla="*/ 296753 h 298704"/>
                <a:gd name="connsiteX27" fmla="*/ 88880 w 103632"/>
                <a:gd name="connsiteY27" fmla="*/ 269321 h 298704"/>
                <a:gd name="connsiteX28" fmla="*/ 104120 w 103632"/>
                <a:gd name="connsiteY28" fmla="*/ 261396 h 298704"/>
                <a:gd name="connsiteX29" fmla="*/ 103510 w 103632"/>
                <a:gd name="connsiteY29" fmla="*/ 211409 h 298704"/>
                <a:gd name="connsiteX30" fmla="*/ 90098 w 103632"/>
                <a:gd name="connsiteY30" fmla="*/ 183368 h 298704"/>
                <a:gd name="connsiteX31" fmla="*/ 78517 w 103632"/>
                <a:gd name="connsiteY31" fmla="*/ 171176 h 298704"/>
                <a:gd name="connsiteX32" fmla="*/ 76688 w 103632"/>
                <a:gd name="connsiteY32" fmla="*/ 171176 h 298704"/>
                <a:gd name="connsiteX33" fmla="*/ 76688 w 103632"/>
                <a:gd name="connsiteY33" fmla="*/ 176052 h 298704"/>
                <a:gd name="connsiteX34" fmla="*/ 83393 w 103632"/>
                <a:gd name="connsiteY34" fmla="*/ 177881 h 298704"/>
                <a:gd name="connsiteX35" fmla="*/ 89489 w 103632"/>
                <a:gd name="connsiteY35" fmla="*/ 198608 h 298704"/>
                <a:gd name="connsiteX36" fmla="*/ 88270 w 103632"/>
                <a:gd name="connsiteY36" fmla="*/ 203484 h 298704"/>
                <a:gd name="connsiteX37" fmla="*/ 76688 w 103632"/>
                <a:gd name="connsiteY37" fmla="*/ 188244 h 298704"/>
                <a:gd name="connsiteX38" fmla="*/ 70592 w 103632"/>
                <a:gd name="connsiteY38" fmla="*/ 197998 h 298704"/>
                <a:gd name="connsiteX39" fmla="*/ 65714 w 103632"/>
                <a:gd name="connsiteY39" fmla="*/ 189464 h 29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3632" h="298704">
                  <a:moveTo>
                    <a:pt x="65714" y="189464"/>
                  </a:moveTo>
                  <a:lnTo>
                    <a:pt x="66325" y="175443"/>
                  </a:lnTo>
                  <a:lnTo>
                    <a:pt x="59009" y="163860"/>
                  </a:lnTo>
                  <a:lnTo>
                    <a:pt x="59618" y="146792"/>
                  </a:lnTo>
                  <a:lnTo>
                    <a:pt x="50474" y="118140"/>
                  </a:lnTo>
                  <a:lnTo>
                    <a:pt x="60838" y="96804"/>
                  </a:lnTo>
                  <a:lnTo>
                    <a:pt x="60229" y="49865"/>
                  </a:lnTo>
                  <a:lnTo>
                    <a:pt x="48646" y="24872"/>
                  </a:lnTo>
                  <a:lnTo>
                    <a:pt x="49865" y="20604"/>
                  </a:lnTo>
                  <a:lnTo>
                    <a:pt x="49865" y="20604"/>
                  </a:lnTo>
                  <a:lnTo>
                    <a:pt x="43160" y="10241"/>
                  </a:lnTo>
                  <a:lnTo>
                    <a:pt x="10241" y="2926"/>
                  </a:lnTo>
                  <a:lnTo>
                    <a:pt x="26090" y="19995"/>
                  </a:lnTo>
                  <a:lnTo>
                    <a:pt x="33406" y="52913"/>
                  </a:lnTo>
                  <a:lnTo>
                    <a:pt x="27310" y="63886"/>
                  </a:lnTo>
                  <a:lnTo>
                    <a:pt x="19994" y="94976"/>
                  </a:lnTo>
                  <a:lnTo>
                    <a:pt x="25481" y="127284"/>
                  </a:lnTo>
                  <a:lnTo>
                    <a:pt x="14509" y="140696"/>
                  </a:lnTo>
                  <a:lnTo>
                    <a:pt x="2926" y="176662"/>
                  </a:lnTo>
                  <a:lnTo>
                    <a:pt x="20605" y="187025"/>
                  </a:lnTo>
                  <a:lnTo>
                    <a:pt x="38893" y="205313"/>
                  </a:lnTo>
                  <a:lnTo>
                    <a:pt x="48646" y="201656"/>
                  </a:lnTo>
                  <a:lnTo>
                    <a:pt x="61448" y="211409"/>
                  </a:lnTo>
                  <a:lnTo>
                    <a:pt x="63277" y="227259"/>
                  </a:lnTo>
                  <a:lnTo>
                    <a:pt x="55352" y="244937"/>
                  </a:lnTo>
                  <a:lnTo>
                    <a:pt x="56570" y="272369"/>
                  </a:lnTo>
                  <a:lnTo>
                    <a:pt x="77297" y="296753"/>
                  </a:lnTo>
                  <a:lnTo>
                    <a:pt x="88880" y="269321"/>
                  </a:lnTo>
                  <a:lnTo>
                    <a:pt x="104120" y="261396"/>
                  </a:lnTo>
                  <a:lnTo>
                    <a:pt x="103510" y="211409"/>
                  </a:lnTo>
                  <a:lnTo>
                    <a:pt x="90098" y="183368"/>
                  </a:lnTo>
                  <a:lnTo>
                    <a:pt x="78517" y="171176"/>
                  </a:lnTo>
                  <a:lnTo>
                    <a:pt x="76688" y="171176"/>
                  </a:lnTo>
                  <a:lnTo>
                    <a:pt x="76688" y="176052"/>
                  </a:lnTo>
                  <a:lnTo>
                    <a:pt x="83393" y="177881"/>
                  </a:lnTo>
                  <a:lnTo>
                    <a:pt x="89489" y="198608"/>
                  </a:lnTo>
                  <a:lnTo>
                    <a:pt x="88270" y="203484"/>
                  </a:lnTo>
                  <a:lnTo>
                    <a:pt x="76688" y="188244"/>
                  </a:lnTo>
                  <a:lnTo>
                    <a:pt x="70592" y="197998"/>
                  </a:lnTo>
                  <a:lnTo>
                    <a:pt x="65714" y="18946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0C2EE908-27A6-4052-A677-B5E012147F9D}"/>
                </a:ext>
              </a:extLst>
            </p:cNvPr>
            <p:cNvSpPr/>
            <p:nvPr/>
          </p:nvSpPr>
          <p:spPr>
            <a:xfrm>
              <a:off x="9544048" y="3786965"/>
              <a:ext cx="616210" cy="228226"/>
            </a:xfrm>
            <a:custGeom>
              <a:avLst/>
              <a:gdLst>
                <a:gd name="connsiteX0" fmla="*/ 37064 w 658368"/>
                <a:gd name="connsiteY0" fmla="*/ 30968 h 243840"/>
                <a:gd name="connsiteX1" fmla="*/ 8413 w 658368"/>
                <a:gd name="connsiteY1" fmla="*/ 13899 h 243840"/>
                <a:gd name="connsiteX2" fmla="*/ 2926 w 658368"/>
                <a:gd name="connsiteY2" fmla="*/ 20605 h 243840"/>
                <a:gd name="connsiteX3" fmla="*/ 11461 w 658368"/>
                <a:gd name="connsiteY3" fmla="*/ 37064 h 243840"/>
                <a:gd name="connsiteX4" fmla="*/ 9022 w 658368"/>
                <a:gd name="connsiteY4" fmla="*/ 65715 h 243840"/>
                <a:gd name="connsiteX5" fmla="*/ 21824 w 658368"/>
                <a:gd name="connsiteY5" fmla="*/ 86441 h 243840"/>
                <a:gd name="connsiteX6" fmla="*/ 27920 w 658368"/>
                <a:gd name="connsiteY6" fmla="*/ 118750 h 243840"/>
                <a:gd name="connsiteX7" fmla="*/ 48646 w 658368"/>
                <a:gd name="connsiteY7" fmla="*/ 144963 h 243840"/>
                <a:gd name="connsiteX8" fmla="*/ 53523 w 658368"/>
                <a:gd name="connsiteY8" fmla="*/ 164470 h 243840"/>
                <a:gd name="connsiteX9" fmla="*/ 94366 w 658368"/>
                <a:gd name="connsiteY9" fmla="*/ 194950 h 243840"/>
                <a:gd name="connsiteX10" fmla="*/ 127285 w 658368"/>
                <a:gd name="connsiteY10" fmla="*/ 224211 h 243840"/>
                <a:gd name="connsiteX11" fmla="*/ 151669 w 658368"/>
                <a:gd name="connsiteY11" fmla="*/ 221163 h 243840"/>
                <a:gd name="connsiteX12" fmla="*/ 152278 w 658368"/>
                <a:gd name="connsiteY12" fmla="*/ 208361 h 243840"/>
                <a:gd name="connsiteX13" fmla="*/ 138257 w 658368"/>
                <a:gd name="connsiteY13" fmla="*/ 174224 h 243840"/>
                <a:gd name="connsiteX14" fmla="*/ 125456 w 658368"/>
                <a:gd name="connsiteY14" fmla="*/ 163251 h 243840"/>
                <a:gd name="connsiteX15" fmla="*/ 122408 w 658368"/>
                <a:gd name="connsiteY15" fmla="*/ 140086 h 243840"/>
                <a:gd name="connsiteX16" fmla="*/ 118750 w 658368"/>
                <a:gd name="connsiteY16" fmla="*/ 127285 h 243840"/>
                <a:gd name="connsiteX17" fmla="*/ 121798 w 658368"/>
                <a:gd name="connsiteY17" fmla="*/ 109606 h 243840"/>
                <a:gd name="connsiteX18" fmla="*/ 118750 w 658368"/>
                <a:gd name="connsiteY18" fmla="*/ 83393 h 243840"/>
                <a:gd name="connsiteX19" fmla="*/ 102901 w 658368"/>
                <a:gd name="connsiteY19" fmla="*/ 57181 h 243840"/>
                <a:gd name="connsiteX20" fmla="*/ 81565 w 658368"/>
                <a:gd name="connsiteY20" fmla="*/ 34016 h 243840"/>
                <a:gd name="connsiteX21" fmla="*/ 73640 w 658368"/>
                <a:gd name="connsiteY21" fmla="*/ 30358 h 243840"/>
                <a:gd name="connsiteX22" fmla="*/ 63277 w 658368"/>
                <a:gd name="connsiteY22" fmla="*/ 46208 h 243840"/>
                <a:gd name="connsiteX23" fmla="*/ 40721 w 658368"/>
                <a:gd name="connsiteY23" fmla="*/ 51085 h 243840"/>
                <a:gd name="connsiteX24" fmla="*/ 37064 w 658368"/>
                <a:gd name="connsiteY24" fmla="*/ 30968 h 243840"/>
                <a:gd name="connsiteX25" fmla="*/ 640568 w 658368"/>
                <a:gd name="connsiteY25" fmla="*/ 98024 h 243840"/>
                <a:gd name="connsiteX26" fmla="*/ 633253 w 658368"/>
                <a:gd name="connsiteY26" fmla="*/ 79126 h 243840"/>
                <a:gd name="connsiteX27" fmla="*/ 656417 w 658368"/>
                <a:gd name="connsiteY27" fmla="*/ 76688 h 243840"/>
                <a:gd name="connsiteX28" fmla="*/ 658246 w 658368"/>
                <a:gd name="connsiteY28" fmla="*/ 62057 h 243840"/>
                <a:gd name="connsiteX29" fmla="*/ 628985 w 658368"/>
                <a:gd name="connsiteY29" fmla="*/ 49865 h 243840"/>
                <a:gd name="connsiteX30" fmla="*/ 605821 w 658368"/>
                <a:gd name="connsiteY30" fmla="*/ 39502 h 243840"/>
                <a:gd name="connsiteX31" fmla="*/ 603382 w 658368"/>
                <a:gd name="connsiteY31" fmla="*/ 22433 h 243840"/>
                <a:gd name="connsiteX32" fmla="*/ 584485 w 658368"/>
                <a:gd name="connsiteY32" fmla="*/ 2926 h 243840"/>
                <a:gd name="connsiteX33" fmla="*/ 570464 w 658368"/>
                <a:gd name="connsiteY33" fmla="*/ 2926 h 243840"/>
                <a:gd name="connsiteX34" fmla="*/ 555224 w 658368"/>
                <a:gd name="connsiteY34" fmla="*/ 33406 h 243840"/>
                <a:gd name="connsiteX35" fmla="*/ 530230 w 658368"/>
                <a:gd name="connsiteY35" fmla="*/ 60229 h 243840"/>
                <a:gd name="connsiteX36" fmla="*/ 529621 w 658368"/>
                <a:gd name="connsiteY36" fmla="*/ 79126 h 243840"/>
                <a:gd name="connsiteX37" fmla="*/ 529011 w 658368"/>
                <a:gd name="connsiteY37" fmla="*/ 104120 h 243840"/>
                <a:gd name="connsiteX38" fmla="*/ 512552 w 658368"/>
                <a:gd name="connsiteY38" fmla="*/ 102901 h 243840"/>
                <a:gd name="connsiteX39" fmla="*/ 505846 w 658368"/>
                <a:gd name="connsiteY39" fmla="*/ 116312 h 243840"/>
                <a:gd name="connsiteX40" fmla="*/ 489387 w 658368"/>
                <a:gd name="connsiteY40" fmla="*/ 96195 h 243840"/>
                <a:gd name="connsiteX41" fmla="*/ 473537 w 658368"/>
                <a:gd name="connsiteY41" fmla="*/ 120579 h 243840"/>
                <a:gd name="connsiteX42" fmla="*/ 450373 w 658368"/>
                <a:gd name="connsiteY42" fmla="*/ 151059 h 243840"/>
                <a:gd name="connsiteX43" fmla="*/ 409529 w 658368"/>
                <a:gd name="connsiteY43" fmla="*/ 159593 h 243840"/>
                <a:gd name="connsiteX44" fmla="*/ 394899 w 658368"/>
                <a:gd name="connsiteY44" fmla="*/ 166909 h 243840"/>
                <a:gd name="connsiteX45" fmla="*/ 389413 w 658368"/>
                <a:gd name="connsiteY45" fmla="*/ 199827 h 243840"/>
                <a:gd name="connsiteX46" fmla="*/ 362590 w 658368"/>
                <a:gd name="connsiteY46" fmla="*/ 207142 h 243840"/>
                <a:gd name="connsiteX47" fmla="*/ 337597 w 658368"/>
                <a:gd name="connsiteY47" fmla="*/ 193731 h 243840"/>
                <a:gd name="connsiteX48" fmla="*/ 343693 w 658368"/>
                <a:gd name="connsiteY48" fmla="*/ 219944 h 243840"/>
                <a:gd name="connsiteX49" fmla="*/ 367467 w 658368"/>
                <a:gd name="connsiteY49" fmla="*/ 241280 h 243840"/>
                <a:gd name="connsiteX50" fmla="*/ 389413 w 658368"/>
                <a:gd name="connsiteY50" fmla="*/ 233965 h 243840"/>
                <a:gd name="connsiteX51" fmla="*/ 411358 w 658368"/>
                <a:gd name="connsiteY51" fmla="*/ 236403 h 243840"/>
                <a:gd name="connsiteX52" fmla="*/ 430865 w 658368"/>
                <a:gd name="connsiteY52" fmla="*/ 216896 h 243840"/>
                <a:gd name="connsiteX53" fmla="*/ 447325 w 658368"/>
                <a:gd name="connsiteY53" fmla="*/ 213238 h 243840"/>
                <a:gd name="connsiteX54" fmla="*/ 480243 w 658368"/>
                <a:gd name="connsiteY54" fmla="*/ 224211 h 243840"/>
                <a:gd name="connsiteX55" fmla="*/ 507675 w 658368"/>
                <a:gd name="connsiteY55" fmla="*/ 216286 h 243840"/>
                <a:gd name="connsiteX56" fmla="*/ 524134 w 658368"/>
                <a:gd name="connsiteY56" fmla="*/ 162032 h 243840"/>
                <a:gd name="connsiteX57" fmla="*/ 536326 w 658368"/>
                <a:gd name="connsiteY57" fmla="*/ 148621 h 243840"/>
                <a:gd name="connsiteX58" fmla="*/ 546689 w 658368"/>
                <a:gd name="connsiteY58" fmla="*/ 104729 h 243840"/>
                <a:gd name="connsiteX59" fmla="*/ 585704 w 658368"/>
                <a:gd name="connsiteY59" fmla="*/ 104729 h 243840"/>
                <a:gd name="connsiteX60" fmla="*/ 616184 w 658368"/>
                <a:gd name="connsiteY60" fmla="*/ 110825 h 243840"/>
                <a:gd name="connsiteX61" fmla="*/ 640568 w 658368"/>
                <a:gd name="connsiteY61" fmla="*/ 98024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58368" h="243840">
                  <a:moveTo>
                    <a:pt x="37064" y="30968"/>
                  </a:moveTo>
                  <a:lnTo>
                    <a:pt x="8413" y="13899"/>
                  </a:lnTo>
                  <a:lnTo>
                    <a:pt x="2926" y="20605"/>
                  </a:lnTo>
                  <a:lnTo>
                    <a:pt x="11461" y="37064"/>
                  </a:lnTo>
                  <a:lnTo>
                    <a:pt x="9022" y="65715"/>
                  </a:lnTo>
                  <a:lnTo>
                    <a:pt x="21824" y="86441"/>
                  </a:lnTo>
                  <a:lnTo>
                    <a:pt x="27920" y="118750"/>
                  </a:lnTo>
                  <a:lnTo>
                    <a:pt x="48646" y="144963"/>
                  </a:lnTo>
                  <a:lnTo>
                    <a:pt x="53523" y="164470"/>
                  </a:lnTo>
                  <a:lnTo>
                    <a:pt x="94366" y="194950"/>
                  </a:lnTo>
                  <a:lnTo>
                    <a:pt x="127285" y="224211"/>
                  </a:lnTo>
                  <a:lnTo>
                    <a:pt x="151669" y="221163"/>
                  </a:lnTo>
                  <a:lnTo>
                    <a:pt x="152278" y="208361"/>
                  </a:lnTo>
                  <a:lnTo>
                    <a:pt x="138257" y="174224"/>
                  </a:lnTo>
                  <a:lnTo>
                    <a:pt x="125456" y="163251"/>
                  </a:lnTo>
                  <a:lnTo>
                    <a:pt x="122408" y="140086"/>
                  </a:lnTo>
                  <a:lnTo>
                    <a:pt x="118750" y="127285"/>
                  </a:lnTo>
                  <a:lnTo>
                    <a:pt x="121798" y="109606"/>
                  </a:lnTo>
                  <a:lnTo>
                    <a:pt x="118750" y="83393"/>
                  </a:lnTo>
                  <a:lnTo>
                    <a:pt x="102901" y="57181"/>
                  </a:lnTo>
                  <a:lnTo>
                    <a:pt x="81565" y="34016"/>
                  </a:lnTo>
                  <a:lnTo>
                    <a:pt x="73640" y="30358"/>
                  </a:lnTo>
                  <a:lnTo>
                    <a:pt x="63277" y="46208"/>
                  </a:lnTo>
                  <a:lnTo>
                    <a:pt x="40721" y="51085"/>
                  </a:lnTo>
                  <a:lnTo>
                    <a:pt x="37064" y="30968"/>
                  </a:lnTo>
                  <a:close/>
                  <a:moveTo>
                    <a:pt x="640568" y="98024"/>
                  </a:moveTo>
                  <a:lnTo>
                    <a:pt x="633253" y="79126"/>
                  </a:lnTo>
                  <a:lnTo>
                    <a:pt x="656417" y="76688"/>
                  </a:lnTo>
                  <a:lnTo>
                    <a:pt x="658246" y="62057"/>
                  </a:lnTo>
                  <a:lnTo>
                    <a:pt x="628985" y="49865"/>
                  </a:lnTo>
                  <a:lnTo>
                    <a:pt x="605821" y="39502"/>
                  </a:lnTo>
                  <a:lnTo>
                    <a:pt x="603382" y="22433"/>
                  </a:lnTo>
                  <a:lnTo>
                    <a:pt x="584485" y="2926"/>
                  </a:lnTo>
                  <a:lnTo>
                    <a:pt x="570464" y="2926"/>
                  </a:lnTo>
                  <a:lnTo>
                    <a:pt x="555224" y="33406"/>
                  </a:lnTo>
                  <a:lnTo>
                    <a:pt x="530230" y="60229"/>
                  </a:lnTo>
                  <a:lnTo>
                    <a:pt x="529621" y="79126"/>
                  </a:lnTo>
                  <a:lnTo>
                    <a:pt x="529011" y="104120"/>
                  </a:lnTo>
                  <a:lnTo>
                    <a:pt x="512552" y="102901"/>
                  </a:lnTo>
                  <a:lnTo>
                    <a:pt x="505846" y="116312"/>
                  </a:lnTo>
                  <a:lnTo>
                    <a:pt x="489387" y="96195"/>
                  </a:lnTo>
                  <a:lnTo>
                    <a:pt x="473537" y="120579"/>
                  </a:lnTo>
                  <a:lnTo>
                    <a:pt x="450373" y="151059"/>
                  </a:lnTo>
                  <a:lnTo>
                    <a:pt x="409529" y="159593"/>
                  </a:lnTo>
                  <a:lnTo>
                    <a:pt x="394899" y="166909"/>
                  </a:lnTo>
                  <a:lnTo>
                    <a:pt x="389413" y="199827"/>
                  </a:lnTo>
                  <a:lnTo>
                    <a:pt x="362590" y="207142"/>
                  </a:lnTo>
                  <a:lnTo>
                    <a:pt x="337597" y="193731"/>
                  </a:lnTo>
                  <a:lnTo>
                    <a:pt x="343693" y="219944"/>
                  </a:lnTo>
                  <a:lnTo>
                    <a:pt x="367467" y="241280"/>
                  </a:lnTo>
                  <a:lnTo>
                    <a:pt x="389413" y="233965"/>
                  </a:lnTo>
                  <a:lnTo>
                    <a:pt x="411358" y="236403"/>
                  </a:lnTo>
                  <a:lnTo>
                    <a:pt x="430865" y="216896"/>
                  </a:lnTo>
                  <a:lnTo>
                    <a:pt x="447325" y="213238"/>
                  </a:lnTo>
                  <a:lnTo>
                    <a:pt x="480243" y="224211"/>
                  </a:lnTo>
                  <a:lnTo>
                    <a:pt x="507675" y="216286"/>
                  </a:lnTo>
                  <a:lnTo>
                    <a:pt x="524134" y="162032"/>
                  </a:lnTo>
                  <a:lnTo>
                    <a:pt x="536326" y="148621"/>
                  </a:lnTo>
                  <a:lnTo>
                    <a:pt x="546689" y="104729"/>
                  </a:lnTo>
                  <a:lnTo>
                    <a:pt x="585704" y="104729"/>
                  </a:lnTo>
                  <a:lnTo>
                    <a:pt x="616184" y="110825"/>
                  </a:lnTo>
                  <a:lnTo>
                    <a:pt x="640568" y="9802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3C0B7011-9209-4884-A511-0007FDD77781}"/>
                </a:ext>
              </a:extLst>
            </p:cNvPr>
            <p:cNvSpPr/>
            <p:nvPr/>
          </p:nvSpPr>
          <p:spPr>
            <a:xfrm>
              <a:off x="6712906" y="4653653"/>
              <a:ext cx="422218" cy="439335"/>
            </a:xfrm>
            <a:custGeom>
              <a:avLst/>
              <a:gdLst>
                <a:gd name="connsiteX0" fmla="*/ 390632 w 451104"/>
                <a:gd name="connsiteY0" fmla="*/ 25481 h 469392"/>
                <a:gd name="connsiteX1" fmla="*/ 327842 w 451104"/>
                <a:gd name="connsiteY1" fmla="*/ 40721 h 469392"/>
                <a:gd name="connsiteX2" fmla="*/ 246156 w 451104"/>
                <a:gd name="connsiteY2" fmla="*/ 35235 h 469392"/>
                <a:gd name="connsiteX3" fmla="*/ 223601 w 451104"/>
                <a:gd name="connsiteY3" fmla="*/ 16947 h 469392"/>
                <a:gd name="connsiteX4" fmla="*/ 86441 w 451104"/>
                <a:gd name="connsiteY4" fmla="*/ 18776 h 469392"/>
                <a:gd name="connsiteX5" fmla="*/ 80954 w 451104"/>
                <a:gd name="connsiteY5" fmla="*/ 21214 h 469392"/>
                <a:gd name="connsiteX6" fmla="*/ 61448 w 451104"/>
                <a:gd name="connsiteY6" fmla="*/ 3536 h 469392"/>
                <a:gd name="connsiteX7" fmla="*/ 39502 w 451104"/>
                <a:gd name="connsiteY7" fmla="*/ 2926 h 469392"/>
                <a:gd name="connsiteX8" fmla="*/ 19385 w 451104"/>
                <a:gd name="connsiteY8" fmla="*/ 9022 h 469392"/>
                <a:gd name="connsiteX9" fmla="*/ 2926 w 451104"/>
                <a:gd name="connsiteY9" fmla="*/ 16337 h 469392"/>
                <a:gd name="connsiteX10" fmla="*/ 4145 w 451104"/>
                <a:gd name="connsiteY10" fmla="*/ 46208 h 469392"/>
                <a:gd name="connsiteX11" fmla="*/ 30968 w 451104"/>
                <a:gd name="connsiteY11" fmla="*/ 84003 h 469392"/>
                <a:gd name="connsiteX12" fmla="*/ 37673 w 451104"/>
                <a:gd name="connsiteY12" fmla="*/ 108387 h 469392"/>
                <a:gd name="connsiteX13" fmla="*/ 54742 w 451104"/>
                <a:gd name="connsiteY13" fmla="*/ 155326 h 469392"/>
                <a:gd name="connsiteX14" fmla="*/ 71201 w 451104"/>
                <a:gd name="connsiteY14" fmla="*/ 187025 h 469392"/>
                <a:gd name="connsiteX15" fmla="*/ 84002 w 451104"/>
                <a:gd name="connsiteY15" fmla="*/ 202875 h 469392"/>
                <a:gd name="connsiteX16" fmla="*/ 87660 w 451104"/>
                <a:gd name="connsiteY16" fmla="*/ 224211 h 469392"/>
                <a:gd name="connsiteX17" fmla="*/ 87660 w 451104"/>
                <a:gd name="connsiteY17" fmla="*/ 270541 h 469392"/>
                <a:gd name="connsiteX18" fmla="*/ 97414 w 451104"/>
                <a:gd name="connsiteY18" fmla="*/ 330281 h 469392"/>
                <a:gd name="connsiteX19" fmla="*/ 104729 w 451104"/>
                <a:gd name="connsiteY19" fmla="*/ 358323 h 469392"/>
                <a:gd name="connsiteX20" fmla="*/ 110825 w 451104"/>
                <a:gd name="connsiteY20" fmla="*/ 396118 h 469392"/>
                <a:gd name="connsiteX21" fmla="*/ 122408 w 451104"/>
                <a:gd name="connsiteY21" fmla="*/ 424769 h 469392"/>
                <a:gd name="connsiteX22" fmla="*/ 146182 w 451104"/>
                <a:gd name="connsiteY22" fmla="*/ 454030 h 469392"/>
                <a:gd name="connsiteX23" fmla="*/ 162641 w 451104"/>
                <a:gd name="connsiteY23" fmla="*/ 434523 h 469392"/>
                <a:gd name="connsiteX24" fmla="*/ 175442 w 451104"/>
                <a:gd name="connsiteY24" fmla="*/ 445496 h 469392"/>
                <a:gd name="connsiteX25" fmla="*/ 180320 w 451104"/>
                <a:gd name="connsiteY25" fmla="*/ 461955 h 469392"/>
                <a:gd name="connsiteX26" fmla="*/ 194950 w 451104"/>
                <a:gd name="connsiteY26" fmla="*/ 465003 h 469392"/>
                <a:gd name="connsiteX27" fmla="*/ 215066 w 451104"/>
                <a:gd name="connsiteY27" fmla="*/ 472318 h 469392"/>
                <a:gd name="connsiteX28" fmla="*/ 232745 w 451104"/>
                <a:gd name="connsiteY28" fmla="*/ 469270 h 469392"/>
                <a:gd name="connsiteX29" fmla="*/ 263225 w 451104"/>
                <a:gd name="connsiteY29" fmla="*/ 449763 h 469392"/>
                <a:gd name="connsiteX30" fmla="*/ 269930 w 451104"/>
                <a:gd name="connsiteY30" fmla="*/ 305897 h 469392"/>
                <a:gd name="connsiteX31" fmla="*/ 273588 w 451104"/>
                <a:gd name="connsiteY31" fmla="*/ 193121 h 469392"/>
                <a:gd name="connsiteX32" fmla="*/ 306506 w 451104"/>
                <a:gd name="connsiteY32" fmla="*/ 191902 h 469392"/>
                <a:gd name="connsiteX33" fmla="*/ 311993 w 451104"/>
                <a:gd name="connsiteY33" fmla="*/ 53523 h 469392"/>
                <a:gd name="connsiteX34" fmla="*/ 336986 w 451104"/>
                <a:gd name="connsiteY34" fmla="*/ 52304 h 469392"/>
                <a:gd name="connsiteX35" fmla="*/ 389412 w 451104"/>
                <a:gd name="connsiteY35" fmla="*/ 38893 h 469392"/>
                <a:gd name="connsiteX36" fmla="*/ 401604 w 451104"/>
                <a:gd name="connsiteY36" fmla="*/ 54742 h 469392"/>
                <a:gd name="connsiteX37" fmla="*/ 424160 w 451104"/>
                <a:gd name="connsiteY37" fmla="*/ 39502 h 469392"/>
                <a:gd name="connsiteX38" fmla="*/ 433913 w 451104"/>
                <a:gd name="connsiteY38" fmla="*/ 39502 h 469392"/>
                <a:gd name="connsiteX39" fmla="*/ 453420 w 451104"/>
                <a:gd name="connsiteY39" fmla="*/ 30358 h 469392"/>
                <a:gd name="connsiteX40" fmla="*/ 453420 w 451104"/>
                <a:gd name="connsiteY40" fmla="*/ 27310 h 469392"/>
                <a:gd name="connsiteX41" fmla="*/ 440618 w 451104"/>
                <a:gd name="connsiteY41" fmla="*/ 18776 h 469392"/>
                <a:gd name="connsiteX42" fmla="*/ 418673 w 451104"/>
                <a:gd name="connsiteY42" fmla="*/ 16337 h 469392"/>
                <a:gd name="connsiteX43" fmla="*/ 390632 w 451104"/>
                <a:gd name="connsiteY43" fmla="*/ 25481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51104" h="469392">
                  <a:moveTo>
                    <a:pt x="390632" y="25481"/>
                  </a:moveTo>
                  <a:lnTo>
                    <a:pt x="327842" y="40721"/>
                  </a:lnTo>
                  <a:lnTo>
                    <a:pt x="246156" y="35235"/>
                  </a:lnTo>
                  <a:lnTo>
                    <a:pt x="223601" y="16947"/>
                  </a:lnTo>
                  <a:lnTo>
                    <a:pt x="86441" y="18776"/>
                  </a:lnTo>
                  <a:lnTo>
                    <a:pt x="80954" y="21214"/>
                  </a:lnTo>
                  <a:lnTo>
                    <a:pt x="61448" y="3536"/>
                  </a:lnTo>
                  <a:lnTo>
                    <a:pt x="39502" y="2926"/>
                  </a:lnTo>
                  <a:lnTo>
                    <a:pt x="19385" y="9022"/>
                  </a:lnTo>
                  <a:lnTo>
                    <a:pt x="2926" y="16337"/>
                  </a:lnTo>
                  <a:lnTo>
                    <a:pt x="4145" y="46208"/>
                  </a:lnTo>
                  <a:lnTo>
                    <a:pt x="30968" y="84003"/>
                  </a:lnTo>
                  <a:lnTo>
                    <a:pt x="37673" y="108387"/>
                  </a:lnTo>
                  <a:lnTo>
                    <a:pt x="54742" y="155326"/>
                  </a:lnTo>
                  <a:lnTo>
                    <a:pt x="71201" y="187025"/>
                  </a:lnTo>
                  <a:lnTo>
                    <a:pt x="84002" y="202875"/>
                  </a:lnTo>
                  <a:lnTo>
                    <a:pt x="87660" y="224211"/>
                  </a:lnTo>
                  <a:lnTo>
                    <a:pt x="87660" y="270541"/>
                  </a:lnTo>
                  <a:lnTo>
                    <a:pt x="97414" y="330281"/>
                  </a:lnTo>
                  <a:lnTo>
                    <a:pt x="104729" y="358323"/>
                  </a:lnTo>
                  <a:lnTo>
                    <a:pt x="110825" y="396118"/>
                  </a:lnTo>
                  <a:lnTo>
                    <a:pt x="122408" y="424769"/>
                  </a:lnTo>
                  <a:lnTo>
                    <a:pt x="146182" y="454030"/>
                  </a:lnTo>
                  <a:lnTo>
                    <a:pt x="162641" y="434523"/>
                  </a:lnTo>
                  <a:lnTo>
                    <a:pt x="175442" y="445496"/>
                  </a:lnTo>
                  <a:lnTo>
                    <a:pt x="180320" y="461955"/>
                  </a:lnTo>
                  <a:lnTo>
                    <a:pt x="194950" y="465003"/>
                  </a:lnTo>
                  <a:lnTo>
                    <a:pt x="215066" y="472318"/>
                  </a:lnTo>
                  <a:lnTo>
                    <a:pt x="232745" y="469270"/>
                  </a:lnTo>
                  <a:lnTo>
                    <a:pt x="263225" y="449763"/>
                  </a:lnTo>
                  <a:lnTo>
                    <a:pt x="269930" y="305897"/>
                  </a:lnTo>
                  <a:lnTo>
                    <a:pt x="273588" y="193121"/>
                  </a:lnTo>
                  <a:lnTo>
                    <a:pt x="306506" y="191902"/>
                  </a:lnTo>
                  <a:lnTo>
                    <a:pt x="311993" y="53523"/>
                  </a:lnTo>
                  <a:lnTo>
                    <a:pt x="336986" y="52304"/>
                  </a:lnTo>
                  <a:lnTo>
                    <a:pt x="389412" y="38893"/>
                  </a:lnTo>
                  <a:lnTo>
                    <a:pt x="401604" y="54742"/>
                  </a:lnTo>
                  <a:lnTo>
                    <a:pt x="424160" y="39502"/>
                  </a:lnTo>
                  <a:lnTo>
                    <a:pt x="433913" y="39502"/>
                  </a:lnTo>
                  <a:lnTo>
                    <a:pt x="453420" y="30358"/>
                  </a:lnTo>
                  <a:lnTo>
                    <a:pt x="453420" y="27310"/>
                  </a:lnTo>
                  <a:lnTo>
                    <a:pt x="440618" y="18776"/>
                  </a:lnTo>
                  <a:lnTo>
                    <a:pt x="418673" y="16337"/>
                  </a:lnTo>
                  <a:lnTo>
                    <a:pt x="390632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639B7178-08C6-4472-B5EB-A4C43A22CE95}"/>
                </a:ext>
              </a:extLst>
            </p:cNvPr>
            <p:cNvSpPr/>
            <p:nvPr/>
          </p:nvSpPr>
          <p:spPr>
            <a:xfrm>
              <a:off x="6350598" y="3186161"/>
              <a:ext cx="496391" cy="433629"/>
            </a:xfrm>
            <a:custGeom>
              <a:avLst/>
              <a:gdLst>
                <a:gd name="connsiteX0" fmla="*/ 447934 w 530352"/>
                <a:gd name="connsiteY0" fmla="*/ 19995 h 463296"/>
                <a:gd name="connsiteX1" fmla="*/ 394289 w 530352"/>
                <a:gd name="connsiteY1" fmla="*/ 2926 h 463296"/>
                <a:gd name="connsiteX2" fmla="*/ 280904 w 530352"/>
                <a:gd name="connsiteY2" fmla="*/ 77297 h 463296"/>
                <a:gd name="connsiteX3" fmla="*/ 184587 w 530352"/>
                <a:gd name="connsiteY3" fmla="*/ 153497 h 463296"/>
                <a:gd name="connsiteX4" fmla="*/ 137038 w 530352"/>
                <a:gd name="connsiteY4" fmla="*/ 170566 h 463296"/>
                <a:gd name="connsiteX5" fmla="*/ 137648 w 530352"/>
                <a:gd name="connsiteY5" fmla="*/ 259568 h 463296"/>
                <a:gd name="connsiteX6" fmla="*/ 119360 w 530352"/>
                <a:gd name="connsiteY6" fmla="*/ 285781 h 463296"/>
                <a:gd name="connsiteX7" fmla="*/ 116312 w 530352"/>
                <a:gd name="connsiteY7" fmla="*/ 309555 h 463296"/>
                <a:gd name="connsiteX8" fmla="*/ 86441 w 530352"/>
                <a:gd name="connsiteY8" fmla="*/ 315651 h 463296"/>
                <a:gd name="connsiteX9" fmla="*/ 40112 w 530352"/>
                <a:gd name="connsiteY9" fmla="*/ 319309 h 463296"/>
                <a:gd name="connsiteX10" fmla="*/ 27920 w 530352"/>
                <a:gd name="connsiteY10" fmla="*/ 332720 h 463296"/>
                <a:gd name="connsiteX11" fmla="*/ 5974 w 530352"/>
                <a:gd name="connsiteY11" fmla="*/ 334549 h 463296"/>
                <a:gd name="connsiteX12" fmla="*/ 2926 w 530352"/>
                <a:gd name="connsiteY12" fmla="*/ 353446 h 463296"/>
                <a:gd name="connsiteX13" fmla="*/ 7803 w 530352"/>
                <a:gd name="connsiteY13" fmla="*/ 371125 h 463296"/>
                <a:gd name="connsiteX14" fmla="*/ 26701 w 530352"/>
                <a:gd name="connsiteY14" fmla="*/ 396118 h 463296"/>
                <a:gd name="connsiteX15" fmla="*/ 27920 w 530352"/>
                <a:gd name="connsiteY15" fmla="*/ 415016 h 463296"/>
                <a:gd name="connsiteX16" fmla="*/ 66934 w 530352"/>
                <a:gd name="connsiteY16" fmla="*/ 423550 h 463296"/>
                <a:gd name="connsiteX17" fmla="*/ 66325 w 530352"/>
                <a:gd name="connsiteY17" fmla="*/ 450373 h 463296"/>
                <a:gd name="connsiteX18" fmla="*/ 77907 w 530352"/>
                <a:gd name="connsiteY18" fmla="*/ 438790 h 463296"/>
                <a:gd name="connsiteX19" fmla="*/ 90099 w 530352"/>
                <a:gd name="connsiteY19" fmla="*/ 438790 h 463296"/>
                <a:gd name="connsiteX20" fmla="*/ 116312 w 530352"/>
                <a:gd name="connsiteY20" fmla="*/ 461345 h 463296"/>
                <a:gd name="connsiteX21" fmla="*/ 118141 w 530352"/>
                <a:gd name="connsiteY21" fmla="*/ 426598 h 463296"/>
                <a:gd name="connsiteX22" fmla="*/ 127894 w 530352"/>
                <a:gd name="connsiteY22" fmla="*/ 410749 h 463296"/>
                <a:gd name="connsiteX23" fmla="*/ 132771 w 530352"/>
                <a:gd name="connsiteY23" fmla="*/ 388803 h 463296"/>
                <a:gd name="connsiteX24" fmla="*/ 141305 w 530352"/>
                <a:gd name="connsiteY24" fmla="*/ 380269 h 463296"/>
                <a:gd name="connsiteX25" fmla="*/ 177881 w 530352"/>
                <a:gd name="connsiteY25" fmla="*/ 375392 h 463296"/>
                <a:gd name="connsiteX26" fmla="*/ 212019 w 530352"/>
                <a:gd name="connsiteY26" fmla="*/ 390022 h 463296"/>
                <a:gd name="connsiteX27" fmla="*/ 224821 w 530352"/>
                <a:gd name="connsiteY27" fmla="*/ 404653 h 463296"/>
                <a:gd name="connsiteX28" fmla="*/ 242499 w 530352"/>
                <a:gd name="connsiteY28" fmla="*/ 405262 h 463296"/>
                <a:gd name="connsiteX29" fmla="*/ 258349 w 530352"/>
                <a:gd name="connsiteY29" fmla="*/ 396118 h 463296"/>
                <a:gd name="connsiteX30" fmla="*/ 299801 w 530352"/>
                <a:gd name="connsiteY30" fmla="*/ 416235 h 463296"/>
                <a:gd name="connsiteX31" fmla="*/ 316870 w 530352"/>
                <a:gd name="connsiteY31" fmla="*/ 415016 h 463296"/>
                <a:gd name="connsiteX32" fmla="*/ 336987 w 530352"/>
                <a:gd name="connsiteY32" fmla="*/ 398557 h 463296"/>
                <a:gd name="connsiteX33" fmla="*/ 357104 w 530352"/>
                <a:gd name="connsiteY33" fmla="*/ 399776 h 463296"/>
                <a:gd name="connsiteX34" fmla="*/ 366857 w 530352"/>
                <a:gd name="connsiteY34" fmla="*/ 394289 h 463296"/>
                <a:gd name="connsiteX35" fmla="*/ 385145 w 530352"/>
                <a:gd name="connsiteY35" fmla="*/ 396728 h 463296"/>
                <a:gd name="connsiteX36" fmla="*/ 411358 w 530352"/>
                <a:gd name="connsiteY36" fmla="*/ 407701 h 463296"/>
                <a:gd name="connsiteX37" fmla="*/ 437571 w 530352"/>
                <a:gd name="connsiteY37" fmla="*/ 386365 h 463296"/>
                <a:gd name="connsiteX38" fmla="*/ 445496 w 530352"/>
                <a:gd name="connsiteY38" fmla="*/ 387584 h 463296"/>
                <a:gd name="connsiteX39" fmla="*/ 469270 w 530352"/>
                <a:gd name="connsiteY39" fmla="*/ 430256 h 463296"/>
                <a:gd name="connsiteX40" fmla="*/ 475366 w 530352"/>
                <a:gd name="connsiteY40" fmla="*/ 429037 h 463296"/>
                <a:gd name="connsiteX41" fmla="*/ 476585 w 530352"/>
                <a:gd name="connsiteY41" fmla="*/ 416845 h 463296"/>
                <a:gd name="connsiteX42" fmla="*/ 486339 w 530352"/>
                <a:gd name="connsiteY42" fmla="*/ 414406 h 463296"/>
                <a:gd name="connsiteX43" fmla="*/ 489387 w 530352"/>
                <a:gd name="connsiteY43" fmla="*/ 396728 h 463296"/>
                <a:gd name="connsiteX44" fmla="*/ 467441 w 530352"/>
                <a:gd name="connsiteY44" fmla="*/ 395509 h 463296"/>
                <a:gd name="connsiteX45" fmla="*/ 467441 w 530352"/>
                <a:gd name="connsiteY45" fmla="*/ 370515 h 463296"/>
                <a:gd name="connsiteX46" fmla="*/ 452811 w 530352"/>
                <a:gd name="connsiteY46" fmla="*/ 356494 h 463296"/>
                <a:gd name="connsiteX47" fmla="*/ 466832 w 530352"/>
                <a:gd name="connsiteY47" fmla="*/ 305288 h 463296"/>
                <a:gd name="connsiteX48" fmla="*/ 508894 w 530352"/>
                <a:gd name="connsiteY48" fmla="*/ 268712 h 463296"/>
                <a:gd name="connsiteX49" fmla="*/ 510113 w 530352"/>
                <a:gd name="connsiteY49" fmla="*/ 218115 h 463296"/>
                <a:gd name="connsiteX50" fmla="*/ 521086 w 530352"/>
                <a:gd name="connsiteY50" fmla="*/ 139477 h 463296"/>
                <a:gd name="connsiteX51" fmla="*/ 527792 w 530352"/>
                <a:gd name="connsiteY51" fmla="*/ 123017 h 463296"/>
                <a:gd name="connsiteX52" fmla="*/ 513771 w 530352"/>
                <a:gd name="connsiteY52" fmla="*/ 109606 h 463296"/>
                <a:gd name="connsiteX53" fmla="*/ 512552 w 530352"/>
                <a:gd name="connsiteY53" fmla="*/ 96805 h 463296"/>
                <a:gd name="connsiteX54" fmla="*/ 500360 w 530352"/>
                <a:gd name="connsiteY54" fmla="*/ 87051 h 463296"/>
                <a:gd name="connsiteX55" fmla="*/ 490606 w 530352"/>
                <a:gd name="connsiteY55" fmla="*/ 26701 h 463296"/>
                <a:gd name="connsiteX56" fmla="*/ 466832 w 530352"/>
                <a:gd name="connsiteY56" fmla="*/ 41331 h 463296"/>
                <a:gd name="connsiteX57" fmla="*/ 447934 w 530352"/>
                <a:gd name="connsiteY57" fmla="*/ 19995 h 46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30352" h="463296">
                  <a:moveTo>
                    <a:pt x="447934" y="19995"/>
                  </a:moveTo>
                  <a:lnTo>
                    <a:pt x="394289" y="2926"/>
                  </a:lnTo>
                  <a:lnTo>
                    <a:pt x="280904" y="77297"/>
                  </a:lnTo>
                  <a:lnTo>
                    <a:pt x="184587" y="153497"/>
                  </a:lnTo>
                  <a:lnTo>
                    <a:pt x="137038" y="170566"/>
                  </a:lnTo>
                  <a:lnTo>
                    <a:pt x="137648" y="259568"/>
                  </a:lnTo>
                  <a:lnTo>
                    <a:pt x="119360" y="285781"/>
                  </a:lnTo>
                  <a:lnTo>
                    <a:pt x="116312" y="309555"/>
                  </a:lnTo>
                  <a:lnTo>
                    <a:pt x="86441" y="315651"/>
                  </a:lnTo>
                  <a:lnTo>
                    <a:pt x="40112" y="319309"/>
                  </a:lnTo>
                  <a:lnTo>
                    <a:pt x="27920" y="332720"/>
                  </a:lnTo>
                  <a:lnTo>
                    <a:pt x="5974" y="334549"/>
                  </a:lnTo>
                  <a:lnTo>
                    <a:pt x="2926" y="353446"/>
                  </a:lnTo>
                  <a:lnTo>
                    <a:pt x="7803" y="371125"/>
                  </a:lnTo>
                  <a:lnTo>
                    <a:pt x="26701" y="396118"/>
                  </a:lnTo>
                  <a:lnTo>
                    <a:pt x="27920" y="415016"/>
                  </a:lnTo>
                  <a:lnTo>
                    <a:pt x="66934" y="423550"/>
                  </a:lnTo>
                  <a:lnTo>
                    <a:pt x="66325" y="450373"/>
                  </a:lnTo>
                  <a:lnTo>
                    <a:pt x="77907" y="438790"/>
                  </a:lnTo>
                  <a:lnTo>
                    <a:pt x="90099" y="438790"/>
                  </a:lnTo>
                  <a:lnTo>
                    <a:pt x="116312" y="461345"/>
                  </a:lnTo>
                  <a:lnTo>
                    <a:pt x="118141" y="426598"/>
                  </a:lnTo>
                  <a:lnTo>
                    <a:pt x="127894" y="410749"/>
                  </a:lnTo>
                  <a:lnTo>
                    <a:pt x="132771" y="388803"/>
                  </a:lnTo>
                  <a:lnTo>
                    <a:pt x="141305" y="380269"/>
                  </a:lnTo>
                  <a:lnTo>
                    <a:pt x="177881" y="375392"/>
                  </a:lnTo>
                  <a:lnTo>
                    <a:pt x="212019" y="390022"/>
                  </a:lnTo>
                  <a:lnTo>
                    <a:pt x="224821" y="404653"/>
                  </a:lnTo>
                  <a:lnTo>
                    <a:pt x="242499" y="405262"/>
                  </a:lnTo>
                  <a:lnTo>
                    <a:pt x="258349" y="396118"/>
                  </a:lnTo>
                  <a:lnTo>
                    <a:pt x="299801" y="416235"/>
                  </a:lnTo>
                  <a:lnTo>
                    <a:pt x="316870" y="415016"/>
                  </a:lnTo>
                  <a:lnTo>
                    <a:pt x="336987" y="398557"/>
                  </a:lnTo>
                  <a:lnTo>
                    <a:pt x="357104" y="399776"/>
                  </a:lnTo>
                  <a:lnTo>
                    <a:pt x="366857" y="394289"/>
                  </a:lnTo>
                  <a:lnTo>
                    <a:pt x="385145" y="396728"/>
                  </a:lnTo>
                  <a:lnTo>
                    <a:pt x="411358" y="407701"/>
                  </a:lnTo>
                  <a:lnTo>
                    <a:pt x="437571" y="386365"/>
                  </a:lnTo>
                  <a:lnTo>
                    <a:pt x="445496" y="387584"/>
                  </a:lnTo>
                  <a:lnTo>
                    <a:pt x="469270" y="430256"/>
                  </a:lnTo>
                  <a:lnTo>
                    <a:pt x="475366" y="429037"/>
                  </a:lnTo>
                  <a:lnTo>
                    <a:pt x="476585" y="416845"/>
                  </a:lnTo>
                  <a:lnTo>
                    <a:pt x="486339" y="414406"/>
                  </a:lnTo>
                  <a:lnTo>
                    <a:pt x="489387" y="396728"/>
                  </a:lnTo>
                  <a:lnTo>
                    <a:pt x="467441" y="395509"/>
                  </a:lnTo>
                  <a:lnTo>
                    <a:pt x="467441" y="370515"/>
                  </a:lnTo>
                  <a:lnTo>
                    <a:pt x="452811" y="356494"/>
                  </a:lnTo>
                  <a:lnTo>
                    <a:pt x="466832" y="305288"/>
                  </a:lnTo>
                  <a:lnTo>
                    <a:pt x="508894" y="268712"/>
                  </a:lnTo>
                  <a:lnTo>
                    <a:pt x="510113" y="218115"/>
                  </a:lnTo>
                  <a:lnTo>
                    <a:pt x="521086" y="139477"/>
                  </a:lnTo>
                  <a:lnTo>
                    <a:pt x="527792" y="123017"/>
                  </a:lnTo>
                  <a:lnTo>
                    <a:pt x="513771" y="109606"/>
                  </a:lnTo>
                  <a:lnTo>
                    <a:pt x="512552" y="96805"/>
                  </a:lnTo>
                  <a:lnTo>
                    <a:pt x="500360" y="87051"/>
                  </a:lnTo>
                  <a:lnTo>
                    <a:pt x="490606" y="26701"/>
                  </a:lnTo>
                  <a:lnTo>
                    <a:pt x="466832" y="41331"/>
                  </a:lnTo>
                  <a:lnTo>
                    <a:pt x="447934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50829327-A11E-47F6-A412-F7B33C5E8988}"/>
                </a:ext>
              </a:extLst>
            </p:cNvPr>
            <p:cNvSpPr/>
            <p:nvPr/>
          </p:nvSpPr>
          <p:spPr>
            <a:xfrm>
              <a:off x="6427624" y="3534775"/>
              <a:ext cx="382278" cy="353750"/>
            </a:xfrm>
            <a:custGeom>
              <a:avLst/>
              <a:gdLst>
                <a:gd name="connsiteX0" fmla="*/ 393070 w 408432"/>
                <a:gd name="connsiteY0" fmla="*/ 56571 h 377952"/>
                <a:gd name="connsiteX1" fmla="*/ 386974 w 408432"/>
                <a:gd name="connsiteY1" fmla="*/ 57790 h 377952"/>
                <a:gd name="connsiteX2" fmla="*/ 363200 w 408432"/>
                <a:gd name="connsiteY2" fmla="*/ 15118 h 377952"/>
                <a:gd name="connsiteX3" fmla="*/ 355275 w 408432"/>
                <a:gd name="connsiteY3" fmla="*/ 13899 h 377952"/>
                <a:gd name="connsiteX4" fmla="*/ 329062 w 408432"/>
                <a:gd name="connsiteY4" fmla="*/ 35235 h 377952"/>
                <a:gd name="connsiteX5" fmla="*/ 302849 w 408432"/>
                <a:gd name="connsiteY5" fmla="*/ 24262 h 377952"/>
                <a:gd name="connsiteX6" fmla="*/ 284561 w 408432"/>
                <a:gd name="connsiteY6" fmla="*/ 21824 h 377952"/>
                <a:gd name="connsiteX7" fmla="*/ 274808 w 408432"/>
                <a:gd name="connsiteY7" fmla="*/ 27310 h 377952"/>
                <a:gd name="connsiteX8" fmla="*/ 254691 w 408432"/>
                <a:gd name="connsiteY8" fmla="*/ 26091 h 377952"/>
                <a:gd name="connsiteX9" fmla="*/ 234574 w 408432"/>
                <a:gd name="connsiteY9" fmla="*/ 42550 h 377952"/>
                <a:gd name="connsiteX10" fmla="*/ 217505 w 408432"/>
                <a:gd name="connsiteY10" fmla="*/ 43769 h 377952"/>
                <a:gd name="connsiteX11" fmla="*/ 176053 w 408432"/>
                <a:gd name="connsiteY11" fmla="*/ 23652 h 377952"/>
                <a:gd name="connsiteX12" fmla="*/ 160203 w 408432"/>
                <a:gd name="connsiteY12" fmla="*/ 32796 h 377952"/>
                <a:gd name="connsiteX13" fmla="*/ 142525 w 408432"/>
                <a:gd name="connsiteY13" fmla="*/ 32187 h 377952"/>
                <a:gd name="connsiteX14" fmla="*/ 129723 w 408432"/>
                <a:gd name="connsiteY14" fmla="*/ 17556 h 377952"/>
                <a:gd name="connsiteX15" fmla="*/ 95585 w 408432"/>
                <a:gd name="connsiteY15" fmla="*/ 2926 h 377952"/>
                <a:gd name="connsiteX16" fmla="*/ 59009 w 408432"/>
                <a:gd name="connsiteY16" fmla="*/ 7803 h 377952"/>
                <a:gd name="connsiteX17" fmla="*/ 50475 w 408432"/>
                <a:gd name="connsiteY17" fmla="*/ 16337 h 377952"/>
                <a:gd name="connsiteX18" fmla="*/ 45598 w 408432"/>
                <a:gd name="connsiteY18" fmla="*/ 38283 h 377952"/>
                <a:gd name="connsiteX19" fmla="*/ 35845 w 408432"/>
                <a:gd name="connsiteY19" fmla="*/ 54132 h 377952"/>
                <a:gd name="connsiteX20" fmla="*/ 34016 w 408432"/>
                <a:gd name="connsiteY20" fmla="*/ 88880 h 377952"/>
                <a:gd name="connsiteX21" fmla="*/ 32797 w 408432"/>
                <a:gd name="connsiteY21" fmla="*/ 101681 h 377952"/>
                <a:gd name="connsiteX22" fmla="*/ 40112 w 408432"/>
                <a:gd name="connsiteY22" fmla="*/ 124846 h 377952"/>
                <a:gd name="connsiteX23" fmla="*/ 33406 w 408432"/>
                <a:gd name="connsiteY23" fmla="*/ 140086 h 377952"/>
                <a:gd name="connsiteX24" fmla="*/ 37064 w 408432"/>
                <a:gd name="connsiteY24" fmla="*/ 150449 h 377952"/>
                <a:gd name="connsiteX25" fmla="*/ 20605 w 408432"/>
                <a:gd name="connsiteY25" fmla="*/ 174833 h 377952"/>
                <a:gd name="connsiteX26" fmla="*/ 10241 w 408432"/>
                <a:gd name="connsiteY26" fmla="*/ 186416 h 377952"/>
                <a:gd name="connsiteX27" fmla="*/ 4145 w 408432"/>
                <a:gd name="connsiteY27" fmla="*/ 210800 h 377952"/>
                <a:gd name="connsiteX28" fmla="*/ 4755 w 408432"/>
                <a:gd name="connsiteY28" fmla="*/ 235793 h 377952"/>
                <a:gd name="connsiteX29" fmla="*/ 2926 w 408432"/>
                <a:gd name="connsiteY29" fmla="*/ 297972 h 377952"/>
                <a:gd name="connsiteX30" fmla="*/ 32797 w 408432"/>
                <a:gd name="connsiteY30" fmla="*/ 297972 h 377952"/>
                <a:gd name="connsiteX31" fmla="*/ 59009 w 408432"/>
                <a:gd name="connsiteY31" fmla="*/ 297972 h 377952"/>
                <a:gd name="connsiteX32" fmla="*/ 82784 w 408432"/>
                <a:gd name="connsiteY32" fmla="*/ 323576 h 377952"/>
                <a:gd name="connsiteX33" fmla="*/ 94366 w 408432"/>
                <a:gd name="connsiteY33" fmla="*/ 351617 h 377952"/>
                <a:gd name="connsiteX34" fmla="*/ 112654 w 408432"/>
                <a:gd name="connsiteY34" fmla="*/ 375392 h 377952"/>
                <a:gd name="connsiteX35" fmla="*/ 140086 w 408432"/>
                <a:gd name="connsiteY35" fmla="*/ 376611 h 377952"/>
                <a:gd name="connsiteX36" fmla="*/ 153497 w 408432"/>
                <a:gd name="connsiteY36" fmla="*/ 368076 h 377952"/>
                <a:gd name="connsiteX37" fmla="*/ 166299 w 408432"/>
                <a:gd name="connsiteY37" fmla="*/ 369905 h 377952"/>
                <a:gd name="connsiteX38" fmla="*/ 201656 w 408432"/>
                <a:gd name="connsiteY38" fmla="*/ 355884 h 377952"/>
                <a:gd name="connsiteX39" fmla="*/ 210190 w 408432"/>
                <a:gd name="connsiteY39" fmla="*/ 328452 h 377952"/>
                <a:gd name="connsiteX40" fmla="*/ 226649 w 408432"/>
                <a:gd name="connsiteY40" fmla="*/ 291267 h 377952"/>
                <a:gd name="connsiteX41" fmla="*/ 236403 w 408432"/>
                <a:gd name="connsiteY41" fmla="*/ 290657 h 377952"/>
                <a:gd name="connsiteX42" fmla="*/ 256520 w 408432"/>
                <a:gd name="connsiteY42" fmla="*/ 268102 h 377952"/>
                <a:gd name="connsiteX43" fmla="*/ 269321 w 408432"/>
                <a:gd name="connsiteY43" fmla="*/ 267492 h 377952"/>
                <a:gd name="connsiteX44" fmla="*/ 288828 w 408432"/>
                <a:gd name="connsiteY44" fmla="*/ 283342 h 377952"/>
                <a:gd name="connsiteX45" fmla="*/ 312603 w 408432"/>
                <a:gd name="connsiteY45" fmla="*/ 269931 h 377952"/>
                <a:gd name="connsiteX46" fmla="*/ 315651 w 408432"/>
                <a:gd name="connsiteY46" fmla="*/ 254081 h 377952"/>
                <a:gd name="connsiteX47" fmla="*/ 322966 w 408432"/>
                <a:gd name="connsiteY47" fmla="*/ 238232 h 377952"/>
                <a:gd name="connsiteX48" fmla="*/ 327843 w 408432"/>
                <a:gd name="connsiteY48" fmla="*/ 218724 h 377952"/>
                <a:gd name="connsiteX49" fmla="*/ 346131 w 408432"/>
                <a:gd name="connsiteY49" fmla="*/ 202875 h 377952"/>
                <a:gd name="connsiteX50" fmla="*/ 352836 w 408432"/>
                <a:gd name="connsiteY50" fmla="*/ 175443 h 377952"/>
                <a:gd name="connsiteX51" fmla="*/ 360152 w 408432"/>
                <a:gd name="connsiteY51" fmla="*/ 166908 h 377952"/>
                <a:gd name="connsiteX52" fmla="*/ 364419 w 408432"/>
                <a:gd name="connsiteY52" fmla="*/ 146792 h 377952"/>
                <a:gd name="connsiteX53" fmla="*/ 373563 w 408432"/>
                <a:gd name="connsiteY53" fmla="*/ 122408 h 377952"/>
                <a:gd name="connsiteX54" fmla="*/ 401604 w 408432"/>
                <a:gd name="connsiteY54" fmla="*/ 91928 h 377952"/>
                <a:gd name="connsiteX55" fmla="*/ 403433 w 408432"/>
                <a:gd name="connsiteY55" fmla="*/ 79126 h 377952"/>
                <a:gd name="connsiteX56" fmla="*/ 407091 w 408432"/>
                <a:gd name="connsiteY56" fmla="*/ 72420 h 377952"/>
                <a:gd name="connsiteX57" fmla="*/ 393070 w 408432"/>
                <a:gd name="connsiteY57" fmla="*/ 56571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08432" h="377952">
                  <a:moveTo>
                    <a:pt x="393070" y="56571"/>
                  </a:moveTo>
                  <a:lnTo>
                    <a:pt x="386974" y="57790"/>
                  </a:lnTo>
                  <a:lnTo>
                    <a:pt x="363200" y="15118"/>
                  </a:lnTo>
                  <a:lnTo>
                    <a:pt x="355275" y="13899"/>
                  </a:lnTo>
                  <a:lnTo>
                    <a:pt x="329062" y="35235"/>
                  </a:lnTo>
                  <a:lnTo>
                    <a:pt x="302849" y="24262"/>
                  </a:lnTo>
                  <a:lnTo>
                    <a:pt x="284561" y="21824"/>
                  </a:lnTo>
                  <a:lnTo>
                    <a:pt x="274808" y="27310"/>
                  </a:lnTo>
                  <a:lnTo>
                    <a:pt x="254691" y="26091"/>
                  </a:lnTo>
                  <a:lnTo>
                    <a:pt x="234574" y="42550"/>
                  </a:lnTo>
                  <a:lnTo>
                    <a:pt x="217505" y="43769"/>
                  </a:lnTo>
                  <a:lnTo>
                    <a:pt x="176053" y="23652"/>
                  </a:lnTo>
                  <a:lnTo>
                    <a:pt x="160203" y="32796"/>
                  </a:lnTo>
                  <a:lnTo>
                    <a:pt x="142525" y="32187"/>
                  </a:lnTo>
                  <a:lnTo>
                    <a:pt x="129723" y="17556"/>
                  </a:lnTo>
                  <a:lnTo>
                    <a:pt x="95585" y="2926"/>
                  </a:lnTo>
                  <a:lnTo>
                    <a:pt x="59009" y="7803"/>
                  </a:lnTo>
                  <a:lnTo>
                    <a:pt x="50475" y="16337"/>
                  </a:lnTo>
                  <a:lnTo>
                    <a:pt x="45598" y="38283"/>
                  </a:lnTo>
                  <a:lnTo>
                    <a:pt x="35845" y="54132"/>
                  </a:lnTo>
                  <a:lnTo>
                    <a:pt x="34016" y="88880"/>
                  </a:lnTo>
                  <a:lnTo>
                    <a:pt x="32797" y="101681"/>
                  </a:lnTo>
                  <a:lnTo>
                    <a:pt x="40112" y="124846"/>
                  </a:lnTo>
                  <a:lnTo>
                    <a:pt x="33406" y="140086"/>
                  </a:lnTo>
                  <a:lnTo>
                    <a:pt x="37064" y="150449"/>
                  </a:lnTo>
                  <a:lnTo>
                    <a:pt x="20605" y="174833"/>
                  </a:lnTo>
                  <a:lnTo>
                    <a:pt x="10241" y="186416"/>
                  </a:lnTo>
                  <a:lnTo>
                    <a:pt x="4145" y="210800"/>
                  </a:lnTo>
                  <a:lnTo>
                    <a:pt x="4755" y="235793"/>
                  </a:lnTo>
                  <a:lnTo>
                    <a:pt x="2926" y="297972"/>
                  </a:lnTo>
                  <a:lnTo>
                    <a:pt x="32797" y="297972"/>
                  </a:lnTo>
                  <a:lnTo>
                    <a:pt x="59009" y="297972"/>
                  </a:lnTo>
                  <a:lnTo>
                    <a:pt x="82784" y="323576"/>
                  </a:lnTo>
                  <a:lnTo>
                    <a:pt x="94366" y="351617"/>
                  </a:lnTo>
                  <a:lnTo>
                    <a:pt x="112654" y="375392"/>
                  </a:lnTo>
                  <a:lnTo>
                    <a:pt x="140086" y="376611"/>
                  </a:lnTo>
                  <a:lnTo>
                    <a:pt x="153497" y="368076"/>
                  </a:lnTo>
                  <a:lnTo>
                    <a:pt x="166299" y="369905"/>
                  </a:lnTo>
                  <a:lnTo>
                    <a:pt x="201656" y="355884"/>
                  </a:lnTo>
                  <a:lnTo>
                    <a:pt x="210190" y="328452"/>
                  </a:lnTo>
                  <a:lnTo>
                    <a:pt x="226649" y="291267"/>
                  </a:lnTo>
                  <a:lnTo>
                    <a:pt x="236403" y="290657"/>
                  </a:lnTo>
                  <a:lnTo>
                    <a:pt x="256520" y="268102"/>
                  </a:lnTo>
                  <a:lnTo>
                    <a:pt x="269321" y="267492"/>
                  </a:lnTo>
                  <a:lnTo>
                    <a:pt x="288828" y="283342"/>
                  </a:lnTo>
                  <a:lnTo>
                    <a:pt x="312603" y="269931"/>
                  </a:lnTo>
                  <a:lnTo>
                    <a:pt x="315651" y="254081"/>
                  </a:lnTo>
                  <a:lnTo>
                    <a:pt x="322966" y="238232"/>
                  </a:lnTo>
                  <a:lnTo>
                    <a:pt x="327843" y="218724"/>
                  </a:lnTo>
                  <a:lnTo>
                    <a:pt x="346131" y="202875"/>
                  </a:lnTo>
                  <a:lnTo>
                    <a:pt x="352836" y="175443"/>
                  </a:lnTo>
                  <a:lnTo>
                    <a:pt x="360152" y="166908"/>
                  </a:lnTo>
                  <a:lnTo>
                    <a:pt x="364419" y="146792"/>
                  </a:lnTo>
                  <a:lnTo>
                    <a:pt x="373563" y="122408"/>
                  </a:lnTo>
                  <a:lnTo>
                    <a:pt x="401604" y="91928"/>
                  </a:lnTo>
                  <a:lnTo>
                    <a:pt x="403433" y="79126"/>
                  </a:lnTo>
                  <a:lnTo>
                    <a:pt x="407091" y="72420"/>
                  </a:lnTo>
                  <a:lnTo>
                    <a:pt x="393070" y="5657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97156598-3EE3-4C92-AA4B-39C10F7FFEAE}"/>
                </a:ext>
              </a:extLst>
            </p:cNvPr>
            <p:cNvSpPr/>
            <p:nvPr/>
          </p:nvSpPr>
          <p:spPr>
            <a:xfrm>
              <a:off x="3550838" y="3493125"/>
              <a:ext cx="154052" cy="159758"/>
            </a:xfrm>
            <a:custGeom>
              <a:avLst/>
              <a:gdLst>
                <a:gd name="connsiteX0" fmla="*/ 164470 w 164592"/>
                <a:gd name="connsiteY0" fmla="*/ 4145 h 170688"/>
                <a:gd name="connsiteX1" fmla="*/ 152888 w 164592"/>
                <a:gd name="connsiteY1" fmla="*/ 2926 h 170688"/>
                <a:gd name="connsiteX2" fmla="*/ 147401 w 164592"/>
                <a:gd name="connsiteY2" fmla="*/ 8412 h 170688"/>
                <a:gd name="connsiteX3" fmla="*/ 135209 w 164592"/>
                <a:gd name="connsiteY3" fmla="*/ 13289 h 170688"/>
                <a:gd name="connsiteX4" fmla="*/ 126675 w 164592"/>
                <a:gd name="connsiteY4" fmla="*/ 13289 h 170688"/>
                <a:gd name="connsiteX5" fmla="*/ 118750 w 164592"/>
                <a:gd name="connsiteY5" fmla="*/ 18166 h 170688"/>
                <a:gd name="connsiteX6" fmla="*/ 112044 w 164592"/>
                <a:gd name="connsiteY6" fmla="*/ 16337 h 170688"/>
                <a:gd name="connsiteX7" fmla="*/ 106558 w 164592"/>
                <a:gd name="connsiteY7" fmla="*/ 10851 h 170688"/>
                <a:gd name="connsiteX8" fmla="*/ 102900 w 164592"/>
                <a:gd name="connsiteY8" fmla="*/ 12070 h 170688"/>
                <a:gd name="connsiteX9" fmla="*/ 98024 w 164592"/>
                <a:gd name="connsiteY9" fmla="*/ 21214 h 170688"/>
                <a:gd name="connsiteX10" fmla="*/ 94976 w 164592"/>
                <a:gd name="connsiteY10" fmla="*/ 20604 h 170688"/>
                <a:gd name="connsiteX11" fmla="*/ 93147 w 164592"/>
                <a:gd name="connsiteY11" fmla="*/ 28529 h 170688"/>
                <a:gd name="connsiteX12" fmla="*/ 80345 w 164592"/>
                <a:gd name="connsiteY12" fmla="*/ 39502 h 170688"/>
                <a:gd name="connsiteX13" fmla="*/ 73640 w 164592"/>
                <a:gd name="connsiteY13" fmla="*/ 43769 h 170688"/>
                <a:gd name="connsiteX14" fmla="*/ 69982 w 164592"/>
                <a:gd name="connsiteY14" fmla="*/ 48646 h 170688"/>
                <a:gd name="connsiteX15" fmla="*/ 60838 w 164592"/>
                <a:gd name="connsiteY15" fmla="*/ 40721 h 170688"/>
                <a:gd name="connsiteX16" fmla="*/ 52304 w 164592"/>
                <a:gd name="connsiteY16" fmla="*/ 51084 h 170688"/>
                <a:gd name="connsiteX17" fmla="*/ 44988 w 164592"/>
                <a:gd name="connsiteY17" fmla="*/ 51084 h 170688"/>
                <a:gd name="connsiteX18" fmla="*/ 37064 w 164592"/>
                <a:gd name="connsiteY18" fmla="*/ 52304 h 170688"/>
                <a:gd name="connsiteX19" fmla="*/ 35844 w 164592"/>
                <a:gd name="connsiteY19" fmla="*/ 71201 h 170688"/>
                <a:gd name="connsiteX20" fmla="*/ 30968 w 164592"/>
                <a:gd name="connsiteY20" fmla="*/ 71201 h 170688"/>
                <a:gd name="connsiteX21" fmla="*/ 26091 w 164592"/>
                <a:gd name="connsiteY21" fmla="*/ 80345 h 170688"/>
                <a:gd name="connsiteX22" fmla="*/ 15118 w 164592"/>
                <a:gd name="connsiteY22" fmla="*/ 82174 h 170688"/>
                <a:gd name="connsiteX23" fmla="*/ 12680 w 164592"/>
                <a:gd name="connsiteY23" fmla="*/ 84612 h 170688"/>
                <a:gd name="connsiteX24" fmla="*/ 7193 w 164592"/>
                <a:gd name="connsiteY24" fmla="*/ 78516 h 170688"/>
                <a:gd name="connsiteX25" fmla="*/ 2926 w 164592"/>
                <a:gd name="connsiteY25" fmla="*/ 84612 h 170688"/>
                <a:gd name="connsiteX26" fmla="*/ 18776 w 164592"/>
                <a:gd name="connsiteY26" fmla="*/ 102291 h 170688"/>
                <a:gd name="connsiteX27" fmla="*/ 32187 w 164592"/>
                <a:gd name="connsiteY27" fmla="*/ 114483 h 170688"/>
                <a:gd name="connsiteX28" fmla="*/ 38283 w 164592"/>
                <a:gd name="connsiteY28" fmla="*/ 127284 h 170688"/>
                <a:gd name="connsiteX29" fmla="*/ 53523 w 164592"/>
                <a:gd name="connsiteY29" fmla="*/ 143134 h 170688"/>
                <a:gd name="connsiteX30" fmla="*/ 64496 w 164592"/>
                <a:gd name="connsiteY30" fmla="*/ 155326 h 170688"/>
                <a:gd name="connsiteX31" fmla="*/ 69982 w 164592"/>
                <a:gd name="connsiteY31" fmla="*/ 150449 h 170688"/>
                <a:gd name="connsiteX32" fmla="*/ 91318 w 164592"/>
                <a:gd name="connsiteY32" fmla="*/ 160812 h 170688"/>
                <a:gd name="connsiteX33" fmla="*/ 99852 w 164592"/>
                <a:gd name="connsiteY33" fmla="*/ 155936 h 170688"/>
                <a:gd name="connsiteX34" fmla="*/ 110216 w 164592"/>
                <a:gd name="connsiteY34" fmla="*/ 158984 h 170688"/>
                <a:gd name="connsiteX35" fmla="*/ 115092 w 164592"/>
                <a:gd name="connsiteY35" fmla="*/ 166908 h 170688"/>
                <a:gd name="connsiteX36" fmla="*/ 125456 w 164592"/>
                <a:gd name="connsiteY36" fmla="*/ 169347 h 170688"/>
                <a:gd name="connsiteX37" fmla="*/ 133990 w 164592"/>
                <a:gd name="connsiteY37" fmla="*/ 161422 h 170688"/>
                <a:gd name="connsiteX38" fmla="*/ 129113 w 164592"/>
                <a:gd name="connsiteY38" fmla="*/ 154716 h 170688"/>
                <a:gd name="connsiteX39" fmla="*/ 128504 w 164592"/>
                <a:gd name="connsiteY39" fmla="*/ 144353 h 170688"/>
                <a:gd name="connsiteX40" fmla="*/ 135819 w 164592"/>
                <a:gd name="connsiteY40" fmla="*/ 134600 h 170688"/>
                <a:gd name="connsiteX41" fmla="*/ 134600 w 164592"/>
                <a:gd name="connsiteY41" fmla="*/ 124236 h 170688"/>
                <a:gd name="connsiteX42" fmla="*/ 138867 w 164592"/>
                <a:gd name="connsiteY42" fmla="*/ 107777 h 170688"/>
                <a:gd name="connsiteX43" fmla="*/ 144353 w 164592"/>
                <a:gd name="connsiteY43" fmla="*/ 103510 h 170688"/>
                <a:gd name="connsiteX44" fmla="*/ 144963 w 164592"/>
                <a:gd name="connsiteY44" fmla="*/ 86441 h 170688"/>
                <a:gd name="connsiteX45" fmla="*/ 143744 w 164592"/>
                <a:gd name="connsiteY45" fmla="*/ 76078 h 170688"/>
                <a:gd name="connsiteX46" fmla="*/ 146182 w 164592"/>
                <a:gd name="connsiteY46" fmla="*/ 59009 h 170688"/>
                <a:gd name="connsiteX47" fmla="*/ 151668 w 164592"/>
                <a:gd name="connsiteY47" fmla="*/ 43769 h 170688"/>
                <a:gd name="connsiteX48" fmla="*/ 160203 w 164592"/>
                <a:gd name="connsiteY48" fmla="*/ 30358 h 170688"/>
                <a:gd name="connsiteX49" fmla="*/ 158374 w 164592"/>
                <a:gd name="connsiteY49" fmla="*/ 16337 h 170688"/>
                <a:gd name="connsiteX50" fmla="*/ 160812 w 164592"/>
                <a:gd name="connsiteY50" fmla="*/ 7803 h 170688"/>
                <a:gd name="connsiteX51" fmla="*/ 164470 w 164592"/>
                <a:gd name="connsiteY51" fmla="*/ 4145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4592" h="170688">
                  <a:moveTo>
                    <a:pt x="164470" y="4145"/>
                  </a:moveTo>
                  <a:lnTo>
                    <a:pt x="152888" y="2926"/>
                  </a:lnTo>
                  <a:lnTo>
                    <a:pt x="147401" y="8412"/>
                  </a:lnTo>
                  <a:lnTo>
                    <a:pt x="135209" y="13289"/>
                  </a:lnTo>
                  <a:lnTo>
                    <a:pt x="126675" y="13289"/>
                  </a:lnTo>
                  <a:lnTo>
                    <a:pt x="118750" y="18166"/>
                  </a:lnTo>
                  <a:lnTo>
                    <a:pt x="112044" y="16337"/>
                  </a:lnTo>
                  <a:lnTo>
                    <a:pt x="106558" y="10851"/>
                  </a:lnTo>
                  <a:lnTo>
                    <a:pt x="102900" y="12070"/>
                  </a:lnTo>
                  <a:lnTo>
                    <a:pt x="98024" y="21214"/>
                  </a:lnTo>
                  <a:lnTo>
                    <a:pt x="94976" y="20604"/>
                  </a:lnTo>
                  <a:lnTo>
                    <a:pt x="93147" y="28529"/>
                  </a:lnTo>
                  <a:lnTo>
                    <a:pt x="80345" y="39502"/>
                  </a:lnTo>
                  <a:lnTo>
                    <a:pt x="73640" y="43769"/>
                  </a:lnTo>
                  <a:lnTo>
                    <a:pt x="69982" y="48646"/>
                  </a:lnTo>
                  <a:lnTo>
                    <a:pt x="60838" y="40721"/>
                  </a:lnTo>
                  <a:lnTo>
                    <a:pt x="52304" y="51084"/>
                  </a:lnTo>
                  <a:lnTo>
                    <a:pt x="44988" y="51084"/>
                  </a:lnTo>
                  <a:lnTo>
                    <a:pt x="37064" y="52304"/>
                  </a:lnTo>
                  <a:lnTo>
                    <a:pt x="35844" y="71201"/>
                  </a:lnTo>
                  <a:lnTo>
                    <a:pt x="30968" y="71201"/>
                  </a:lnTo>
                  <a:lnTo>
                    <a:pt x="26091" y="80345"/>
                  </a:lnTo>
                  <a:lnTo>
                    <a:pt x="15118" y="82174"/>
                  </a:lnTo>
                  <a:lnTo>
                    <a:pt x="12680" y="84612"/>
                  </a:lnTo>
                  <a:lnTo>
                    <a:pt x="7193" y="78516"/>
                  </a:lnTo>
                  <a:lnTo>
                    <a:pt x="2926" y="84612"/>
                  </a:lnTo>
                  <a:lnTo>
                    <a:pt x="18776" y="102291"/>
                  </a:lnTo>
                  <a:lnTo>
                    <a:pt x="32187" y="114483"/>
                  </a:lnTo>
                  <a:lnTo>
                    <a:pt x="38283" y="127284"/>
                  </a:lnTo>
                  <a:lnTo>
                    <a:pt x="53523" y="143134"/>
                  </a:lnTo>
                  <a:lnTo>
                    <a:pt x="64496" y="155326"/>
                  </a:lnTo>
                  <a:lnTo>
                    <a:pt x="69982" y="150449"/>
                  </a:lnTo>
                  <a:lnTo>
                    <a:pt x="91318" y="160812"/>
                  </a:lnTo>
                  <a:lnTo>
                    <a:pt x="99852" y="155936"/>
                  </a:lnTo>
                  <a:lnTo>
                    <a:pt x="110216" y="158984"/>
                  </a:lnTo>
                  <a:lnTo>
                    <a:pt x="115092" y="166908"/>
                  </a:lnTo>
                  <a:lnTo>
                    <a:pt x="125456" y="169347"/>
                  </a:lnTo>
                  <a:lnTo>
                    <a:pt x="133990" y="161422"/>
                  </a:lnTo>
                  <a:lnTo>
                    <a:pt x="129113" y="154716"/>
                  </a:lnTo>
                  <a:lnTo>
                    <a:pt x="128504" y="144353"/>
                  </a:lnTo>
                  <a:lnTo>
                    <a:pt x="135819" y="134600"/>
                  </a:lnTo>
                  <a:lnTo>
                    <a:pt x="134600" y="124236"/>
                  </a:lnTo>
                  <a:lnTo>
                    <a:pt x="138867" y="107777"/>
                  </a:lnTo>
                  <a:lnTo>
                    <a:pt x="144353" y="103510"/>
                  </a:lnTo>
                  <a:lnTo>
                    <a:pt x="144963" y="86441"/>
                  </a:lnTo>
                  <a:lnTo>
                    <a:pt x="143744" y="76078"/>
                  </a:lnTo>
                  <a:lnTo>
                    <a:pt x="146182" y="59009"/>
                  </a:lnTo>
                  <a:lnTo>
                    <a:pt x="151668" y="43769"/>
                  </a:lnTo>
                  <a:lnTo>
                    <a:pt x="160203" y="30358"/>
                  </a:lnTo>
                  <a:lnTo>
                    <a:pt x="158374" y="16337"/>
                  </a:lnTo>
                  <a:lnTo>
                    <a:pt x="160812" y="7803"/>
                  </a:lnTo>
                  <a:lnTo>
                    <a:pt x="164470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DC2A97F6-7789-484B-A9A0-E2BEAACC5A6F}"/>
                </a:ext>
              </a:extLst>
            </p:cNvPr>
            <p:cNvSpPr/>
            <p:nvPr/>
          </p:nvSpPr>
          <p:spPr>
            <a:xfrm>
              <a:off x="6432759" y="2107794"/>
              <a:ext cx="102702" cy="96996"/>
            </a:xfrm>
            <a:custGeom>
              <a:avLst/>
              <a:gdLst>
                <a:gd name="connsiteX0" fmla="*/ 80955 w 109728"/>
                <a:gd name="connsiteY0" fmla="*/ 64496 h 103632"/>
                <a:gd name="connsiteX1" fmla="*/ 98633 w 109728"/>
                <a:gd name="connsiteY1" fmla="*/ 64496 h 103632"/>
                <a:gd name="connsiteX2" fmla="*/ 105339 w 109728"/>
                <a:gd name="connsiteY2" fmla="*/ 50475 h 103632"/>
                <a:gd name="connsiteX3" fmla="*/ 111435 w 109728"/>
                <a:gd name="connsiteY3" fmla="*/ 16337 h 103632"/>
                <a:gd name="connsiteX4" fmla="*/ 105339 w 109728"/>
                <a:gd name="connsiteY4" fmla="*/ 4145 h 103632"/>
                <a:gd name="connsiteX5" fmla="*/ 81564 w 109728"/>
                <a:gd name="connsiteY5" fmla="*/ 2926 h 103632"/>
                <a:gd name="connsiteX6" fmla="*/ 41940 w 109728"/>
                <a:gd name="connsiteY6" fmla="*/ 18776 h 103632"/>
                <a:gd name="connsiteX7" fmla="*/ 18166 w 109728"/>
                <a:gd name="connsiteY7" fmla="*/ 73030 h 103632"/>
                <a:gd name="connsiteX8" fmla="*/ 2926 w 109728"/>
                <a:gd name="connsiteY8" fmla="*/ 83393 h 103632"/>
                <a:gd name="connsiteX9" fmla="*/ 2926 w 109728"/>
                <a:gd name="connsiteY9" fmla="*/ 83393 h 103632"/>
                <a:gd name="connsiteX10" fmla="*/ 24872 w 109728"/>
                <a:gd name="connsiteY10" fmla="*/ 86441 h 103632"/>
                <a:gd name="connsiteX11" fmla="*/ 51694 w 109728"/>
                <a:gd name="connsiteY11" fmla="*/ 78516 h 103632"/>
                <a:gd name="connsiteX12" fmla="*/ 70592 w 109728"/>
                <a:gd name="connsiteY12" fmla="*/ 94976 h 103632"/>
                <a:gd name="connsiteX13" fmla="*/ 87660 w 109728"/>
                <a:gd name="connsiteY13" fmla="*/ 103510 h 103632"/>
                <a:gd name="connsiteX14" fmla="*/ 80955 w 109728"/>
                <a:gd name="connsiteY14" fmla="*/ 64496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728" h="103632">
                  <a:moveTo>
                    <a:pt x="80955" y="64496"/>
                  </a:moveTo>
                  <a:lnTo>
                    <a:pt x="98633" y="64496"/>
                  </a:lnTo>
                  <a:lnTo>
                    <a:pt x="105339" y="50475"/>
                  </a:lnTo>
                  <a:lnTo>
                    <a:pt x="111435" y="16337"/>
                  </a:lnTo>
                  <a:lnTo>
                    <a:pt x="105339" y="4145"/>
                  </a:lnTo>
                  <a:lnTo>
                    <a:pt x="81564" y="2926"/>
                  </a:lnTo>
                  <a:lnTo>
                    <a:pt x="41940" y="18776"/>
                  </a:lnTo>
                  <a:lnTo>
                    <a:pt x="18166" y="73030"/>
                  </a:lnTo>
                  <a:lnTo>
                    <a:pt x="2926" y="83393"/>
                  </a:lnTo>
                  <a:lnTo>
                    <a:pt x="2926" y="83393"/>
                  </a:lnTo>
                  <a:lnTo>
                    <a:pt x="24872" y="86441"/>
                  </a:lnTo>
                  <a:lnTo>
                    <a:pt x="51694" y="78516"/>
                  </a:lnTo>
                  <a:lnTo>
                    <a:pt x="70592" y="94976"/>
                  </a:lnTo>
                  <a:lnTo>
                    <a:pt x="87660" y="103510"/>
                  </a:lnTo>
                  <a:lnTo>
                    <a:pt x="80955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D8FAC794-F911-45D3-BF95-8FCA6A928E2C}"/>
                </a:ext>
              </a:extLst>
            </p:cNvPr>
            <p:cNvSpPr/>
            <p:nvPr/>
          </p:nvSpPr>
          <p:spPr>
            <a:xfrm>
              <a:off x="6466993" y="1272487"/>
              <a:ext cx="599093" cy="684677"/>
            </a:xfrm>
            <a:custGeom>
              <a:avLst/>
              <a:gdLst>
                <a:gd name="connsiteX0" fmla="*/ 552176 w 640080"/>
                <a:gd name="connsiteY0" fmla="*/ 281513 h 731520"/>
                <a:gd name="connsiteX1" fmla="*/ 510113 w 640080"/>
                <a:gd name="connsiteY1" fmla="*/ 288219 h 731520"/>
                <a:gd name="connsiteX2" fmla="*/ 465612 w 640080"/>
                <a:gd name="connsiteY2" fmla="*/ 286390 h 731520"/>
                <a:gd name="connsiteX3" fmla="*/ 434523 w 640080"/>
                <a:gd name="connsiteY3" fmla="*/ 313213 h 731520"/>
                <a:gd name="connsiteX4" fmla="*/ 393680 w 640080"/>
                <a:gd name="connsiteY4" fmla="*/ 311384 h 731520"/>
                <a:gd name="connsiteX5" fmla="*/ 341864 w 640080"/>
                <a:gd name="connsiteY5" fmla="*/ 325405 h 731520"/>
                <a:gd name="connsiteX6" fmla="*/ 280294 w 640080"/>
                <a:gd name="connsiteY6" fmla="*/ 366857 h 731520"/>
                <a:gd name="connsiteX7" fmla="*/ 241280 w 640080"/>
                <a:gd name="connsiteY7" fmla="*/ 391241 h 731520"/>
                <a:gd name="connsiteX8" fmla="*/ 187635 w 640080"/>
                <a:gd name="connsiteY8" fmla="*/ 456469 h 731520"/>
                <a:gd name="connsiteX9" fmla="*/ 144353 w 640080"/>
                <a:gd name="connsiteY9" fmla="*/ 504017 h 731520"/>
                <a:gd name="connsiteX10" fmla="*/ 94976 w 640080"/>
                <a:gd name="connsiteY10" fmla="*/ 539374 h 731520"/>
                <a:gd name="connsiteX11" fmla="*/ 26700 w 640080"/>
                <a:gd name="connsiteY11" fmla="*/ 568635 h 731520"/>
                <a:gd name="connsiteX12" fmla="*/ 2926 w 640080"/>
                <a:gd name="connsiteY12" fmla="*/ 590581 h 731520"/>
                <a:gd name="connsiteX13" fmla="*/ 14508 w 640080"/>
                <a:gd name="connsiteY13" fmla="*/ 672267 h 731520"/>
                <a:gd name="connsiteX14" fmla="*/ 26091 w 640080"/>
                <a:gd name="connsiteY14" fmla="*/ 710672 h 731520"/>
                <a:gd name="connsiteX15" fmla="*/ 65105 w 640080"/>
                <a:gd name="connsiteY15" fmla="*/ 728960 h 731520"/>
                <a:gd name="connsiteX16" fmla="*/ 101681 w 640080"/>
                <a:gd name="connsiteY16" fmla="*/ 720425 h 731520"/>
                <a:gd name="connsiteX17" fmla="*/ 153497 w 640080"/>
                <a:gd name="connsiteY17" fmla="*/ 678973 h 731520"/>
                <a:gd name="connsiteX18" fmla="*/ 173614 w 640080"/>
                <a:gd name="connsiteY18" fmla="*/ 700918 h 731520"/>
                <a:gd name="connsiteX19" fmla="*/ 183977 w 640080"/>
                <a:gd name="connsiteY19" fmla="*/ 680801 h 731520"/>
                <a:gd name="connsiteX20" fmla="*/ 204704 w 640080"/>
                <a:gd name="connsiteY20" fmla="*/ 656417 h 731520"/>
                <a:gd name="connsiteX21" fmla="*/ 210190 w 640080"/>
                <a:gd name="connsiteY21" fmla="*/ 614355 h 731520"/>
                <a:gd name="connsiteX22" fmla="*/ 191292 w 640080"/>
                <a:gd name="connsiteY22" fmla="*/ 596677 h 731520"/>
                <a:gd name="connsiteX23" fmla="*/ 185196 w 640080"/>
                <a:gd name="connsiteY23" fmla="*/ 550347 h 731520"/>
                <a:gd name="connsiteX24" fmla="*/ 199217 w 640080"/>
                <a:gd name="connsiteY24" fmla="*/ 518038 h 731520"/>
                <a:gd name="connsiteX25" fmla="*/ 225430 w 640080"/>
                <a:gd name="connsiteY25" fmla="*/ 518648 h 731520"/>
                <a:gd name="connsiteX26" fmla="*/ 233355 w 640080"/>
                <a:gd name="connsiteY26" fmla="*/ 505237 h 731520"/>
                <a:gd name="connsiteX27" fmla="*/ 222382 w 640080"/>
                <a:gd name="connsiteY27" fmla="*/ 493654 h 731520"/>
                <a:gd name="connsiteX28" fmla="*/ 257129 w 640080"/>
                <a:gd name="connsiteY28" fmla="*/ 445496 h 731520"/>
                <a:gd name="connsiteX29" fmla="*/ 277856 w 640080"/>
                <a:gd name="connsiteY29" fmla="*/ 408310 h 731520"/>
                <a:gd name="connsiteX30" fmla="*/ 291267 w 640080"/>
                <a:gd name="connsiteY30" fmla="*/ 384536 h 731520"/>
                <a:gd name="connsiteX31" fmla="*/ 315651 w 640080"/>
                <a:gd name="connsiteY31" fmla="*/ 385145 h 731520"/>
                <a:gd name="connsiteX32" fmla="*/ 319308 w 640080"/>
                <a:gd name="connsiteY32" fmla="*/ 366248 h 731520"/>
                <a:gd name="connsiteX33" fmla="*/ 367467 w 640080"/>
                <a:gd name="connsiteY33" fmla="*/ 371734 h 731520"/>
                <a:gd name="connsiteX34" fmla="*/ 367467 w 640080"/>
                <a:gd name="connsiteY34" fmla="*/ 350398 h 731520"/>
                <a:gd name="connsiteX35" fmla="*/ 382707 w 640080"/>
                <a:gd name="connsiteY35" fmla="*/ 348569 h 731520"/>
                <a:gd name="connsiteX36" fmla="*/ 395508 w 640080"/>
                <a:gd name="connsiteY36" fmla="*/ 340035 h 731520"/>
                <a:gd name="connsiteX37" fmla="*/ 426598 w 640080"/>
                <a:gd name="connsiteY37" fmla="*/ 357713 h 731520"/>
                <a:gd name="connsiteX38" fmla="*/ 458907 w 640080"/>
                <a:gd name="connsiteY38" fmla="*/ 355885 h 731520"/>
                <a:gd name="connsiteX39" fmla="*/ 487558 w 640080"/>
                <a:gd name="connsiteY39" fmla="*/ 363809 h 731520"/>
                <a:gd name="connsiteX40" fmla="*/ 508284 w 640080"/>
                <a:gd name="connsiteY40" fmla="*/ 349179 h 731520"/>
                <a:gd name="connsiteX41" fmla="*/ 514990 w 640080"/>
                <a:gd name="connsiteY41" fmla="*/ 325405 h 731520"/>
                <a:gd name="connsiteX42" fmla="*/ 550347 w 640080"/>
                <a:gd name="connsiteY42" fmla="*/ 314432 h 731520"/>
                <a:gd name="connsiteX43" fmla="*/ 585094 w 640080"/>
                <a:gd name="connsiteY43" fmla="*/ 327233 h 731520"/>
                <a:gd name="connsiteX44" fmla="*/ 580217 w 640080"/>
                <a:gd name="connsiteY44" fmla="*/ 350398 h 731520"/>
                <a:gd name="connsiteX45" fmla="*/ 599724 w 640080"/>
                <a:gd name="connsiteY45" fmla="*/ 347350 h 731520"/>
                <a:gd name="connsiteX46" fmla="*/ 638739 w 640080"/>
                <a:gd name="connsiteY46" fmla="*/ 333939 h 731520"/>
                <a:gd name="connsiteX47" fmla="*/ 638739 w 640080"/>
                <a:gd name="connsiteY47" fmla="*/ 333939 h 731520"/>
                <a:gd name="connsiteX48" fmla="*/ 605820 w 640080"/>
                <a:gd name="connsiteY48" fmla="*/ 313822 h 731520"/>
                <a:gd name="connsiteX49" fmla="*/ 635081 w 640080"/>
                <a:gd name="connsiteY49" fmla="*/ 305288 h 731520"/>
                <a:gd name="connsiteX50" fmla="*/ 552176 w 640080"/>
                <a:gd name="connsiteY50" fmla="*/ 281513 h 731520"/>
                <a:gd name="connsiteX51" fmla="*/ 414406 w 640080"/>
                <a:gd name="connsiteY51" fmla="*/ 78516 h 731520"/>
                <a:gd name="connsiteX52" fmla="*/ 380268 w 640080"/>
                <a:gd name="connsiteY52" fmla="*/ 72420 h 731520"/>
                <a:gd name="connsiteX53" fmla="*/ 368686 w 640080"/>
                <a:gd name="connsiteY53" fmla="*/ 62057 h 731520"/>
                <a:gd name="connsiteX54" fmla="*/ 324795 w 640080"/>
                <a:gd name="connsiteY54" fmla="*/ 67544 h 731520"/>
                <a:gd name="connsiteX55" fmla="*/ 340644 w 640080"/>
                <a:gd name="connsiteY55" fmla="*/ 76688 h 731520"/>
                <a:gd name="connsiteX56" fmla="*/ 327233 w 640080"/>
                <a:gd name="connsiteY56" fmla="*/ 84003 h 731520"/>
                <a:gd name="connsiteX57" fmla="*/ 368076 w 640080"/>
                <a:gd name="connsiteY57" fmla="*/ 90708 h 731520"/>
                <a:gd name="connsiteX58" fmla="*/ 414406 w 640080"/>
                <a:gd name="connsiteY58" fmla="*/ 78516 h 731520"/>
                <a:gd name="connsiteX59" fmla="*/ 259568 w 640080"/>
                <a:gd name="connsiteY59" fmla="*/ 27920 h 731520"/>
                <a:gd name="connsiteX60" fmla="*/ 230307 w 640080"/>
                <a:gd name="connsiteY60" fmla="*/ 18166 h 731520"/>
                <a:gd name="connsiteX61" fmla="*/ 199217 w 640080"/>
                <a:gd name="connsiteY61" fmla="*/ 19385 h 731520"/>
                <a:gd name="connsiteX62" fmla="*/ 193121 w 640080"/>
                <a:gd name="connsiteY62" fmla="*/ 28529 h 731520"/>
                <a:gd name="connsiteX63" fmla="*/ 162641 w 640080"/>
                <a:gd name="connsiteY63" fmla="*/ 28529 h 731520"/>
                <a:gd name="connsiteX64" fmla="*/ 149230 w 640080"/>
                <a:gd name="connsiteY64" fmla="*/ 19385 h 731520"/>
                <a:gd name="connsiteX65" fmla="*/ 92537 w 640080"/>
                <a:gd name="connsiteY65" fmla="*/ 29139 h 731520"/>
                <a:gd name="connsiteX66" fmla="*/ 112044 w 640080"/>
                <a:gd name="connsiteY66" fmla="*/ 50475 h 731520"/>
                <a:gd name="connsiteX67" fmla="*/ 158374 w 640080"/>
                <a:gd name="connsiteY67" fmla="*/ 73640 h 731520"/>
                <a:gd name="connsiteX68" fmla="*/ 193121 w 640080"/>
                <a:gd name="connsiteY68" fmla="*/ 82174 h 731520"/>
                <a:gd name="connsiteX69" fmla="*/ 174833 w 640080"/>
                <a:gd name="connsiteY69" fmla="*/ 92537 h 731520"/>
                <a:gd name="connsiteX70" fmla="*/ 226040 w 640080"/>
                <a:gd name="connsiteY70" fmla="*/ 110216 h 731520"/>
                <a:gd name="connsiteX71" fmla="*/ 252862 w 640080"/>
                <a:gd name="connsiteY71" fmla="*/ 108996 h 731520"/>
                <a:gd name="connsiteX72" fmla="*/ 258348 w 640080"/>
                <a:gd name="connsiteY72" fmla="*/ 85222 h 731520"/>
                <a:gd name="connsiteX73" fmla="*/ 276636 w 640080"/>
                <a:gd name="connsiteY73" fmla="*/ 79736 h 731520"/>
                <a:gd name="connsiteX74" fmla="*/ 283952 w 640080"/>
                <a:gd name="connsiteY74" fmla="*/ 59009 h 731520"/>
                <a:gd name="connsiteX75" fmla="*/ 335768 w 640080"/>
                <a:gd name="connsiteY75" fmla="*/ 48036 h 731520"/>
                <a:gd name="connsiteX76" fmla="*/ 259568 w 640080"/>
                <a:gd name="connsiteY76" fmla="*/ 27920 h 731520"/>
                <a:gd name="connsiteX77" fmla="*/ 407091 w 640080"/>
                <a:gd name="connsiteY77" fmla="*/ 9022 h 731520"/>
                <a:gd name="connsiteX78" fmla="*/ 351617 w 640080"/>
                <a:gd name="connsiteY78" fmla="*/ 2926 h 731520"/>
                <a:gd name="connsiteX79" fmla="*/ 332110 w 640080"/>
                <a:gd name="connsiteY79" fmla="*/ 10241 h 731520"/>
                <a:gd name="connsiteX80" fmla="*/ 299801 w 640080"/>
                <a:gd name="connsiteY80" fmla="*/ 4145 h 731520"/>
                <a:gd name="connsiteX81" fmla="*/ 236403 w 640080"/>
                <a:gd name="connsiteY81" fmla="*/ 11460 h 731520"/>
                <a:gd name="connsiteX82" fmla="*/ 262616 w 640080"/>
                <a:gd name="connsiteY82" fmla="*/ 23652 h 731520"/>
                <a:gd name="connsiteX83" fmla="*/ 293705 w 640080"/>
                <a:gd name="connsiteY83" fmla="*/ 23652 h 731520"/>
                <a:gd name="connsiteX84" fmla="*/ 299192 w 640080"/>
                <a:gd name="connsiteY84" fmla="*/ 31577 h 731520"/>
                <a:gd name="connsiteX85" fmla="*/ 363809 w 640080"/>
                <a:gd name="connsiteY85" fmla="*/ 35844 h 731520"/>
                <a:gd name="connsiteX86" fmla="*/ 425379 w 640080"/>
                <a:gd name="connsiteY86" fmla="*/ 32796 h 731520"/>
                <a:gd name="connsiteX87" fmla="*/ 451592 w 640080"/>
                <a:gd name="connsiteY87" fmla="*/ 18166 h 731520"/>
                <a:gd name="connsiteX88" fmla="*/ 407091 w 640080"/>
                <a:gd name="connsiteY88" fmla="*/ 9022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40080" h="731520">
                  <a:moveTo>
                    <a:pt x="552176" y="281513"/>
                  </a:moveTo>
                  <a:lnTo>
                    <a:pt x="510113" y="288219"/>
                  </a:lnTo>
                  <a:lnTo>
                    <a:pt x="465612" y="286390"/>
                  </a:lnTo>
                  <a:lnTo>
                    <a:pt x="434523" y="313213"/>
                  </a:lnTo>
                  <a:lnTo>
                    <a:pt x="393680" y="311384"/>
                  </a:lnTo>
                  <a:lnTo>
                    <a:pt x="341864" y="325405"/>
                  </a:lnTo>
                  <a:lnTo>
                    <a:pt x="280294" y="366857"/>
                  </a:lnTo>
                  <a:lnTo>
                    <a:pt x="241280" y="391241"/>
                  </a:lnTo>
                  <a:lnTo>
                    <a:pt x="187635" y="456469"/>
                  </a:lnTo>
                  <a:lnTo>
                    <a:pt x="144353" y="504017"/>
                  </a:lnTo>
                  <a:lnTo>
                    <a:pt x="94976" y="539374"/>
                  </a:lnTo>
                  <a:lnTo>
                    <a:pt x="26700" y="568635"/>
                  </a:lnTo>
                  <a:lnTo>
                    <a:pt x="2926" y="590581"/>
                  </a:lnTo>
                  <a:lnTo>
                    <a:pt x="14508" y="672267"/>
                  </a:lnTo>
                  <a:lnTo>
                    <a:pt x="26091" y="710672"/>
                  </a:lnTo>
                  <a:lnTo>
                    <a:pt x="65105" y="728960"/>
                  </a:lnTo>
                  <a:lnTo>
                    <a:pt x="101681" y="720425"/>
                  </a:lnTo>
                  <a:lnTo>
                    <a:pt x="153497" y="678973"/>
                  </a:lnTo>
                  <a:lnTo>
                    <a:pt x="173614" y="700918"/>
                  </a:lnTo>
                  <a:lnTo>
                    <a:pt x="183977" y="680801"/>
                  </a:lnTo>
                  <a:lnTo>
                    <a:pt x="204704" y="656417"/>
                  </a:lnTo>
                  <a:lnTo>
                    <a:pt x="210190" y="614355"/>
                  </a:lnTo>
                  <a:lnTo>
                    <a:pt x="191292" y="596677"/>
                  </a:lnTo>
                  <a:lnTo>
                    <a:pt x="185196" y="550347"/>
                  </a:lnTo>
                  <a:lnTo>
                    <a:pt x="199217" y="518038"/>
                  </a:lnTo>
                  <a:lnTo>
                    <a:pt x="225430" y="518648"/>
                  </a:lnTo>
                  <a:lnTo>
                    <a:pt x="233355" y="505237"/>
                  </a:lnTo>
                  <a:lnTo>
                    <a:pt x="222382" y="493654"/>
                  </a:lnTo>
                  <a:lnTo>
                    <a:pt x="257129" y="445496"/>
                  </a:lnTo>
                  <a:lnTo>
                    <a:pt x="277856" y="408310"/>
                  </a:lnTo>
                  <a:lnTo>
                    <a:pt x="291267" y="384536"/>
                  </a:lnTo>
                  <a:lnTo>
                    <a:pt x="315651" y="385145"/>
                  </a:lnTo>
                  <a:lnTo>
                    <a:pt x="319308" y="366248"/>
                  </a:lnTo>
                  <a:lnTo>
                    <a:pt x="367467" y="371734"/>
                  </a:lnTo>
                  <a:lnTo>
                    <a:pt x="367467" y="350398"/>
                  </a:lnTo>
                  <a:lnTo>
                    <a:pt x="382707" y="348569"/>
                  </a:lnTo>
                  <a:lnTo>
                    <a:pt x="395508" y="340035"/>
                  </a:lnTo>
                  <a:lnTo>
                    <a:pt x="426598" y="357713"/>
                  </a:lnTo>
                  <a:lnTo>
                    <a:pt x="458907" y="355885"/>
                  </a:lnTo>
                  <a:lnTo>
                    <a:pt x="487558" y="363809"/>
                  </a:lnTo>
                  <a:lnTo>
                    <a:pt x="508284" y="349179"/>
                  </a:lnTo>
                  <a:lnTo>
                    <a:pt x="514990" y="325405"/>
                  </a:lnTo>
                  <a:lnTo>
                    <a:pt x="550347" y="314432"/>
                  </a:lnTo>
                  <a:lnTo>
                    <a:pt x="585094" y="327233"/>
                  </a:lnTo>
                  <a:lnTo>
                    <a:pt x="580217" y="350398"/>
                  </a:lnTo>
                  <a:lnTo>
                    <a:pt x="599724" y="347350"/>
                  </a:lnTo>
                  <a:lnTo>
                    <a:pt x="638739" y="333939"/>
                  </a:lnTo>
                  <a:lnTo>
                    <a:pt x="638739" y="333939"/>
                  </a:lnTo>
                  <a:lnTo>
                    <a:pt x="605820" y="313822"/>
                  </a:lnTo>
                  <a:lnTo>
                    <a:pt x="635081" y="305288"/>
                  </a:lnTo>
                  <a:lnTo>
                    <a:pt x="552176" y="281513"/>
                  </a:lnTo>
                  <a:close/>
                  <a:moveTo>
                    <a:pt x="414406" y="78516"/>
                  </a:moveTo>
                  <a:lnTo>
                    <a:pt x="380268" y="72420"/>
                  </a:lnTo>
                  <a:lnTo>
                    <a:pt x="368686" y="62057"/>
                  </a:lnTo>
                  <a:lnTo>
                    <a:pt x="324795" y="67544"/>
                  </a:lnTo>
                  <a:lnTo>
                    <a:pt x="340644" y="76688"/>
                  </a:lnTo>
                  <a:lnTo>
                    <a:pt x="327233" y="84003"/>
                  </a:lnTo>
                  <a:lnTo>
                    <a:pt x="368076" y="90708"/>
                  </a:lnTo>
                  <a:lnTo>
                    <a:pt x="414406" y="78516"/>
                  </a:lnTo>
                  <a:close/>
                  <a:moveTo>
                    <a:pt x="259568" y="27920"/>
                  </a:moveTo>
                  <a:lnTo>
                    <a:pt x="230307" y="18166"/>
                  </a:lnTo>
                  <a:lnTo>
                    <a:pt x="199217" y="19385"/>
                  </a:lnTo>
                  <a:lnTo>
                    <a:pt x="193121" y="28529"/>
                  </a:lnTo>
                  <a:lnTo>
                    <a:pt x="162641" y="28529"/>
                  </a:lnTo>
                  <a:lnTo>
                    <a:pt x="149230" y="19385"/>
                  </a:lnTo>
                  <a:lnTo>
                    <a:pt x="92537" y="29139"/>
                  </a:lnTo>
                  <a:lnTo>
                    <a:pt x="112044" y="50475"/>
                  </a:lnTo>
                  <a:lnTo>
                    <a:pt x="158374" y="73640"/>
                  </a:lnTo>
                  <a:lnTo>
                    <a:pt x="193121" y="82174"/>
                  </a:lnTo>
                  <a:lnTo>
                    <a:pt x="174833" y="92537"/>
                  </a:lnTo>
                  <a:lnTo>
                    <a:pt x="226040" y="110216"/>
                  </a:lnTo>
                  <a:lnTo>
                    <a:pt x="252862" y="108996"/>
                  </a:lnTo>
                  <a:lnTo>
                    <a:pt x="258348" y="85222"/>
                  </a:lnTo>
                  <a:lnTo>
                    <a:pt x="276636" y="79736"/>
                  </a:lnTo>
                  <a:lnTo>
                    <a:pt x="283952" y="59009"/>
                  </a:lnTo>
                  <a:lnTo>
                    <a:pt x="335768" y="48036"/>
                  </a:lnTo>
                  <a:lnTo>
                    <a:pt x="259568" y="27920"/>
                  </a:lnTo>
                  <a:close/>
                  <a:moveTo>
                    <a:pt x="407091" y="9022"/>
                  </a:moveTo>
                  <a:lnTo>
                    <a:pt x="351617" y="2926"/>
                  </a:lnTo>
                  <a:lnTo>
                    <a:pt x="332110" y="10241"/>
                  </a:lnTo>
                  <a:lnTo>
                    <a:pt x="299801" y="4145"/>
                  </a:lnTo>
                  <a:lnTo>
                    <a:pt x="236403" y="11460"/>
                  </a:lnTo>
                  <a:lnTo>
                    <a:pt x="262616" y="23652"/>
                  </a:lnTo>
                  <a:lnTo>
                    <a:pt x="293705" y="23652"/>
                  </a:lnTo>
                  <a:lnTo>
                    <a:pt x="299192" y="31577"/>
                  </a:lnTo>
                  <a:lnTo>
                    <a:pt x="363809" y="35844"/>
                  </a:lnTo>
                  <a:lnTo>
                    <a:pt x="425379" y="32796"/>
                  </a:lnTo>
                  <a:lnTo>
                    <a:pt x="451592" y="18166"/>
                  </a:lnTo>
                  <a:lnTo>
                    <a:pt x="407091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4806EAB2-424D-46A6-9BBF-7056A681BFA9}"/>
                </a:ext>
              </a:extLst>
            </p:cNvPr>
            <p:cNvSpPr/>
            <p:nvPr/>
          </p:nvSpPr>
          <p:spPr>
            <a:xfrm>
              <a:off x="8816007" y="2933972"/>
              <a:ext cx="268165" cy="148347"/>
            </a:xfrm>
            <a:custGeom>
              <a:avLst/>
              <a:gdLst>
                <a:gd name="connsiteX0" fmla="*/ 276026 w 286512"/>
                <a:gd name="connsiteY0" fmla="*/ 101681 h 158496"/>
                <a:gd name="connsiteX1" fmla="*/ 236402 w 286512"/>
                <a:gd name="connsiteY1" fmla="*/ 98024 h 158496"/>
                <a:gd name="connsiteX2" fmla="*/ 197389 w 286512"/>
                <a:gd name="connsiteY2" fmla="*/ 88880 h 158496"/>
                <a:gd name="connsiteX3" fmla="*/ 166909 w 286512"/>
                <a:gd name="connsiteY3" fmla="*/ 71811 h 158496"/>
                <a:gd name="connsiteX4" fmla="*/ 139477 w 286512"/>
                <a:gd name="connsiteY4" fmla="*/ 64496 h 158496"/>
                <a:gd name="connsiteX5" fmla="*/ 124237 w 286512"/>
                <a:gd name="connsiteY5" fmla="*/ 45598 h 158496"/>
                <a:gd name="connsiteX6" fmla="*/ 104729 w 286512"/>
                <a:gd name="connsiteY6" fmla="*/ 40112 h 158496"/>
                <a:gd name="connsiteX7" fmla="*/ 65714 w 286512"/>
                <a:gd name="connsiteY7" fmla="*/ 15118 h 158496"/>
                <a:gd name="connsiteX8" fmla="*/ 37064 w 286512"/>
                <a:gd name="connsiteY8" fmla="*/ 2926 h 158496"/>
                <a:gd name="connsiteX9" fmla="*/ 25481 w 286512"/>
                <a:gd name="connsiteY9" fmla="*/ 12070 h 158496"/>
                <a:gd name="connsiteX10" fmla="*/ 8413 w 286512"/>
                <a:gd name="connsiteY10" fmla="*/ 29748 h 158496"/>
                <a:gd name="connsiteX11" fmla="*/ 2926 w 286512"/>
                <a:gd name="connsiteY11" fmla="*/ 65715 h 158496"/>
                <a:gd name="connsiteX12" fmla="*/ 37673 w 286512"/>
                <a:gd name="connsiteY12" fmla="*/ 80955 h 158496"/>
                <a:gd name="connsiteX13" fmla="*/ 73030 w 286512"/>
                <a:gd name="connsiteY13" fmla="*/ 99852 h 158496"/>
                <a:gd name="connsiteX14" fmla="*/ 119969 w 286512"/>
                <a:gd name="connsiteY14" fmla="*/ 121188 h 158496"/>
                <a:gd name="connsiteX15" fmla="*/ 166298 w 286512"/>
                <a:gd name="connsiteY15" fmla="*/ 126675 h 158496"/>
                <a:gd name="connsiteX16" fmla="*/ 189464 w 286512"/>
                <a:gd name="connsiteY16" fmla="*/ 146182 h 158496"/>
                <a:gd name="connsiteX17" fmla="*/ 215677 w 286512"/>
                <a:gd name="connsiteY17" fmla="*/ 149840 h 158496"/>
                <a:gd name="connsiteX18" fmla="*/ 257129 w 286512"/>
                <a:gd name="connsiteY18" fmla="*/ 158984 h 158496"/>
                <a:gd name="connsiteX19" fmla="*/ 285170 w 286512"/>
                <a:gd name="connsiteY19" fmla="*/ 158374 h 158496"/>
                <a:gd name="connsiteX20" fmla="*/ 285781 w 286512"/>
                <a:gd name="connsiteY20" fmla="*/ 143134 h 158496"/>
                <a:gd name="connsiteX21" fmla="*/ 276637 w 286512"/>
                <a:gd name="connsiteY21" fmla="*/ 118140 h 158496"/>
                <a:gd name="connsiteX22" fmla="*/ 276026 w 286512"/>
                <a:gd name="connsiteY22" fmla="*/ 101681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6512" h="158496">
                  <a:moveTo>
                    <a:pt x="276026" y="101681"/>
                  </a:moveTo>
                  <a:lnTo>
                    <a:pt x="236402" y="98024"/>
                  </a:lnTo>
                  <a:lnTo>
                    <a:pt x="197389" y="88880"/>
                  </a:lnTo>
                  <a:lnTo>
                    <a:pt x="166909" y="71811"/>
                  </a:lnTo>
                  <a:lnTo>
                    <a:pt x="139477" y="64496"/>
                  </a:lnTo>
                  <a:lnTo>
                    <a:pt x="124237" y="45598"/>
                  </a:lnTo>
                  <a:lnTo>
                    <a:pt x="104729" y="40112"/>
                  </a:lnTo>
                  <a:lnTo>
                    <a:pt x="65714" y="15118"/>
                  </a:lnTo>
                  <a:lnTo>
                    <a:pt x="37064" y="2926"/>
                  </a:lnTo>
                  <a:lnTo>
                    <a:pt x="25481" y="12070"/>
                  </a:lnTo>
                  <a:lnTo>
                    <a:pt x="8413" y="29748"/>
                  </a:lnTo>
                  <a:lnTo>
                    <a:pt x="2926" y="65715"/>
                  </a:lnTo>
                  <a:lnTo>
                    <a:pt x="37673" y="80955"/>
                  </a:lnTo>
                  <a:lnTo>
                    <a:pt x="73030" y="99852"/>
                  </a:lnTo>
                  <a:lnTo>
                    <a:pt x="119969" y="121188"/>
                  </a:lnTo>
                  <a:lnTo>
                    <a:pt x="166298" y="126675"/>
                  </a:lnTo>
                  <a:lnTo>
                    <a:pt x="189464" y="146182"/>
                  </a:lnTo>
                  <a:lnTo>
                    <a:pt x="215677" y="149840"/>
                  </a:lnTo>
                  <a:lnTo>
                    <a:pt x="257129" y="158984"/>
                  </a:lnTo>
                  <a:lnTo>
                    <a:pt x="285170" y="158374"/>
                  </a:lnTo>
                  <a:lnTo>
                    <a:pt x="285781" y="143134"/>
                  </a:lnTo>
                  <a:lnTo>
                    <a:pt x="276637" y="118140"/>
                  </a:lnTo>
                  <a:lnTo>
                    <a:pt x="276026" y="10168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82A9D59C-BE2F-4C64-8C87-CAF597176CB6}"/>
                </a:ext>
              </a:extLst>
            </p:cNvPr>
            <p:cNvSpPr/>
            <p:nvPr/>
          </p:nvSpPr>
          <p:spPr>
            <a:xfrm>
              <a:off x="11095983" y="5288691"/>
              <a:ext cx="581976" cy="439335"/>
            </a:xfrm>
            <a:custGeom>
              <a:avLst/>
              <a:gdLst>
                <a:gd name="connsiteX0" fmla="*/ 360152 w 621792"/>
                <a:gd name="connsiteY0" fmla="*/ 255910 h 469392"/>
                <a:gd name="connsiteX1" fmla="*/ 365638 w 621792"/>
                <a:gd name="connsiteY1" fmla="*/ 240061 h 469392"/>
                <a:gd name="connsiteX2" fmla="*/ 330281 w 621792"/>
                <a:gd name="connsiteY2" fmla="*/ 257739 h 469392"/>
                <a:gd name="connsiteX3" fmla="*/ 309555 w 621792"/>
                <a:gd name="connsiteY3" fmla="*/ 278465 h 469392"/>
                <a:gd name="connsiteX4" fmla="*/ 290048 w 621792"/>
                <a:gd name="connsiteY4" fmla="*/ 288219 h 469392"/>
                <a:gd name="connsiteX5" fmla="*/ 254081 w 621792"/>
                <a:gd name="connsiteY5" fmla="*/ 316261 h 469392"/>
                <a:gd name="connsiteX6" fmla="*/ 219944 w 621792"/>
                <a:gd name="connsiteY6" fmla="*/ 335768 h 469392"/>
                <a:gd name="connsiteX7" fmla="*/ 177272 w 621792"/>
                <a:gd name="connsiteY7" fmla="*/ 355275 h 469392"/>
                <a:gd name="connsiteX8" fmla="*/ 143744 w 621792"/>
                <a:gd name="connsiteY8" fmla="*/ 369905 h 469392"/>
                <a:gd name="connsiteX9" fmla="*/ 117531 w 621792"/>
                <a:gd name="connsiteY9" fmla="*/ 376611 h 469392"/>
                <a:gd name="connsiteX10" fmla="*/ 48646 w 621792"/>
                <a:gd name="connsiteY10" fmla="*/ 413797 h 469392"/>
                <a:gd name="connsiteX11" fmla="*/ 9632 w 621792"/>
                <a:gd name="connsiteY11" fmla="*/ 441838 h 469392"/>
                <a:gd name="connsiteX12" fmla="*/ 2926 w 621792"/>
                <a:gd name="connsiteY12" fmla="*/ 455859 h 469392"/>
                <a:gd name="connsiteX13" fmla="*/ 34016 w 621792"/>
                <a:gd name="connsiteY13" fmla="*/ 458297 h 469392"/>
                <a:gd name="connsiteX14" fmla="*/ 43160 w 621792"/>
                <a:gd name="connsiteY14" fmla="*/ 471099 h 469392"/>
                <a:gd name="connsiteX15" fmla="*/ 70592 w 621792"/>
                <a:gd name="connsiteY15" fmla="*/ 471709 h 469392"/>
                <a:gd name="connsiteX16" fmla="*/ 94976 w 621792"/>
                <a:gd name="connsiteY16" fmla="*/ 460736 h 469392"/>
                <a:gd name="connsiteX17" fmla="*/ 133381 w 621792"/>
                <a:gd name="connsiteY17" fmla="*/ 443667 h 469392"/>
                <a:gd name="connsiteX18" fmla="*/ 182758 w 621792"/>
                <a:gd name="connsiteY18" fmla="*/ 405872 h 469392"/>
                <a:gd name="connsiteX19" fmla="*/ 211409 w 621792"/>
                <a:gd name="connsiteY19" fmla="*/ 380878 h 469392"/>
                <a:gd name="connsiteX20" fmla="*/ 249205 w 621792"/>
                <a:gd name="connsiteY20" fmla="*/ 366857 h 469392"/>
                <a:gd name="connsiteX21" fmla="*/ 273589 w 621792"/>
                <a:gd name="connsiteY21" fmla="*/ 366248 h 469392"/>
                <a:gd name="connsiteX22" fmla="*/ 277246 w 621792"/>
                <a:gd name="connsiteY22" fmla="*/ 348569 h 469392"/>
                <a:gd name="connsiteX23" fmla="*/ 305288 w 621792"/>
                <a:gd name="connsiteY23" fmla="*/ 333329 h 469392"/>
                <a:gd name="connsiteX24" fmla="*/ 347960 w 621792"/>
                <a:gd name="connsiteY24" fmla="*/ 305897 h 469392"/>
                <a:gd name="connsiteX25" fmla="*/ 373563 w 621792"/>
                <a:gd name="connsiteY25" fmla="*/ 288219 h 469392"/>
                <a:gd name="connsiteX26" fmla="*/ 386365 w 621792"/>
                <a:gd name="connsiteY26" fmla="*/ 272369 h 469392"/>
                <a:gd name="connsiteX27" fmla="*/ 389413 w 621792"/>
                <a:gd name="connsiteY27" fmla="*/ 256520 h 469392"/>
                <a:gd name="connsiteX28" fmla="*/ 355275 w 621792"/>
                <a:gd name="connsiteY28" fmla="*/ 271760 h 469392"/>
                <a:gd name="connsiteX29" fmla="*/ 360152 w 621792"/>
                <a:gd name="connsiteY29" fmla="*/ 255910 h 469392"/>
                <a:gd name="connsiteX30" fmla="*/ 535717 w 621792"/>
                <a:gd name="connsiteY30" fmla="*/ 69982 h 469392"/>
                <a:gd name="connsiteX31" fmla="*/ 547299 w 621792"/>
                <a:gd name="connsiteY31" fmla="*/ 35235 h 469392"/>
                <a:gd name="connsiteX32" fmla="*/ 528401 w 621792"/>
                <a:gd name="connsiteY32" fmla="*/ 24872 h 469392"/>
                <a:gd name="connsiteX33" fmla="*/ 523525 w 621792"/>
                <a:gd name="connsiteY33" fmla="*/ 2926 h 469392"/>
                <a:gd name="connsiteX34" fmla="*/ 509504 w 621792"/>
                <a:gd name="connsiteY34" fmla="*/ 5974 h 469392"/>
                <a:gd name="connsiteX35" fmla="*/ 507065 w 621792"/>
                <a:gd name="connsiteY35" fmla="*/ 34016 h 469392"/>
                <a:gd name="connsiteX36" fmla="*/ 511942 w 621792"/>
                <a:gd name="connsiteY36" fmla="*/ 68763 h 469392"/>
                <a:gd name="connsiteX37" fmla="*/ 517429 w 621792"/>
                <a:gd name="connsiteY37" fmla="*/ 85222 h 469392"/>
                <a:gd name="connsiteX38" fmla="*/ 511942 w 621792"/>
                <a:gd name="connsiteY38" fmla="*/ 91928 h 469392"/>
                <a:gd name="connsiteX39" fmla="*/ 508285 w 621792"/>
                <a:gd name="connsiteY39" fmla="*/ 118750 h 469392"/>
                <a:gd name="connsiteX40" fmla="*/ 493654 w 621792"/>
                <a:gd name="connsiteY40" fmla="*/ 143744 h 469392"/>
                <a:gd name="connsiteX41" fmla="*/ 468051 w 621792"/>
                <a:gd name="connsiteY41" fmla="*/ 174224 h 469392"/>
                <a:gd name="connsiteX42" fmla="*/ 435742 w 621792"/>
                <a:gd name="connsiteY42" fmla="*/ 187635 h 469392"/>
                <a:gd name="connsiteX43" fmla="*/ 425379 w 621792"/>
                <a:gd name="connsiteY43" fmla="*/ 202265 h 469392"/>
                <a:gd name="connsiteX44" fmla="*/ 447934 w 621792"/>
                <a:gd name="connsiteY44" fmla="*/ 217505 h 469392"/>
                <a:gd name="connsiteX45" fmla="*/ 443057 w 621792"/>
                <a:gd name="connsiteY45" fmla="*/ 238841 h 469392"/>
                <a:gd name="connsiteX46" fmla="*/ 400995 w 621792"/>
                <a:gd name="connsiteY46" fmla="*/ 269931 h 469392"/>
                <a:gd name="connsiteX47" fmla="*/ 409529 w 621792"/>
                <a:gd name="connsiteY47" fmla="*/ 275417 h 469392"/>
                <a:gd name="connsiteX48" fmla="*/ 407091 w 621792"/>
                <a:gd name="connsiteY48" fmla="*/ 285171 h 469392"/>
                <a:gd name="connsiteX49" fmla="*/ 443057 w 621792"/>
                <a:gd name="connsiteY49" fmla="*/ 269931 h 469392"/>
                <a:gd name="connsiteX50" fmla="*/ 479024 w 621792"/>
                <a:gd name="connsiteY50" fmla="*/ 244328 h 469392"/>
                <a:gd name="connsiteX51" fmla="*/ 506456 w 621792"/>
                <a:gd name="connsiteY51" fmla="*/ 223601 h 469392"/>
                <a:gd name="connsiteX52" fmla="*/ 516209 w 621792"/>
                <a:gd name="connsiteY52" fmla="*/ 216286 h 469392"/>
                <a:gd name="connsiteX53" fmla="*/ 525353 w 621792"/>
                <a:gd name="connsiteY53" fmla="*/ 199827 h 469392"/>
                <a:gd name="connsiteX54" fmla="*/ 542422 w 621792"/>
                <a:gd name="connsiteY54" fmla="*/ 187635 h 469392"/>
                <a:gd name="connsiteX55" fmla="*/ 565587 w 621792"/>
                <a:gd name="connsiteY55" fmla="*/ 188854 h 469392"/>
                <a:gd name="connsiteX56" fmla="*/ 591190 w 621792"/>
                <a:gd name="connsiteY56" fmla="*/ 165689 h 469392"/>
                <a:gd name="connsiteX57" fmla="*/ 622280 w 621792"/>
                <a:gd name="connsiteY57" fmla="*/ 130942 h 469392"/>
                <a:gd name="connsiteX58" fmla="*/ 609478 w 621792"/>
                <a:gd name="connsiteY58" fmla="*/ 126065 h 469392"/>
                <a:gd name="connsiteX59" fmla="*/ 581437 w 621792"/>
                <a:gd name="connsiteY59" fmla="*/ 141305 h 469392"/>
                <a:gd name="connsiteX60" fmla="*/ 561929 w 621792"/>
                <a:gd name="connsiteY60" fmla="*/ 138257 h 469392"/>
                <a:gd name="connsiteX61" fmla="*/ 544251 w 621792"/>
                <a:gd name="connsiteY61" fmla="*/ 125456 h 469392"/>
                <a:gd name="connsiteX62" fmla="*/ 558272 w 621792"/>
                <a:gd name="connsiteY62" fmla="*/ 95585 h 469392"/>
                <a:gd name="connsiteX63" fmla="*/ 550957 w 621792"/>
                <a:gd name="connsiteY63" fmla="*/ 84613 h 469392"/>
                <a:gd name="connsiteX64" fmla="*/ 533278 w 621792"/>
                <a:gd name="connsiteY64" fmla="*/ 111435 h 469392"/>
                <a:gd name="connsiteX65" fmla="*/ 535717 w 621792"/>
                <a:gd name="connsiteY65" fmla="*/ 69982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21792" h="469392">
                  <a:moveTo>
                    <a:pt x="360152" y="255910"/>
                  </a:moveTo>
                  <a:lnTo>
                    <a:pt x="365638" y="240061"/>
                  </a:lnTo>
                  <a:lnTo>
                    <a:pt x="330281" y="257739"/>
                  </a:lnTo>
                  <a:lnTo>
                    <a:pt x="309555" y="278465"/>
                  </a:lnTo>
                  <a:lnTo>
                    <a:pt x="290048" y="288219"/>
                  </a:lnTo>
                  <a:lnTo>
                    <a:pt x="254081" y="316261"/>
                  </a:lnTo>
                  <a:lnTo>
                    <a:pt x="219944" y="335768"/>
                  </a:lnTo>
                  <a:lnTo>
                    <a:pt x="177272" y="355275"/>
                  </a:lnTo>
                  <a:lnTo>
                    <a:pt x="143744" y="369905"/>
                  </a:lnTo>
                  <a:lnTo>
                    <a:pt x="117531" y="376611"/>
                  </a:lnTo>
                  <a:lnTo>
                    <a:pt x="48646" y="413797"/>
                  </a:lnTo>
                  <a:lnTo>
                    <a:pt x="9632" y="441838"/>
                  </a:lnTo>
                  <a:lnTo>
                    <a:pt x="2926" y="455859"/>
                  </a:lnTo>
                  <a:lnTo>
                    <a:pt x="34016" y="458297"/>
                  </a:lnTo>
                  <a:lnTo>
                    <a:pt x="43160" y="471099"/>
                  </a:lnTo>
                  <a:lnTo>
                    <a:pt x="70592" y="471709"/>
                  </a:lnTo>
                  <a:lnTo>
                    <a:pt x="94976" y="460736"/>
                  </a:lnTo>
                  <a:lnTo>
                    <a:pt x="133381" y="443667"/>
                  </a:lnTo>
                  <a:lnTo>
                    <a:pt x="182758" y="405872"/>
                  </a:lnTo>
                  <a:lnTo>
                    <a:pt x="211409" y="380878"/>
                  </a:lnTo>
                  <a:lnTo>
                    <a:pt x="249205" y="366857"/>
                  </a:lnTo>
                  <a:lnTo>
                    <a:pt x="273589" y="366248"/>
                  </a:lnTo>
                  <a:lnTo>
                    <a:pt x="277246" y="348569"/>
                  </a:lnTo>
                  <a:lnTo>
                    <a:pt x="305288" y="333329"/>
                  </a:lnTo>
                  <a:lnTo>
                    <a:pt x="347960" y="305897"/>
                  </a:lnTo>
                  <a:lnTo>
                    <a:pt x="373563" y="288219"/>
                  </a:lnTo>
                  <a:lnTo>
                    <a:pt x="386365" y="272369"/>
                  </a:lnTo>
                  <a:lnTo>
                    <a:pt x="389413" y="256520"/>
                  </a:lnTo>
                  <a:lnTo>
                    <a:pt x="355275" y="271760"/>
                  </a:lnTo>
                  <a:lnTo>
                    <a:pt x="360152" y="255910"/>
                  </a:lnTo>
                  <a:close/>
                  <a:moveTo>
                    <a:pt x="535717" y="69982"/>
                  </a:moveTo>
                  <a:lnTo>
                    <a:pt x="547299" y="35235"/>
                  </a:lnTo>
                  <a:lnTo>
                    <a:pt x="528401" y="24872"/>
                  </a:lnTo>
                  <a:lnTo>
                    <a:pt x="523525" y="2926"/>
                  </a:lnTo>
                  <a:lnTo>
                    <a:pt x="509504" y="5974"/>
                  </a:lnTo>
                  <a:lnTo>
                    <a:pt x="507065" y="34016"/>
                  </a:lnTo>
                  <a:lnTo>
                    <a:pt x="511942" y="68763"/>
                  </a:lnTo>
                  <a:lnTo>
                    <a:pt x="517429" y="85222"/>
                  </a:lnTo>
                  <a:lnTo>
                    <a:pt x="511942" y="91928"/>
                  </a:lnTo>
                  <a:lnTo>
                    <a:pt x="508285" y="118750"/>
                  </a:lnTo>
                  <a:lnTo>
                    <a:pt x="493654" y="143744"/>
                  </a:lnTo>
                  <a:lnTo>
                    <a:pt x="468051" y="174224"/>
                  </a:lnTo>
                  <a:lnTo>
                    <a:pt x="435742" y="187635"/>
                  </a:lnTo>
                  <a:lnTo>
                    <a:pt x="425379" y="202265"/>
                  </a:lnTo>
                  <a:lnTo>
                    <a:pt x="447934" y="217505"/>
                  </a:lnTo>
                  <a:lnTo>
                    <a:pt x="443057" y="238841"/>
                  </a:lnTo>
                  <a:lnTo>
                    <a:pt x="400995" y="269931"/>
                  </a:lnTo>
                  <a:lnTo>
                    <a:pt x="409529" y="275417"/>
                  </a:lnTo>
                  <a:lnTo>
                    <a:pt x="407091" y="285171"/>
                  </a:lnTo>
                  <a:lnTo>
                    <a:pt x="443057" y="269931"/>
                  </a:lnTo>
                  <a:lnTo>
                    <a:pt x="479024" y="244328"/>
                  </a:lnTo>
                  <a:lnTo>
                    <a:pt x="506456" y="223601"/>
                  </a:lnTo>
                  <a:lnTo>
                    <a:pt x="516209" y="216286"/>
                  </a:lnTo>
                  <a:lnTo>
                    <a:pt x="525353" y="199827"/>
                  </a:lnTo>
                  <a:lnTo>
                    <a:pt x="542422" y="187635"/>
                  </a:lnTo>
                  <a:lnTo>
                    <a:pt x="565587" y="188854"/>
                  </a:lnTo>
                  <a:lnTo>
                    <a:pt x="591190" y="165689"/>
                  </a:lnTo>
                  <a:lnTo>
                    <a:pt x="622280" y="130942"/>
                  </a:lnTo>
                  <a:lnTo>
                    <a:pt x="609478" y="126065"/>
                  </a:lnTo>
                  <a:lnTo>
                    <a:pt x="581437" y="141305"/>
                  </a:lnTo>
                  <a:lnTo>
                    <a:pt x="561929" y="138257"/>
                  </a:lnTo>
                  <a:lnTo>
                    <a:pt x="544251" y="125456"/>
                  </a:lnTo>
                  <a:lnTo>
                    <a:pt x="558272" y="95585"/>
                  </a:lnTo>
                  <a:lnTo>
                    <a:pt x="550957" y="84613"/>
                  </a:lnTo>
                  <a:lnTo>
                    <a:pt x="533278" y="111435"/>
                  </a:lnTo>
                  <a:lnTo>
                    <a:pt x="535717" y="6998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5E8AD39D-56CE-4ADB-94D2-E90336911F67}"/>
                </a:ext>
              </a:extLst>
            </p:cNvPr>
            <p:cNvSpPr/>
            <p:nvPr/>
          </p:nvSpPr>
          <p:spPr>
            <a:xfrm>
              <a:off x="7981842" y="3080035"/>
              <a:ext cx="239637" cy="353750"/>
            </a:xfrm>
            <a:custGeom>
              <a:avLst/>
              <a:gdLst>
                <a:gd name="connsiteX0" fmla="*/ 227259 w 256032"/>
                <a:gd name="connsiteY0" fmla="*/ 207752 h 377952"/>
                <a:gd name="connsiteX1" fmla="*/ 240061 w 256032"/>
                <a:gd name="connsiteY1" fmla="*/ 195560 h 377952"/>
                <a:gd name="connsiteX2" fmla="*/ 244938 w 256032"/>
                <a:gd name="connsiteY2" fmla="*/ 184587 h 377952"/>
                <a:gd name="connsiteX3" fmla="*/ 254691 w 256032"/>
                <a:gd name="connsiteY3" fmla="*/ 161422 h 377952"/>
                <a:gd name="connsiteX4" fmla="*/ 254082 w 256032"/>
                <a:gd name="connsiteY4" fmla="*/ 152888 h 377952"/>
                <a:gd name="connsiteX5" fmla="*/ 241280 w 256032"/>
                <a:gd name="connsiteY5" fmla="*/ 148011 h 377952"/>
                <a:gd name="connsiteX6" fmla="*/ 231526 w 256032"/>
                <a:gd name="connsiteY6" fmla="*/ 135209 h 377952"/>
                <a:gd name="connsiteX7" fmla="*/ 213848 w 256032"/>
                <a:gd name="connsiteY7" fmla="*/ 112654 h 377952"/>
                <a:gd name="connsiteX8" fmla="*/ 193731 w 256032"/>
                <a:gd name="connsiteY8" fmla="*/ 105948 h 377952"/>
                <a:gd name="connsiteX9" fmla="*/ 168738 w 256032"/>
                <a:gd name="connsiteY9" fmla="*/ 100462 h 377952"/>
                <a:gd name="connsiteX10" fmla="*/ 148621 w 256032"/>
                <a:gd name="connsiteY10" fmla="*/ 86441 h 377952"/>
                <a:gd name="connsiteX11" fmla="*/ 130942 w 256032"/>
                <a:gd name="connsiteY11" fmla="*/ 60228 h 377952"/>
                <a:gd name="connsiteX12" fmla="*/ 113874 w 256032"/>
                <a:gd name="connsiteY12" fmla="*/ 60228 h 377952"/>
                <a:gd name="connsiteX13" fmla="*/ 113264 w 256032"/>
                <a:gd name="connsiteY13" fmla="*/ 85832 h 377952"/>
                <a:gd name="connsiteX14" fmla="*/ 119970 w 256032"/>
                <a:gd name="connsiteY14" fmla="*/ 90708 h 377952"/>
                <a:gd name="connsiteX15" fmla="*/ 105339 w 256032"/>
                <a:gd name="connsiteY15" fmla="*/ 98633 h 377952"/>
                <a:gd name="connsiteX16" fmla="*/ 107168 w 256032"/>
                <a:gd name="connsiteY16" fmla="*/ 114483 h 377952"/>
                <a:gd name="connsiteX17" fmla="*/ 98634 w 256032"/>
                <a:gd name="connsiteY17" fmla="*/ 130332 h 377952"/>
                <a:gd name="connsiteX18" fmla="*/ 99243 w 256032"/>
                <a:gd name="connsiteY18" fmla="*/ 146182 h 377952"/>
                <a:gd name="connsiteX19" fmla="*/ 116922 w 256032"/>
                <a:gd name="connsiteY19" fmla="*/ 173614 h 377952"/>
                <a:gd name="connsiteX20" fmla="*/ 101072 w 256032"/>
                <a:gd name="connsiteY20" fmla="*/ 251033 h 377952"/>
                <a:gd name="connsiteX21" fmla="*/ 2926 w 256032"/>
                <a:gd name="connsiteY21" fmla="*/ 290048 h 377952"/>
                <a:gd name="connsiteX22" fmla="*/ 34626 w 256032"/>
                <a:gd name="connsiteY22" fmla="*/ 354056 h 377952"/>
                <a:gd name="connsiteX23" fmla="*/ 47427 w 256032"/>
                <a:gd name="connsiteY23" fmla="*/ 380878 h 377952"/>
                <a:gd name="connsiteX24" fmla="*/ 62667 w 256032"/>
                <a:gd name="connsiteY24" fmla="*/ 379049 h 377952"/>
                <a:gd name="connsiteX25" fmla="*/ 84613 w 256032"/>
                <a:gd name="connsiteY25" fmla="*/ 365638 h 377952"/>
                <a:gd name="connsiteX26" fmla="*/ 103510 w 256032"/>
                <a:gd name="connsiteY26" fmla="*/ 369296 h 377952"/>
                <a:gd name="connsiteX27" fmla="*/ 118750 w 256032"/>
                <a:gd name="connsiteY27" fmla="*/ 358323 h 377952"/>
                <a:gd name="connsiteX28" fmla="*/ 117531 w 256032"/>
                <a:gd name="connsiteY28" fmla="*/ 343083 h 377952"/>
                <a:gd name="connsiteX29" fmla="*/ 130333 w 256032"/>
                <a:gd name="connsiteY29" fmla="*/ 333329 h 377952"/>
                <a:gd name="connsiteX30" fmla="*/ 151059 w 256032"/>
                <a:gd name="connsiteY30" fmla="*/ 333329 h 377952"/>
                <a:gd name="connsiteX31" fmla="*/ 158374 w 256032"/>
                <a:gd name="connsiteY31" fmla="*/ 325404 h 377952"/>
                <a:gd name="connsiteX32" fmla="*/ 159594 w 256032"/>
                <a:gd name="connsiteY32" fmla="*/ 306507 h 377952"/>
                <a:gd name="connsiteX33" fmla="*/ 179710 w 256032"/>
                <a:gd name="connsiteY33" fmla="*/ 291876 h 377952"/>
                <a:gd name="connsiteX34" fmla="*/ 195560 w 256032"/>
                <a:gd name="connsiteY34" fmla="*/ 291876 h 377952"/>
                <a:gd name="connsiteX35" fmla="*/ 197998 w 256032"/>
                <a:gd name="connsiteY35" fmla="*/ 287000 h 377952"/>
                <a:gd name="connsiteX36" fmla="*/ 191902 w 256032"/>
                <a:gd name="connsiteY36" fmla="*/ 261396 h 377952"/>
                <a:gd name="connsiteX37" fmla="*/ 195560 w 256032"/>
                <a:gd name="connsiteY37" fmla="*/ 241889 h 377952"/>
                <a:gd name="connsiteX38" fmla="*/ 201656 w 256032"/>
                <a:gd name="connsiteY38" fmla="*/ 232745 h 377952"/>
                <a:gd name="connsiteX39" fmla="*/ 216896 w 256032"/>
                <a:gd name="connsiteY39" fmla="*/ 234574 h 377952"/>
                <a:gd name="connsiteX40" fmla="*/ 227259 w 256032"/>
                <a:gd name="connsiteY40" fmla="*/ 207752 h 377952"/>
                <a:gd name="connsiteX41" fmla="*/ 126066 w 256032"/>
                <a:gd name="connsiteY41" fmla="*/ 22433 h 377952"/>
                <a:gd name="connsiteX42" fmla="*/ 127285 w 256032"/>
                <a:gd name="connsiteY42" fmla="*/ 6584 h 377952"/>
                <a:gd name="connsiteX43" fmla="*/ 123018 w 256032"/>
                <a:gd name="connsiteY43" fmla="*/ 2926 h 377952"/>
                <a:gd name="connsiteX44" fmla="*/ 115093 w 256032"/>
                <a:gd name="connsiteY44" fmla="*/ 16337 h 377952"/>
                <a:gd name="connsiteX45" fmla="*/ 123018 w 256032"/>
                <a:gd name="connsiteY45" fmla="*/ 29748 h 377952"/>
                <a:gd name="connsiteX46" fmla="*/ 126066 w 256032"/>
                <a:gd name="connsiteY46" fmla="*/ 22433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56032" h="377952">
                  <a:moveTo>
                    <a:pt x="227259" y="207752"/>
                  </a:moveTo>
                  <a:lnTo>
                    <a:pt x="240061" y="195560"/>
                  </a:lnTo>
                  <a:lnTo>
                    <a:pt x="244938" y="184587"/>
                  </a:lnTo>
                  <a:lnTo>
                    <a:pt x="254691" y="161422"/>
                  </a:lnTo>
                  <a:lnTo>
                    <a:pt x="254082" y="152888"/>
                  </a:lnTo>
                  <a:lnTo>
                    <a:pt x="241280" y="148011"/>
                  </a:lnTo>
                  <a:lnTo>
                    <a:pt x="231526" y="135209"/>
                  </a:lnTo>
                  <a:lnTo>
                    <a:pt x="213848" y="112654"/>
                  </a:lnTo>
                  <a:lnTo>
                    <a:pt x="193731" y="105948"/>
                  </a:lnTo>
                  <a:lnTo>
                    <a:pt x="168738" y="100462"/>
                  </a:lnTo>
                  <a:lnTo>
                    <a:pt x="148621" y="86441"/>
                  </a:lnTo>
                  <a:lnTo>
                    <a:pt x="130942" y="60228"/>
                  </a:lnTo>
                  <a:lnTo>
                    <a:pt x="113874" y="60228"/>
                  </a:lnTo>
                  <a:lnTo>
                    <a:pt x="113264" y="85832"/>
                  </a:lnTo>
                  <a:lnTo>
                    <a:pt x="119970" y="90708"/>
                  </a:lnTo>
                  <a:lnTo>
                    <a:pt x="105339" y="98633"/>
                  </a:lnTo>
                  <a:lnTo>
                    <a:pt x="107168" y="114483"/>
                  </a:lnTo>
                  <a:lnTo>
                    <a:pt x="98634" y="130332"/>
                  </a:lnTo>
                  <a:lnTo>
                    <a:pt x="99243" y="146182"/>
                  </a:lnTo>
                  <a:lnTo>
                    <a:pt x="116922" y="173614"/>
                  </a:lnTo>
                  <a:lnTo>
                    <a:pt x="101072" y="251033"/>
                  </a:lnTo>
                  <a:lnTo>
                    <a:pt x="2926" y="290048"/>
                  </a:lnTo>
                  <a:lnTo>
                    <a:pt x="34626" y="354056"/>
                  </a:lnTo>
                  <a:lnTo>
                    <a:pt x="47427" y="380878"/>
                  </a:lnTo>
                  <a:lnTo>
                    <a:pt x="62667" y="379049"/>
                  </a:lnTo>
                  <a:lnTo>
                    <a:pt x="84613" y="365638"/>
                  </a:lnTo>
                  <a:lnTo>
                    <a:pt x="103510" y="369296"/>
                  </a:lnTo>
                  <a:lnTo>
                    <a:pt x="118750" y="358323"/>
                  </a:lnTo>
                  <a:lnTo>
                    <a:pt x="117531" y="343083"/>
                  </a:lnTo>
                  <a:lnTo>
                    <a:pt x="130333" y="333329"/>
                  </a:lnTo>
                  <a:lnTo>
                    <a:pt x="151059" y="333329"/>
                  </a:lnTo>
                  <a:lnTo>
                    <a:pt x="158374" y="325404"/>
                  </a:lnTo>
                  <a:lnTo>
                    <a:pt x="159594" y="306507"/>
                  </a:lnTo>
                  <a:lnTo>
                    <a:pt x="179710" y="291876"/>
                  </a:lnTo>
                  <a:lnTo>
                    <a:pt x="195560" y="291876"/>
                  </a:lnTo>
                  <a:lnTo>
                    <a:pt x="197998" y="287000"/>
                  </a:lnTo>
                  <a:lnTo>
                    <a:pt x="191902" y="261396"/>
                  </a:lnTo>
                  <a:lnTo>
                    <a:pt x="195560" y="241889"/>
                  </a:lnTo>
                  <a:lnTo>
                    <a:pt x="201656" y="232745"/>
                  </a:lnTo>
                  <a:lnTo>
                    <a:pt x="216896" y="234574"/>
                  </a:lnTo>
                  <a:lnTo>
                    <a:pt x="227259" y="207752"/>
                  </a:lnTo>
                  <a:close/>
                  <a:moveTo>
                    <a:pt x="126066" y="22433"/>
                  </a:moveTo>
                  <a:lnTo>
                    <a:pt x="127285" y="6584"/>
                  </a:lnTo>
                  <a:lnTo>
                    <a:pt x="123018" y="2926"/>
                  </a:lnTo>
                  <a:lnTo>
                    <a:pt x="115093" y="16337"/>
                  </a:lnTo>
                  <a:lnTo>
                    <a:pt x="123018" y="29748"/>
                  </a:lnTo>
                  <a:lnTo>
                    <a:pt x="126066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777E3247-C13F-4344-B880-1B44EA145FBA}"/>
                </a:ext>
              </a:extLst>
            </p:cNvPr>
            <p:cNvSpPr/>
            <p:nvPr/>
          </p:nvSpPr>
          <p:spPr>
            <a:xfrm>
              <a:off x="8216344" y="2689199"/>
              <a:ext cx="473569" cy="490685"/>
            </a:xfrm>
            <a:custGeom>
              <a:avLst/>
              <a:gdLst>
                <a:gd name="connsiteX0" fmla="*/ 508894 w 505968"/>
                <a:gd name="connsiteY0" fmla="*/ 67544 h 524256"/>
                <a:gd name="connsiteX1" fmla="*/ 451592 w 505968"/>
                <a:gd name="connsiteY1" fmla="*/ 51694 h 524256"/>
                <a:gd name="connsiteX2" fmla="*/ 433913 w 505968"/>
                <a:gd name="connsiteY2" fmla="*/ 21214 h 524256"/>
                <a:gd name="connsiteX3" fmla="*/ 405262 w 505968"/>
                <a:gd name="connsiteY3" fmla="*/ 2926 h 524256"/>
                <a:gd name="connsiteX4" fmla="*/ 388193 w 505968"/>
                <a:gd name="connsiteY4" fmla="*/ 7193 h 524256"/>
                <a:gd name="connsiteX5" fmla="*/ 373562 w 505968"/>
                <a:gd name="connsiteY5" fmla="*/ 14508 h 524256"/>
                <a:gd name="connsiteX6" fmla="*/ 338206 w 505968"/>
                <a:gd name="connsiteY6" fmla="*/ 19385 h 524256"/>
                <a:gd name="connsiteX7" fmla="*/ 305897 w 505968"/>
                <a:gd name="connsiteY7" fmla="*/ 27310 h 524256"/>
                <a:gd name="connsiteX8" fmla="*/ 291266 w 505968"/>
                <a:gd name="connsiteY8" fmla="*/ 44379 h 524256"/>
                <a:gd name="connsiteX9" fmla="*/ 302849 w 505968"/>
                <a:gd name="connsiteY9" fmla="*/ 61448 h 524256"/>
                <a:gd name="connsiteX10" fmla="*/ 311384 w 505968"/>
                <a:gd name="connsiteY10" fmla="*/ 80955 h 524256"/>
                <a:gd name="connsiteX11" fmla="*/ 299192 w 505968"/>
                <a:gd name="connsiteY11" fmla="*/ 97414 h 524256"/>
                <a:gd name="connsiteX12" fmla="*/ 304068 w 505968"/>
                <a:gd name="connsiteY12" fmla="*/ 112654 h 524256"/>
                <a:gd name="connsiteX13" fmla="*/ 298582 w 505968"/>
                <a:gd name="connsiteY13" fmla="*/ 126675 h 524256"/>
                <a:gd name="connsiteX14" fmla="*/ 267492 w 505968"/>
                <a:gd name="connsiteY14" fmla="*/ 125456 h 524256"/>
                <a:gd name="connsiteX15" fmla="*/ 285780 w 505968"/>
                <a:gd name="connsiteY15" fmla="*/ 151059 h 524256"/>
                <a:gd name="connsiteX16" fmla="*/ 267492 w 505968"/>
                <a:gd name="connsiteY16" fmla="*/ 160812 h 524256"/>
                <a:gd name="connsiteX17" fmla="*/ 258348 w 505968"/>
                <a:gd name="connsiteY17" fmla="*/ 183977 h 524256"/>
                <a:gd name="connsiteX18" fmla="*/ 265054 w 505968"/>
                <a:gd name="connsiteY18" fmla="*/ 207142 h 524256"/>
                <a:gd name="connsiteX19" fmla="*/ 254690 w 505968"/>
                <a:gd name="connsiteY19" fmla="*/ 218115 h 524256"/>
                <a:gd name="connsiteX20" fmla="*/ 241889 w 505968"/>
                <a:gd name="connsiteY20" fmla="*/ 214457 h 524256"/>
                <a:gd name="connsiteX21" fmla="*/ 217505 w 505968"/>
                <a:gd name="connsiteY21" fmla="*/ 219944 h 524256"/>
                <a:gd name="connsiteX22" fmla="*/ 216286 w 505968"/>
                <a:gd name="connsiteY22" fmla="*/ 230307 h 524256"/>
                <a:gd name="connsiteX23" fmla="*/ 191902 w 505968"/>
                <a:gd name="connsiteY23" fmla="*/ 230307 h 524256"/>
                <a:gd name="connsiteX24" fmla="*/ 177881 w 505968"/>
                <a:gd name="connsiteY24" fmla="*/ 252252 h 524256"/>
                <a:gd name="connsiteX25" fmla="*/ 182758 w 505968"/>
                <a:gd name="connsiteY25" fmla="*/ 285171 h 524256"/>
                <a:gd name="connsiteX26" fmla="*/ 142524 w 505968"/>
                <a:gd name="connsiteY26" fmla="*/ 301020 h 524256"/>
                <a:gd name="connsiteX27" fmla="*/ 119360 w 505968"/>
                <a:gd name="connsiteY27" fmla="*/ 297972 h 524256"/>
                <a:gd name="connsiteX28" fmla="*/ 113873 w 505968"/>
                <a:gd name="connsiteY28" fmla="*/ 306507 h 524256"/>
                <a:gd name="connsiteX29" fmla="*/ 93756 w 505968"/>
                <a:gd name="connsiteY29" fmla="*/ 301630 h 524256"/>
                <a:gd name="connsiteX30" fmla="*/ 61448 w 505968"/>
                <a:gd name="connsiteY30" fmla="*/ 307116 h 524256"/>
                <a:gd name="connsiteX31" fmla="*/ 2926 w 505968"/>
                <a:gd name="connsiteY31" fmla="*/ 287609 h 524256"/>
                <a:gd name="connsiteX32" fmla="*/ 22433 w 505968"/>
                <a:gd name="connsiteY32" fmla="*/ 307726 h 524256"/>
                <a:gd name="connsiteX33" fmla="*/ 39502 w 505968"/>
                <a:gd name="connsiteY33" fmla="*/ 331500 h 524256"/>
                <a:gd name="connsiteX34" fmla="*/ 73640 w 505968"/>
                <a:gd name="connsiteY34" fmla="*/ 347960 h 524256"/>
                <a:gd name="connsiteX35" fmla="*/ 79736 w 505968"/>
                <a:gd name="connsiteY35" fmla="*/ 382707 h 524256"/>
                <a:gd name="connsiteX36" fmla="*/ 96194 w 505968"/>
                <a:gd name="connsiteY36" fmla="*/ 388803 h 524256"/>
                <a:gd name="connsiteX37" fmla="*/ 101681 w 505968"/>
                <a:gd name="connsiteY37" fmla="*/ 406481 h 524256"/>
                <a:gd name="connsiteX38" fmla="*/ 56570 w 505968"/>
                <a:gd name="connsiteY38" fmla="*/ 426598 h 524256"/>
                <a:gd name="connsiteX39" fmla="*/ 49256 w 505968"/>
                <a:gd name="connsiteY39" fmla="*/ 471708 h 524256"/>
                <a:gd name="connsiteX40" fmla="*/ 95585 w 505968"/>
                <a:gd name="connsiteY40" fmla="*/ 466222 h 524256"/>
                <a:gd name="connsiteX41" fmla="*/ 149840 w 505968"/>
                <a:gd name="connsiteY41" fmla="*/ 465612 h 524256"/>
                <a:gd name="connsiteX42" fmla="*/ 210190 w 505968"/>
                <a:gd name="connsiteY42" fmla="*/ 458297 h 524256"/>
                <a:gd name="connsiteX43" fmla="*/ 240060 w 505968"/>
                <a:gd name="connsiteY43" fmla="*/ 487558 h 524256"/>
                <a:gd name="connsiteX44" fmla="*/ 252862 w 505968"/>
                <a:gd name="connsiteY44" fmla="*/ 515600 h 524256"/>
                <a:gd name="connsiteX45" fmla="*/ 278465 w 505968"/>
                <a:gd name="connsiteY45" fmla="*/ 525353 h 524256"/>
                <a:gd name="connsiteX46" fmla="*/ 297972 w 505968"/>
                <a:gd name="connsiteY46" fmla="*/ 499750 h 524256"/>
                <a:gd name="connsiteX47" fmla="*/ 371124 w 505968"/>
                <a:gd name="connsiteY47" fmla="*/ 499750 h 524256"/>
                <a:gd name="connsiteX48" fmla="*/ 360152 w 505968"/>
                <a:gd name="connsiteY48" fmla="*/ 466222 h 524256"/>
                <a:gd name="connsiteX49" fmla="*/ 338816 w 505968"/>
                <a:gd name="connsiteY49" fmla="*/ 446715 h 524256"/>
                <a:gd name="connsiteX50" fmla="*/ 330890 w 505968"/>
                <a:gd name="connsiteY50" fmla="*/ 416844 h 524256"/>
                <a:gd name="connsiteX51" fmla="*/ 306506 w 505968"/>
                <a:gd name="connsiteY51" fmla="*/ 399166 h 524256"/>
                <a:gd name="connsiteX52" fmla="*/ 336377 w 505968"/>
                <a:gd name="connsiteY52" fmla="*/ 358932 h 524256"/>
                <a:gd name="connsiteX53" fmla="*/ 375392 w 505968"/>
                <a:gd name="connsiteY53" fmla="*/ 361980 h 524256"/>
                <a:gd name="connsiteX54" fmla="*/ 402824 w 505968"/>
                <a:gd name="connsiteY54" fmla="*/ 321137 h 524256"/>
                <a:gd name="connsiteX55" fmla="*/ 415625 w 505968"/>
                <a:gd name="connsiteY55" fmla="*/ 281513 h 524256"/>
                <a:gd name="connsiteX56" fmla="*/ 439400 w 505968"/>
                <a:gd name="connsiteY56" fmla="*/ 243108 h 524256"/>
                <a:gd name="connsiteX57" fmla="*/ 433304 w 505968"/>
                <a:gd name="connsiteY57" fmla="*/ 215676 h 524256"/>
                <a:gd name="connsiteX58" fmla="*/ 455858 w 505968"/>
                <a:gd name="connsiteY58" fmla="*/ 193121 h 524256"/>
                <a:gd name="connsiteX59" fmla="*/ 425378 w 505968"/>
                <a:gd name="connsiteY59" fmla="*/ 174224 h 524256"/>
                <a:gd name="connsiteX60" fmla="*/ 407700 w 505968"/>
                <a:gd name="connsiteY60" fmla="*/ 148011 h 524256"/>
                <a:gd name="connsiteX61" fmla="*/ 388193 w 505968"/>
                <a:gd name="connsiteY61" fmla="*/ 113873 h 524256"/>
                <a:gd name="connsiteX62" fmla="*/ 399776 w 505968"/>
                <a:gd name="connsiteY62" fmla="*/ 96804 h 524256"/>
                <a:gd name="connsiteX63" fmla="*/ 451592 w 505968"/>
                <a:gd name="connsiteY63" fmla="*/ 106558 h 524256"/>
                <a:gd name="connsiteX64" fmla="*/ 486338 w 505968"/>
                <a:gd name="connsiteY64" fmla="*/ 100462 h 524256"/>
                <a:gd name="connsiteX65" fmla="*/ 508894 w 505968"/>
                <a:gd name="connsiteY65" fmla="*/ 6754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05968" h="524256">
                  <a:moveTo>
                    <a:pt x="508894" y="67544"/>
                  </a:moveTo>
                  <a:lnTo>
                    <a:pt x="451592" y="51694"/>
                  </a:lnTo>
                  <a:lnTo>
                    <a:pt x="433913" y="21214"/>
                  </a:lnTo>
                  <a:lnTo>
                    <a:pt x="405262" y="2926"/>
                  </a:lnTo>
                  <a:lnTo>
                    <a:pt x="388193" y="7193"/>
                  </a:lnTo>
                  <a:lnTo>
                    <a:pt x="373562" y="14508"/>
                  </a:lnTo>
                  <a:lnTo>
                    <a:pt x="338206" y="19385"/>
                  </a:lnTo>
                  <a:lnTo>
                    <a:pt x="305897" y="27310"/>
                  </a:lnTo>
                  <a:lnTo>
                    <a:pt x="291266" y="44379"/>
                  </a:lnTo>
                  <a:lnTo>
                    <a:pt x="302849" y="61448"/>
                  </a:lnTo>
                  <a:lnTo>
                    <a:pt x="311384" y="80955"/>
                  </a:lnTo>
                  <a:lnTo>
                    <a:pt x="299192" y="97414"/>
                  </a:lnTo>
                  <a:lnTo>
                    <a:pt x="304068" y="112654"/>
                  </a:lnTo>
                  <a:lnTo>
                    <a:pt x="298582" y="126675"/>
                  </a:lnTo>
                  <a:lnTo>
                    <a:pt x="267492" y="125456"/>
                  </a:lnTo>
                  <a:lnTo>
                    <a:pt x="285780" y="151059"/>
                  </a:lnTo>
                  <a:lnTo>
                    <a:pt x="267492" y="160812"/>
                  </a:lnTo>
                  <a:lnTo>
                    <a:pt x="258348" y="183977"/>
                  </a:lnTo>
                  <a:lnTo>
                    <a:pt x="265054" y="207142"/>
                  </a:lnTo>
                  <a:lnTo>
                    <a:pt x="254690" y="218115"/>
                  </a:lnTo>
                  <a:lnTo>
                    <a:pt x="241889" y="214457"/>
                  </a:lnTo>
                  <a:lnTo>
                    <a:pt x="217505" y="219944"/>
                  </a:lnTo>
                  <a:lnTo>
                    <a:pt x="216286" y="230307"/>
                  </a:lnTo>
                  <a:lnTo>
                    <a:pt x="191902" y="230307"/>
                  </a:lnTo>
                  <a:lnTo>
                    <a:pt x="177881" y="252252"/>
                  </a:lnTo>
                  <a:lnTo>
                    <a:pt x="182758" y="285171"/>
                  </a:lnTo>
                  <a:lnTo>
                    <a:pt x="142524" y="301020"/>
                  </a:lnTo>
                  <a:lnTo>
                    <a:pt x="119360" y="297972"/>
                  </a:lnTo>
                  <a:lnTo>
                    <a:pt x="113873" y="306507"/>
                  </a:lnTo>
                  <a:lnTo>
                    <a:pt x="93756" y="301630"/>
                  </a:lnTo>
                  <a:lnTo>
                    <a:pt x="61448" y="307116"/>
                  </a:lnTo>
                  <a:lnTo>
                    <a:pt x="2926" y="287609"/>
                  </a:lnTo>
                  <a:lnTo>
                    <a:pt x="22433" y="307726"/>
                  </a:lnTo>
                  <a:lnTo>
                    <a:pt x="39502" y="331500"/>
                  </a:lnTo>
                  <a:lnTo>
                    <a:pt x="73640" y="347960"/>
                  </a:lnTo>
                  <a:lnTo>
                    <a:pt x="79736" y="382707"/>
                  </a:lnTo>
                  <a:lnTo>
                    <a:pt x="96194" y="388803"/>
                  </a:lnTo>
                  <a:lnTo>
                    <a:pt x="101681" y="406481"/>
                  </a:lnTo>
                  <a:lnTo>
                    <a:pt x="56570" y="426598"/>
                  </a:lnTo>
                  <a:lnTo>
                    <a:pt x="49256" y="471708"/>
                  </a:lnTo>
                  <a:lnTo>
                    <a:pt x="95585" y="466222"/>
                  </a:lnTo>
                  <a:lnTo>
                    <a:pt x="149840" y="465612"/>
                  </a:lnTo>
                  <a:lnTo>
                    <a:pt x="210190" y="458297"/>
                  </a:lnTo>
                  <a:lnTo>
                    <a:pt x="240060" y="487558"/>
                  </a:lnTo>
                  <a:lnTo>
                    <a:pt x="252862" y="515600"/>
                  </a:lnTo>
                  <a:lnTo>
                    <a:pt x="278465" y="525353"/>
                  </a:lnTo>
                  <a:lnTo>
                    <a:pt x="297972" y="499750"/>
                  </a:lnTo>
                  <a:lnTo>
                    <a:pt x="371124" y="499750"/>
                  </a:lnTo>
                  <a:lnTo>
                    <a:pt x="360152" y="466222"/>
                  </a:lnTo>
                  <a:lnTo>
                    <a:pt x="338816" y="446715"/>
                  </a:lnTo>
                  <a:lnTo>
                    <a:pt x="330890" y="416844"/>
                  </a:lnTo>
                  <a:lnTo>
                    <a:pt x="306506" y="399166"/>
                  </a:lnTo>
                  <a:lnTo>
                    <a:pt x="336377" y="358932"/>
                  </a:lnTo>
                  <a:lnTo>
                    <a:pt x="375392" y="361980"/>
                  </a:lnTo>
                  <a:lnTo>
                    <a:pt x="402824" y="321137"/>
                  </a:lnTo>
                  <a:lnTo>
                    <a:pt x="415625" y="281513"/>
                  </a:lnTo>
                  <a:lnTo>
                    <a:pt x="439400" y="243108"/>
                  </a:lnTo>
                  <a:lnTo>
                    <a:pt x="433304" y="215676"/>
                  </a:lnTo>
                  <a:lnTo>
                    <a:pt x="455858" y="193121"/>
                  </a:lnTo>
                  <a:lnTo>
                    <a:pt x="425378" y="174224"/>
                  </a:lnTo>
                  <a:lnTo>
                    <a:pt x="407700" y="148011"/>
                  </a:lnTo>
                  <a:lnTo>
                    <a:pt x="388193" y="113873"/>
                  </a:lnTo>
                  <a:lnTo>
                    <a:pt x="399776" y="96804"/>
                  </a:lnTo>
                  <a:lnTo>
                    <a:pt x="451592" y="106558"/>
                  </a:lnTo>
                  <a:lnTo>
                    <a:pt x="486338" y="100462"/>
                  </a:lnTo>
                  <a:lnTo>
                    <a:pt x="508894" y="6754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9A0C5EB2-F8C0-4BCB-9085-0514F425F769}"/>
                </a:ext>
              </a:extLst>
            </p:cNvPr>
            <p:cNvSpPr/>
            <p:nvPr/>
          </p:nvSpPr>
          <p:spPr>
            <a:xfrm>
              <a:off x="3689484" y="3689399"/>
              <a:ext cx="182581" cy="91290"/>
            </a:xfrm>
            <a:custGeom>
              <a:avLst/>
              <a:gdLst>
                <a:gd name="connsiteX0" fmla="*/ 195560 w 195072"/>
                <a:gd name="connsiteY0" fmla="*/ 39502 h 97536"/>
                <a:gd name="connsiteX1" fmla="*/ 183368 w 195072"/>
                <a:gd name="connsiteY1" fmla="*/ 28529 h 97536"/>
                <a:gd name="connsiteX2" fmla="*/ 173004 w 195072"/>
                <a:gd name="connsiteY2" fmla="*/ 16947 h 97536"/>
                <a:gd name="connsiteX3" fmla="*/ 157764 w 195072"/>
                <a:gd name="connsiteY3" fmla="*/ 10241 h 97536"/>
                <a:gd name="connsiteX4" fmla="*/ 138867 w 195072"/>
                <a:gd name="connsiteY4" fmla="*/ 9022 h 97536"/>
                <a:gd name="connsiteX5" fmla="*/ 140696 w 195072"/>
                <a:gd name="connsiteY5" fmla="*/ 5364 h 97536"/>
                <a:gd name="connsiteX6" fmla="*/ 121798 w 195072"/>
                <a:gd name="connsiteY6" fmla="*/ 2926 h 97536"/>
                <a:gd name="connsiteX7" fmla="*/ 109606 w 195072"/>
                <a:gd name="connsiteY7" fmla="*/ 14509 h 97536"/>
                <a:gd name="connsiteX8" fmla="*/ 88270 w 195072"/>
                <a:gd name="connsiteY8" fmla="*/ 22433 h 97536"/>
                <a:gd name="connsiteX9" fmla="*/ 73030 w 195072"/>
                <a:gd name="connsiteY9" fmla="*/ 32187 h 97536"/>
                <a:gd name="connsiteX10" fmla="*/ 56571 w 195072"/>
                <a:gd name="connsiteY10" fmla="*/ 35235 h 97536"/>
                <a:gd name="connsiteX11" fmla="*/ 47427 w 195072"/>
                <a:gd name="connsiteY11" fmla="*/ 25481 h 97536"/>
                <a:gd name="connsiteX12" fmla="*/ 44379 w 195072"/>
                <a:gd name="connsiteY12" fmla="*/ 28529 h 97536"/>
                <a:gd name="connsiteX13" fmla="*/ 30358 w 195072"/>
                <a:gd name="connsiteY13" fmla="*/ 26701 h 97536"/>
                <a:gd name="connsiteX14" fmla="*/ 31577 w 195072"/>
                <a:gd name="connsiteY14" fmla="*/ 18776 h 97536"/>
                <a:gd name="connsiteX15" fmla="*/ 19995 w 195072"/>
                <a:gd name="connsiteY15" fmla="*/ 4755 h 97536"/>
                <a:gd name="connsiteX16" fmla="*/ 6584 w 195072"/>
                <a:gd name="connsiteY16" fmla="*/ 8412 h 97536"/>
                <a:gd name="connsiteX17" fmla="*/ 5974 w 195072"/>
                <a:gd name="connsiteY17" fmla="*/ 23653 h 97536"/>
                <a:gd name="connsiteX18" fmla="*/ 12680 w 195072"/>
                <a:gd name="connsiteY18" fmla="*/ 29749 h 97536"/>
                <a:gd name="connsiteX19" fmla="*/ 7803 w 195072"/>
                <a:gd name="connsiteY19" fmla="*/ 34016 h 97536"/>
                <a:gd name="connsiteX20" fmla="*/ 8412 w 195072"/>
                <a:gd name="connsiteY20" fmla="*/ 41331 h 97536"/>
                <a:gd name="connsiteX21" fmla="*/ 5364 w 195072"/>
                <a:gd name="connsiteY21" fmla="*/ 49256 h 97536"/>
                <a:gd name="connsiteX22" fmla="*/ 2926 w 195072"/>
                <a:gd name="connsiteY22" fmla="*/ 56571 h 97536"/>
                <a:gd name="connsiteX23" fmla="*/ 6584 w 195072"/>
                <a:gd name="connsiteY23" fmla="*/ 62667 h 97536"/>
                <a:gd name="connsiteX24" fmla="*/ 8412 w 195072"/>
                <a:gd name="connsiteY24" fmla="*/ 54133 h 97536"/>
                <a:gd name="connsiteX25" fmla="*/ 23043 w 195072"/>
                <a:gd name="connsiteY25" fmla="*/ 54133 h 97536"/>
                <a:gd name="connsiteX26" fmla="*/ 31577 w 195072"/>
                <a:gd name="connsiteY26" fmla="*/ 58400 h 97536"/>
                <a:gd name="connsiteX27" fmla="*/ 45598 w 195072"/>
                <a:gd name="connsiteY27" fmla="*/ 61448 h 97536"/>
                <a:gd name="connsiteX28" fmla="*/ 51694 w 195072"/>
                <a:gd name="connsiteY28" fmla="*/ 76688 h 97536"/>
                <a:gd name="connsiteX29" fmla="*/ 62667 w 195072"/>
                <a:gd name="connsiteY29" fmla="*/ 79126 h 97536"/>
                <a:gd name="connsiteX30" fmla="*/ 67544 w 195072"/>
                <a:gd name="connsiteY30" fmla="*/ 72421 h 97536"/>
                <a:gd name="connsiteX31" fmla="*/ 72420 w 195072"/>
                <a:gd name="connsiteY31" fmla="*/ 95585 h 97536"/>
                <a:gd name="connsiteX32" fmla="*/ 88270 w 195072"/>
                <a:gd name="connsiteY32" fmla="*/ 93757 h 97536"/>
                <a:gd name="connsiteX33" fmla="*/ 93756 w 195072"/>
                <a:gd name="connsiteY33" fmla="*/ 88270 h 97536"/>
                <a:gd name="connsiteX34" fmla="*/ 102900 w 195072"/>
                <a:gd name="connsiteY34" fmla="*/ 82784 h 97536"/>
                <a:gd name="connsiteX35" fmla="*/ 87660 w 195072"/>
                <a:gd name="connsiteY35" fmla="*/ 62057 h 97536"/>
                <a:gd name="connsiteX36" fmla="*/ 91318 w 195072"/>
                <a:gd name="connsiteY36" fmla="*/ 54133 h 97536"/>
                <a:gd name="connsiteX37" fmla="*/ 99243 w 195072"/>
                <a:gd name="connsiteY37" fmla="*/ 52304 h 97536"/>
                <a:gd name="connsiteX38" fmla="*/ 113264 w 195072"/>
                <a:gd name="connsiteY38" fmla="*/ 42550 h 97536"/>
                <a:gd name="connsiteX39" fmla="*/ 120579 w 195072"/>
                <a:gd name="connsiteY39" fmla="*/ 29139 h 97536"/>
                <a:gd name="connsiteX40" fmla="*/ 135819 w 195072"/>
                <a:gd name="connsiteY40" fmla="*/ 26701 h 97536"/>
                <a:gd name="connsiteX41" fmla="*/ 152278 w 195072"/>
                <a:gd name="connsiteY41" fmla="*/ 37673 h 97536"/>
                <a:gd name="connsiteX42" fmla="*/ 158374 w 195072"/>
                <a:gd name="connsiteY42" fmla="*/ 50475 h 97536"/>
                <a:gd name="connsiteX43" fmla="*/ 166908 w 195072"/>
                <a:gd name="connsiteY43" fmla="*/ 52913 h 97536"/>
                <a:gd name="connsiteX44" fmla="*/ 157764 w 195072"/>
                <a:gd name="connsiteY44" fmla="*/ 63277 h 97536"/>
                <a:gd name="connsiteX45" fmla="*/ 163860 w 195072"/>
                <a:gd name="connsiteY45" fmla="*/ 84613 h 97536"/>
                <a:gd name="connsiteX46" fmla="*/ 174833 w 195072"/>
                <a:gd name="connsiteY46" fmla="*/ 95585 h 97536"/>
                <a:gd name="connsiteX47" fmla="*/ 180320 w 195072"/>
                <a:gd name="connsiteY47" fmla="*/ 76688 h 97536"/>
                <a:gd name="connsiteX48" fmla="*/ 191292 w 195072"/>
                <a:gd name="connsiteY48" fmla="*/ 79736 h 97536"/>
                <a:gd name="connsiteX49" fmla="*/ 197998 w 195072"/>
                <a:gd name="connsiteY49" fmla="*/ 68153 h 97536"/>
                <a:gd name="connsiteX50" fmla="*/ 191292 w 195072"/>
                <a:gd name="connsiteY50" fmla="*/ 44989 h 97536"/>
                <a:gd name="connsiteX51" fmla="*/ 195560 w 195072"/>
                <a:gd name="connsiteY51" fmla="*/ 39502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95072" h="97536">
                  <a:moveTo>
                    <a:pt x="195560" y="39502"/>
                  </a:moveTo>
                  <a:lnTo>
                    <a:pt x="183368" y="28529"/>
                  </a:lnTo>
                  <a:lnTo>
                    <a:pt x="173004" y="16947"/>
                  </a:lnTo>
                  <a:lnTo>
                    <a:pt x="157764" y="10241"/>
                  </a:lnTo>
                  <a:lnTo>
                    <a:pt x="138867" y="9022"/>
                  </a:lnTo>
                  <a:lnTo>
                    <a:pt x="140696" y="5364"/>
                  </a:lnTo>
                  <a:lnTo>
                    <a:pt x="121798" y="2926"/>
                  </a:lnTo>
                  <a:lnTo>
                    <a:pt x="109606" y="14509"/>
                  </a:lnTo>
                  <a:lnTo>
                    <a:pt x="88270" y="22433"/>
                  </a:lnTo>
                  <a:lnTo>
                    <a:pt x="73030" y="32187"/>
                  </a:lnTo>
                  <a:lnTo>
                    <a:pt x="56571" y="35235"/>
                  </a:lnTo>
                  <a:lnTo>
                    <a:pt x="47427" y="25481"/>
                  </a:lnTo>
                  <a:lnTo>
                    <a:pt x="44379" y="28529"/>
                  </a:lnTo>
                  <a:lnTo>
                    <a:pt x="30358" y="26701"/>
                  </a:lnTo>
                  <a:lnTo>
                    <a:pt x="31577" y="18776"/>
                  </a:lnTo>
                  <a:lnTo>
                    <a:pt x="19995" y="4755"/>
                  </a:lnTo>
                  <a:lnTo>
                    <a:pt x="6584" y="8412"/>
                  </a:lnTo>
                  <a:lnTo>
                    <a:pt x="5974" y="23653"/>
                  </a:lnTo>
                  <a:lnTo>
                    <a:pt x="12680" y="29749"/>
                  </a:lnTo>
                  <a:lnTo>
                    <a:pt x="7803" y="34016"/>
                  </a:lnTo>
                  <a:lnTo>
                    <a:pt x="8412" y="41331"/>
                  </a:lnTo>
                  <a:lnTo>
                    <a:pt x="5364" y="49256"/>
                  </a:lnTo>
                  <a:lnTo>
                    <a:pt x="2926" y="56571"/>
                  </a:lnTo>
                  <a:lnTo>
                    <a:pt x="6584" y="62667"/>
                  </a:lnTo>
                  <a:lnTo>
                    <a:pt x="8412" y="54133"/>
                  </a:lnTo>
                  <a:lnTo>
                    <a:pt x="23043" y="54133"/>
                  </a:lnTo>
                  <a:lnTo>
                    <a:pt x="31577" y="58400"/>
                  </a:lnTo>
                  <a:lnTo>
                    <a:pt x="45598" y="61448"/>
                  </a:lnTo>
                  <a:lnTo>
                    <a:pt x="51694" y="76688"/>
                  </a:lnTo>
                  <a:lnTo>
                    <a:pt x="62667" y="79126"/>
                  </a:lnTo>
                  <a:lnTo>
                    <a:pt x="67544" y="72421"/>
                  </a:lnTo>
                  <a:lnTo>
                    <a:pt x="72420" y="95585"/>
                  </a:lnTo>
                  <a:lnTo>
                    <a:pt x="88270" y="93757"/>
                  </a:lnTo>
                  <a:lnTo>
                    <a:pt x="93756" y="88270"/>
                  </a:lnTo>
                  <a:lnTo>
                    <a:pt x="102900" y="82784"/>
                  </a:lnTo>
                  <a:lnTo>
                    <a:pt x="87660" y="62057"/>
                  </a:lnTo>
                  <a:lnTo>
                    <a:pt x="91318" y="54133"/>
                  </a:lnTo>
                  <a:lnTo>
                    <a:pt x="99243" y="52304"/>
                  </a:lnTo>
                  <a:lnTo>
                    <a:pt x="113264" y="42550"/>
                  </a:lnTo>
                  <a:lnTo>
                    <a:pt x="120579" y="29139"/>
                  </a:lnTo>
                  <a:lnTo>
                    <a:pt x="135819" y="26701"/>
                  </a:lnTo>
                  <a:lnTo>
                    <a:pt x="152278" y="37673"/>
                  </a:lnTo>
                  <a:lnTo>
                    <a:pt x="158374" y="50475"/>
                  </a:lnTo>
                  <a:lnTo>
                    <a:pt x="166908" y="52913"/>
                  </a:lnTo>
                  <a:lnTo>
                    <a:pt x="157764" y="63277"/>
                  </a:lnTo>
                  <a:lnTo>
                    <a:pt x="163860" y="84613"/>
                  </a:lnTo>
                  <a:lnTo>
                    <a:pt x="174833" y="95585"/>
                  </a:lnTo>
                  <a:lnTo>
                    <a:pt x="180320" y="76688"/>
                  </a:lnTo>
                  <a:lnTo>
                    <a:pt x="191292" y="79736"/>
                  </a:lnTo>
                  <a:lnTo>
                    <a:pt x="197998" y="68153"/>
                  </a:lnTo>
                  <a:lnTo>
                    <a:pt x="191292" y="44989"/>
                  </a:lnTo>
                  <a:lnTo>
                    <a:pt x="195560" y="3950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ABF7BC27-E31D-43AF-8600-60E80013F19F}"/>
                </a:ext>
              </a:extLst>
            </p:cNvPr>
            <p:cNvSpPr/>
            <p:nvPr/>
          </p:nvSpPr>
          <p:spPr>
            <a:xfrm>
              <a:off x="3733989" y="4040296"/>
              <a:ext cx="427923" cy="667560"/>
            </a:xfrm>
            <a:custGeom>
              <a:avLst/>
              <a:gdLst>
                <a:gd name="connsiteX0" fmla="*/ 396728 w 457200"/>
                <a:gd name="connsiteY0" fmla="*/ 167518 h 713232"/>
                <a:gd name="connsiteX1" fmla="*/ 379049 w 457200"/>
                <a:gd name="connsiteY1" fmla="*/ 146792 h 713232"/>
                <a:gd name="connsiteX2" fmla="*/ 368686 w 457200"/>
                <a:gd name="connsiteY2" fmla="*/ 146182 h 713232"/>
                <a:gd name="connsiteX3" fmla="*/ 390022 w 457200"/>
                <a:gd name="connsiteY3" fmla="*/ 106558 h 713232"/>
                <a:gd name="connsiteX4" fmla="*/ 363200 w 457200"/>
                <a:gd name="connsiteY4" fmla="*/ 88270 h 713232"/>
                <a:gd name="connsiteX5" fmla="*/ 343083 w 457200"/>
                <a:gd name="connsiteY5" fmla="*/ 91928 h 713232"/>
                <a:gd name="connsiteX6" fmla="*/ 330281 w 457200"/>
                <a:gd name="connsiteY6" fmla="*/ 85222 h 713232"/>
                <a:gd name="connsiteX7" fmla="*/ 311993 w 457200"/>
                <a:gd name="connsiteY7" fmla="*/ 95585 h 713232"/>
                <a:gd name="connsiteX8" fmla="*/ 286390 w 457200"/>
                <a:gd name="connsiteY8" fmla="*/ 90709 h 713232"/>
                <a:gd name="connsiteX9" fmla="*/ 265664 w 457200"/>
                <a:gd name="connsiteY9" fmla="*/ 49865 h 713232"/>
                <a:gd name="connsiteX10" fmla="*/ 249204 w 457200"/>
                <a:gd name="connsiteY10" fmla="*/ 39502 h 713232"/>
                <a:gd name="connsiteX11" fmla="*/ 238232 w 457200"/>
                <a:gd name="connsiteY11" fmla="*/ 21214 h 713232"/>
                <a:gd name="connsiteX12" fmla="*/ 215676 w 457200"/>
                <a:gd name="connsiteY12" fmla="*/ 2926 h 713232"/>
                <a:gd name="connsiteX13" fmla="*/ 206532 w 457200"/>
                <a:gd name="connsiteY13" fmla="*/ 6584 h 713232"/>
                <a:gd name="connsiteX14" fmla="*/ 211409 w 457200"/>
                <a:gd name="connsiteY14" fmla="*/ 36454 h 713232"/>
                <a:gd name="connsiteX15" fmla="*/ 201046 w 457200"/>
                <a:gd name="connsiteY15" fmla="*/ 61448 h 713232"/>
                <a:gd name="connsiteX16" fmla="*/ 164470 w 457200"/>
                <a:gd name="connsiteY16" fmla="*/ 102291 h 713232"/>
                <a:gd name="connsiteX17" fmla="*/ 123627 w 457200"/>
                <a:gd name="connsiteY17" fmla="*/ 117531 h 713232"/>
                <a:gd name="connsiteX18" fmla="*/ 103510 w 457200"/>
                <a:gd name="connsiteY18" fmla="*/ 151059 h 713232"/>
                <a:gd name="connsiteX19" fmla="*/ 98024 w 457200"/>
                <a:gd name="connsiteY19" fmla="*/ 177272 h 713232"/>
                <a:gd name="connsiteX20" fmla="*/ 79126 w 457200"/>
                <a:gd name="connsiteY20" fmla="*/ 193121 h 713232"/>
                <a:gd name="connsiteX21" fmla="*/ 63886 w 457200"/>
                <a:gd name="connsiteY21" fmla="*/ 173614 h 713232"/>
                <a:gd name="connsiteX22" fmla="*/ 49865 w 457200"/>
                <a:gd name="connsiteY22" fmla="*/ 169347 h 713232"/>
                <a:gd name="connsiteX23" fmla="*/ 35844 w 457200"/>
                <a:gd name="connsiteY23" fmla="*/ 172395 h 713232"/>
                <a:gd name="connsiteX24" fmla="*/ 34625 w 457200"/>
                <a:gd name="connsiteY24" fmla="*/ 158374 h 713232"/>
                <a:gd name="connsiteX25" fmla="*/ 43769 w 457200"/>
                <a:gd name="connsiteY25" fmla="*/ 149230 h 713232"/>
                <a:gd name="connsiteX26" fmla="*/ 39502 w 457200"/>
                <a:gd name="connsiteY26" fmla="*/ 132771 h 713232"/>
                <a:gd name="connsiteX27" fmla="*/ 12680 w 457200"/>
                <a:gd name="connsiteY27" fmla="*/ 157155 h 713232"/>
                <a:gd name="connsiteX28" fmla="*/ 2926 w 457200"/>
                <a:gd name="connsiteY28" fmla="*/ 184587 h 713232"/>
                <a:gd name="connsiteX29" fmla="*/ 21214 w 457200"/>
                <a:gd name="connsiteY29" fmla="*/ 221773 h 713232"/>
                <a:gd name="connsiteX30" fmla="*/ 10851 w 457200"/>
                <a:gd name="connsiteY30" fmla="*/ 238841 h 713232"/>
                <a:gd name="connsiteX31" fmla="*/ 35844 w 457200"/>
                <a:gd name="connsiteY31" fmla="*/ 254691 h 713232"/>
                <a:gd name="connsiteX32" fmla="*/ 63276 w 457200"/>
                <a:gd name="connsiteY32" fmla="*/ 279685 h 713232"/>
                <a:gd name="connsiteX33" fmla="*/ 75468 w 457200"/>
                <a:gd name="connsiteY33" fmla="*/ 308336 h 713232"/>
                <a:gd name="connsiteX34" fmla="*/ 90099 w 457200"/>
                <a:gd name="connsiteY34" fmla="*/ 326014 h 713232"/>
                <a:gd name="connsiteX35" fmla="*/ 126675 w 457200"/>
                <a:gd name="connsiteY35" fmla="*/ 403433 h 713232"/>
                <a:gd name="connsiteX36" fmla="*/ 164470 w 457200"/>
                <a:gd name="connsiteY36" fmla="*/ 474757 h 713232"/>
                <a:gd name="connsiteX37" fmla="*/ 197388 w 457200"/>
                <a:gd name="connsiteY37" fmla="*/ 525963 h 713232"/>
                <a:gd name="connsiteX38" fmla="*/ 192512 w 457200"/>
                <a:gd name="connsiteY38" fmla="*/ 536936 h 713232"/>
                <a:gd name="connsiteX39" fmla="*/ 209580 w 457200"/>
                <a:gd name="connsiteY39" fmla="*/ 569245 h 713232"/>
                <a:gd name="connsiteX40" fmla="*/ 237622 w 457200"/>
                <a:gd name="connsiteY40" fmla="*/ 593019 h 713232"/>
                <a:gd name="connsiteX41" fmla="*/ 302849 w 457200"/>
                <a:gd name="connsiteY41" fmla="*/ 635081 h 713232"/>
                <a:gd name="connsiteX42" fmla="*/ 373563 w 457200"/>
                <a:gd name="connsiteY42" fmla="*/ 674096 h 713232"/>
                <a:gd name="connsiteX43" fmla="*/ 377830 w 457200"/>
                <a:gd name="connsiteY43" fmla="*/ 689945 h 713232"/>
                <a:gd name="connsiteX44" fmla="*/ 413796 w 457200"/>
                <a:gd name="connsiteY44" fmla="*/ 712501 h 713232"/>
                <a:gd name="connsiteX45" fmla="*/ 430256 w 457200"/>
                <a:gd name="connsiteY45" fmla="*/ 702747 h 713232"/>
                <a:gd name="connsiteX46" fmla="*/ 437571 w 457200"/>
                <a:gd name="connsiteY46" fmla="*/ 682630 h 713232"/>
                <a:gd name="connsiteX47" fmla="*/ 454640 w 457200"/>
                <a:gd name="connsiteY47" fmla="*/ 640568 h 713232"/>
                <a:gd name="connsiteX48" fmla="*/ 437571 w 457200"/>
                <a:gd name="connsiteY48" fmla="*/ 608259 h 713232"/>
                <a:gd name="connsiteX49" fmla="*/ 444276 w 457200"/>
                <a:gd name="connsiteY49" fmla="*/ 595457 h 713232"/>
                <a:gd name="connsiteX50" fmla="*/ 436961 w 457200"/>
                <a:gd name="connsiteY50" fmla="*/ 580827 h 713232"/>
                <a:gd name="connsiteX51" fmla="*/ 448544 w 457200"/>
                <a:gd name="connsiteY51" fmla="*/ 561320 h 713232"/>
                <a:gd name="connsiteX52" fmla="*/ 446715 w 457200"/>
                <a:gd name="connsiteY52" fmla="*/ 528401 h 713232"/>
                <a:gd name="connsiteX53" fmla="*/ 446105 w 457200"/>
                <a:gd name="connsiteY53" fmla="*/ 500969 h 713232"/>
                <a:gd name="connsiteX54" fmla="*/ 452811 w 457200"/>
                <a:gd name="connsiteY54" fmla="*/ 488168 h 713232"/>
                <a:gd name="connsiteX55" fmla="*/ 419283 w 457200"/>
                <a:gd name="connsiteY55" fmla="*/ 425379 h 713232"/>
                <a:gd name="connsiteX56" fmla="*/ 400995 w 457200"/>
                <a:gd name="connsiteY56" fmla="*/ 432085 h 713232"/>
                <a:gd name="connsiteX57" fmla="*/ 385145 w 457200"/>
                <a:gd name="connsiteY57" fmla="*/ 427817 h 713232"/>
                <a:gd name="connsiteX58" fmla="*/ 383926 w 457200"/>
                <a:gd name="connsiteY58" fmla="*/ 368686 h 713232"/>
                <a:gd name="connsiteX59" fmla="*/ 357104 w 457200"/>
                <a:gd name="connsiteY59" fmla="*/ 391851 h 713232"/>
                <a:gd name="connsiteX60" fmla="*/ 327233 w 457200"/>
                <a:gd name="connsiteY60" fmla="*/ 390632 h 713232"/>
                <a:gd name="connsiteX61" fmla="*/ 313212 w 457200"/>
                <a:gd name="connsiteY61" fmla="*/ 369905 h 713232"/>
                <a:gd name="connsiteX62" fmla="*/ 290657 w 457200"/>
                <a:gd name="connsiteY62" fmla="*/ 368077 h 713232"/>
                <a:gd name="connsiteX63" fmla="*/ 296753 w 457200"/>
                <a:gd name="connsiteY63" fmla="*/ 351008 h 713232"/>
                <a:gd name="connsiteX64" fmla="*/ 276636 w 457200"/>
                <a:gd name="connsiteY64" fmla="*/ 327843 h 713232"/>
                <a:gd name="connsiteX65" fmla="*/ 260787 w 457200"/>
                <a:gd name="connsiteY65" fmla="*/ 292486 h 713232"/>
                <a:gd name="connsiteX66" fmla="*/ 269931 w 457200"/>
                <a:gd name="connsiteY66" fmla="*/ 285781 h 713232"/>
                <a:gd name="connsiteX67" fmla="*/ 269321 w 457200"/>
                <a:gd name="connsiteY67" fmla="*/ 269321 h 713232"/>
                <a:gd name="connsiteX68" fmla="*/ 289438 w 457200"/>
                <a:gd name="connsiteY68" fmla="*/ 257739 h 713232"/>
                <a:gd name="connsiteX69" fmla="*/ 285171 w 457200"/>
                <a:gd name="connsiteY69" fmla="*/ 237013 h 713232"/>
                <a:gd name="connsiteX70" fmla="*/ 293096 w 457200"/>
                <a:gd name="connsiteY70" fmla="*/ 223601 h 713232"/>
                <a:gd name="connsiteX71" fmla="*/ 295534 w 457200"/>
                <a:gd name="connsiteY71" fmla="*/ 205313 h 713232"/>
                <a:gd name="connsiteX72" fmla="*/ 333329 w 457200"/>
                <a:gd name="connsiteY72" fmla="*/ 179101 h 713232"/>
                <a:gd name="connsiteX73" fmla="*/ 361371 w 457200"/>
                <a:gd name="connsiteY73" fmla="*/ 171785 h 713232"/>
                <a:gd name="connsiteX74" fmla="*/ 365638 w 457200"/>
                <a:gd name="connsiteY74" fmla="*/ 165689 h 713232"/>
                <a:gd name="connsiteX75" fmla="*/ 396728 w 457200"/>
                <a:gd name="connsiteY75" fmla="*/ 167518 h 71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7200" h="713232">
                  <a:moveTo>
                    <a:pt x="396728" y="167518"/>
                  </a:moveTo>
                  <a:lnTo>
                    <a:pt x="379049" y="146792"/>
                  </a:lnTo>
                  <a:lnTo>
                    <a:pt x="368686" y="146182"/>
                  </a:lnTo>
                  <a:lnTo>
                    <a:pt x="390022" y="106558"/>
                  </a:lnTo>
                  <a:lnTo>
                    <a:pt x="363200" y="88270"/>
                  </a:lnTo>
                  <a:lnTo>
                    <a:pt x="343083" y="91928"/>
                  </a:lnTo>
                  <a:lnTo>
                    <a:pt x="330281" y="85222"/>
                  </a:lnTo>
                  <a:lnTo>
                    <a:pt x="311993" y="95585"/>
                  </a:lnTo>
                  <a:lnTo>
                    <a:pt x="286390" y="90709"/>
                  </a:lnTo>
                  <a:lnTo>
                    <a:pt x="265664" y="49865"/>
                  </a:lnTo>
                  <a:lnTo>
                    <a:pt x="249204" y="39502"/>
                  </a:lnTo>
                  <a:lnTo>
                    <a:pt x="238232" y="21214"/>
                  </a:lnTo>
                  <a:lnTo>
                    <a:pt x="215676" y="2926"/>
                  </a:lnTo>
                  <a:lnTo>
                    <a:pt x="206532" y="6584"/>
                  </a:lnTo>
                  <a:lnTo>
                    <a:pt x="211409" y="36454"/>
                  </a:lnTo>
                  <a:lnTo>
                    <a:pt x="201046" y="61448"/>
                  </a:lnTo>
                  <a:lnTo>
                    <a:pt x="164470" y="102291"/>
                  </a:lnTo>
                  <a:lnTo>
                    <a:pt x="123627" y="117531"/>
                  </a:lnTo>
                  <a:lnTo>
                    <a:pt x="103510" y="151059"/>
                  </a:lnTo>
                  <a:lnTo>
                    <a:pt x="98024" y="177272"/>
                  </a:lnTo>
                  <a:lnTo>
                    <a:pt x="79126" y="193121"/>
                  </a:lnTo>
                  <a:lnTo>
                    <a:pt x="63886" y="173614"/>
                  </a:lnTo>
                  <a:lnTo>
                    <a:pt x="49865" y="169347"/>
                  </a:lnTo>
                  <a:lnTo>
                    <a:pt x="35844" y="172395"/>
                  </a:lnTo>
                  <a:lnTo>
                    <a:pt x="34625" y="158374"/>
                  </a:lnTo>
                  <a:lnTo>
                    <a:pt x="43769" y="149230"/>
                  </a:lnTo>
                  <a:lnTo>
                    <a:pt x="39502" y="132771"/>
                  </a:lnTo>
                  <a:lnTo>
                    <a:pt x="12680" y="157155"/>
                  </a:lnTo>
                  <a:lnTo>
                    <a:pt x="2926" y="184587"/>
                  </a:lnTo>
                  <a:lnTo>
                    <a:pt x="21214" y="221773"/>
                  </a:lnTo>
                  <a:lnTo>
                    <a:pt x="10851" y="238841"/>
                  </a:lnTo>
                  <a:lnTo>
                    <a:pt x="35844" y="254691"/>
                  </a:lnTo>
                  <a:lnTo>
                    <a:pt x="63276" y="279685"/>
                  </a:lnTo>
                  <a:lnTo>
                    <a:pt x="75468" y="308336"/>
                  </a:lnTo>
                  <a:lnTo>
                    <a:pt x="90099" y="326014"/>
                  </a:lnTo>
                  <a:lnTo>
                    <a:pt x="126675" y="403433"/>
                  </a:lnTo>
                  <a:lnTo>
                    <a:pt x="164470" y="474757"/>
                  </a:lnTo>
                  <a:lnTo>
                    <a:pt x="197388" y="525963"/>
                  </a:lnTo>
                  <a:lnTo>
                    <a:pt x="192512" y="536936"/>
                  </a:lnTo>
                  <a:lnTo>
                    <a:pt x="209580" y="569245"/>
                  </a:lnTo>
                  <a:lnTo>
                    <a:pt x="237622" y="593019"/>
                  </a:lnTo>
                  <a:lnTo>
                    <a:pt x="302849" y="635081"/>
                  </a:lnTo>
                  <a:lnTo>
                    <a:pt x="373563" y="674096"/>
                  </a:lnTo>
                  <a:lnTo>
                    <a:pt x="377830" y="689945"/>
                  </a:lnTo>
                  <a:lnTo>
                    <a:pt x="413796" y="712501"/>
                  </a:lnTo>
                  <a:lnTo>
                    <a:pt x="430256" y="702747"/>
                  </a:lnTo>
                  <a:lnTo>
                    <a:pt x="437571" y="682630"/>
                  </a:lnTo>
                  <a:lnTo>
                    <a:pt x="454640" y="640568"/>
                  </a:lnTo>
                  <a:lnTo>
                    <a:pt x="437571" y="608259"/>
                  </a:lnTo>
                  <a:lnTo>
                    <a:pt x="444276" y="595457"/>
                  </a:lnTo>
                  <a:lnTo>
                    <a:pt x="436961" y="580827"/>
                  </a:lnTo>
                  <a:lnTo>
                    <a:pt x="448544" y="561320"/>
                  </a:lnTo>
                  <a:lnTo>
                    <a:pt x="446715" y="528401"/>
                  </a:lnTo>
                  <a:lnTo>
                    <a:pt x="446105" y="500969"/>
                  </a:lnTo>
                  <a:lnTo>
                    <a:pt x="452811" y="488168"/>
                  </a:lnTo>
                  <a:lnTo>
                    <a:pt x="419283" y="425379"/>
                  </a:lnTo>
                  <a:lnTo>
                    <a:pt x="400995" y="432085"/>
                  </a:lnTo>
                  <a:lnTo>
                    <a:pt x="385145" y="427817"/>
                  </a:lnTo>
                  <a:lnTo>
                    <a:pt x="383926" y="368686"/>
                  </a:lnTo>
                  <a:lnTo>
                    <a:pt x="357104" y="391851"/>
                  </a:lnTo>
                  <a:lnTo>
                    <a:pt x="327233" y="390632"/>
                  </a:lnTo>
                  <a:lnTo>
                    <a:pt x="313212" y="369905"/>
                  </a:lnTo>
                  <a:lnTo>
                    <a:pt x="290657" y="368077"/>
                  </a:lnTo>
                  <a:lnTo>
                    <a:pt x="296753" y="351008"/>
                  </a:lnTo>
                  <a:lnTo>
                    <a:pt x="276636" y="327843"/>
                  </a:lnTo>
                  <a:lnTo>
                    <a:pt x="260787" y="292486"/>
                  </a:lnTo>
                  <a:lnTo>
                    <a:pt x="269931" y="285781"/>
                  </a:lnTo>
                  <a:lnTo>
                    <a:pt x="269321" y="269321"/>
                  </a:lnTo>
                  <a:lnTo>
                    <a:pt x="289438" y="257739"/>
                  </a:lnTo>
                  <a:lnTo>
                    <a:pt x="285171" y="237013"/>
                  </a:lnTo>
                  <a:lnTo>
                    <a:pt x="293096" y="223601"/>
                  </a:lnTo>
                  <a:lnTo>
                    <a:pt x="295534" y="205313"/>
                  </a:lnTo>
                  <a:lnTo>
                    <a:pt x="333329" y="179101"/>
                  </a:lnTo>
                  <a:lnTo>
                    <a:pt x="361371" y="171785"/>
                  </a:lnTo>
                  <a:lnTo>
                    <a:pt x="365638" y="165689"/>
                  </a:lnTo>
                  <a:lnTo>
                    <a:pt x="396728" y="16751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EF88C0CF-2E4D-426F-A1B0-9ED78A4FA133}"/>
                </a:ext>
              </a:extLst>
            </p:cNvPr>
            <p:cNvSpPr/>
            <p:nvPr/>
          </p:nvSpPr>
          <p:spPr>
            <a:xfrm>
              <a:off x="10086084" y="3366459"/>
              <a:ext cx="302399" cy="473569"/>
            </a:xfrm>
            <a:custGeom>
              <a:avLst/>
              <a:gdLst>
                <a:gd name="connsiteX0" fmla="*/ 317480 w 323088"/>
                <a:gd name="connsiteY0" fmla="*/ 394289 h 505968"/>
                <a:gd name="connsiteX1" fmla="*/ 313822 w 323088"/>
                <a:gd name="connsiteY1" fmla="*/ 380268 h 505968"/>
                <a:gd name="connsiteX2" fmla="*/ 308945 w 323088"/>
                <a:gd name="connsiteY2" fmla="*/ 360761 h 505968"/>
                <a:gd name="connsiteX3" fmla="*/ 279685 w 323088"/>
                <a:gd name="connsiteY3" fmla="*/ 342473 h 505968"/>
                <a:gd name="connsiteX4" fmla="*/ 284561 w 323088"/>
                <a:gd name="connsiteY4" fmla="*/ 372344 h 505968"/>
                <a:gd name="connsiteX5" fmla="*/ 260787 w 323088"/>
                <a:gd name="connsiteY5" fmla="*/ 373563 h 505968"/>
                <a:gd name="connsiteX6" fmla="*/ 256520 w 323088"/>
                <a:gd name="connsiteY6" fmla="*/ 390632 h 505968"/>
                <a:gd name="connsiteX7" fmla="*/ 230917 w 323088"/>
                <a:gd name="connsiteY7" fmla="*/ 400995 h 505968"/>
                <a:gd name="connsiteX8" fmla="*/ 217505 w 323088"/>
                <a:gd name="connsiteY8" fmla="*/ 383926 h 505968"/>
                <a:gd name="connsiteX9" fmla="*/ 200437 w 323088"/>
                <a:gd name="connsiteY9" fmla="*/ 398556 h 505968"/>
                <a:gd name="connsiteX10" fmla="*/ 179710 w 323088"/>
                <a:gd name="connsiteY10" fmla="*/ 408920 h 505968"/>
                <a:gd name="connsiteX11" fmla="*/ 168128 w 323088"/>
                <a:gd name="connsiteY11" fmla="*/ 441838 h 505968"/>
                <a:gd name="connsiteX12" fmla="*/ 174833 w 323088"/>
                <a:gd name="connsiteY12" fmla="*/ 453420 h 505968"/>
                <a:gd name="connsiteX13" fmla="*/ 198608 w 323088"/>
                <a:gd name="connsiteY13" fmla="*/ 431475 h 505968"/>
                <a:gd name="connsiteX14" fmla="*/ 215067 w 323088"/>
                <a:gd name="connsiteY14" fmla="*/ 433304 h 505968"/>
                <a:gd name="connsiteX15" fmla="*/ 224211 w 323088"/>
                <a:gd name="connsiteY15" fmla="*/ 416844 h 505968"/>
                <a:gd name="connsiteX16" fmla="*/ 247376 w 323088"/>
                <a:gd name="connsiteY16" fmla="*/ 435132 h 505968"/>
                <a:gd name="connsiteX17" fmla="*/ 238232 w 323088"/>
                <a:gd name="connsiteY17" fmla="*/ 454030 h 505968"/>
                <a:gd name="connsiteX18" fmla="*/ 249814 w 323088"/>
                <a:gd name="connsiteY18" fmla="*/ 482072 h 505968"/>
                <a:gd name="connsiteX19" fmla="*/ 291267 w 323088"/>
                <a:gd name="connsiteY19" fmla="*/ 504627 h 505968"/>
                <a:gd name="connsiteX20" fmla="*/ 299801 w 323088"/>
                <a:gd name="connsiteY20" fmla="*/ 486339 h 505968"/>
                <a:gd name="connsiteX21" fmla="*/ 287000 w 323088"/>
                <a:gd name="connsiteY21" fmla="*/ 457688 h 505968"/>
                <a:gd name="connsiteX22" fmla="*/ 301630 w 323088"/>
                <a:gd name="connsiteY22" fmla="*/ 438180 h 505968"/>
                <a:gd name="connsiteX23" fmla="*/ 316870 w 323088"/>
                <a:gd name="connsiteY23" fmla="*/ 477195 h 505968"/>
                <a:gd name="connsiteX24" fmla="*/ 326014 w 323088"/>
                <a:gd name="connsiteY24" fmla="*/ 441838 h 505968"/>
                <a:gd name="connsiteX25" fmla="*/ 322357 w 323088"/>
                <a:gd name="connsiteY25" fmla="*/ 420502 h 505968"/>
                <a:gd name="connsiteX26" fmla="*/ 317480 w 323088"/>
                <a:gd name="connsiteY26" fmla="*/ 394289 h 505968"/>
                <a:gd name="connsiteX27" fmla="*/ 229088 w 323088"/>
                <a:gd name="connsiteY27" fmla="*/ 322356 h 505968"/>
                <a:gd name="connsiteX28" fmla="*/ 229088 w 323088"/>
                <a:gd name="connsiteY28" fmla="*/ 285171 h 505968"/>
                <a:gd name="connsiteX29" fmla="*/ 207142 w 323088"/>
                <a:gd name="connsiteY29" fmla="*/ 322356 h 505968"/>
                <a:gd name="connsiteX30" fmla="*/ 210190 w 323088"/>
                <a:gd name="connsiteY30" fmla="*/ 296753 h 505968"/>
                <a:gd name="connsiteX31" fmla="*/ 191902 w 323088"/>
                <a:gd name="connsiteY31" fmla="*/ 298582 h 505968"/>
                <a:gd name="connsiteX32" fmla="*/ 190073 w 323088"/>
                <a:gd name="connsiteY32" fmla="*/ 322966 h 505968"/>
                <a:gd name="connsiteX33" fmla="*/ 182758 w 323088"/>
                <a:gd name="connsiteY33" fmla="*/ 333939 h 505968"/>
                <a:gd name="connsiteX34" fmla="*/ 176662 w 323088"/>
                <a:gd name="connsiteY34" fmla="*/ 344302 h 505968"/>
                <a:gd name="connsiteX35" fmla="*/ 199827 w 323088"/>
                <a:gd name="connsiteY35" fmla="*/ 371124 h 505968"/>
                <a:gd name="connsiteX36" fmla="*/ 209581 w 323088"/>
                <a:gd name="connsiteY36" fmla="*/ 359542 h 505968"/>
                <a:gd name="connsiteX37" fmla="*/ 218115 w 323088"/>
                <a:gd name="connsiteY37" fmla="*/ 335158 h 505968"/>
                <a:gd name="connsiteX38" fmla="*/ 229088 w 323088"/>
                <a:gd name="connsiteY38" fmla="*/ 322356 h 505968"/>
                <a:gd name="connsiteX39" fmla="*/ 45598 w 323088"/>
                <a:gd name="connsiteY39" fmla="*/ 359542 h 505968"/>
                <a:gd name="connsiteX40" fmla="*/ 61448 w 323088"/>
                <a:gd name="connsiteY40" fmla="*/ 332720 h 505968"/>
                <a:gd name="connsiteX41" fmla="*/ 82174 w 323088"/>
                <a:gd name="connsiteY41" fmla="*/ 311384 h 505968"/>
                <a:gd name="connsiteX42" fmla="*/ 73030 w 323088"/>
                <a:gd name="connsiteY42" fmla="*/ 279684 h 505968"/>
                <a:gd name="connsiteX43" fmla="*/ 58400 w 323088"/>
                <a:gd name="connsiteY43" fmla="*/ 318089 h 505968"/>
                <a:gd name="connsiteX44" fmla="*/ 40721 w 323088"/>
                <a:gd name="connsiteY44" fmla="*/ 344912 h 505968"/>
                <a:gd name="connsiteX45" fmla="*/ 17557 w 323088"/>
                <a:gd name="connsiteY45" fmla="*/ 369296 h 505968"/>
                <a:gd name="connsiteX46" fmla="*/ 2926 w 323088"/>
                <a:gd name="connsiteY46" fmla="*/ 396118 h 505968"/>
                <a:gd name="connsiteX47" fmla="*/ 45598 w 323088"/>
                <a:gd name="connsiteY47" fmla="*/ 359542 h 505968"/>
                <a:gd name="connsiteX48" fmla="*/ 151669 w 323088"/>
                <a:gd name="connsiteY48" fmla="*/ 259568 h 505968"/>
                <a:gd name="connsiteX49" fmla="*/ 158984 w 323088"/>
                <a:gd name="connsiteY49" fmla="*/ 277856 h 505968"/>
                <a:gd name="connsiteX50" fmla="*/ 158374 w 323088"/>
                <a:gd name="connsiteY50" fmla="*/ 297972 h 505968"/>
                <a:gd name="connsiteX51" fmla="*/ 161422 w 323088"/>
                <a:gd name="connsiteY51" fmla="*/ 315651 h 505968"/>
                <a:gd name="connsiteX52" fmla="*/ 181539 w 323088"/>
                <a:gd name="connsiteY52" fmla="*/ 304068 h 505968"/>
                <a:gd name="connsiteX53" fmla="*/ 196169 w 323088"/>
                <a:gd name="connsiteY53" fmla="*/ 287609 h 505968"/>
                <a:gd name="connsiteX54" fmla="*/ 194950 w 323088"/>
                <a:gd name="connsiteY54" fmla="*/ 271760 h 505968"/>
                <a:gd name="connsiteX55" fmla="*/ 173005 w 323088"/>
                <a:gd name="connsiteY55" fmla="*/ 271760 h 505968"/>
                <a:gd name="connsiteX56" fmla="*/ 151669 w 323088"/>
                <a:gd name="connsiteY56" fmla="*/ 259568 h 505968"/>
                <a:gd name="connsiteX57" fmla="*/ 273589 w 323088"/>
                <a:gd name="connsiteY57" fmla="*/ 249204 h 505968"/>
                <a:gd name="connsiteX58" fmla="*/ 262616 w 323088"/>
                <a:gd name="connsiteY58" fmla="*/ 234574 h 505968"/>
                <a:gd name="connsiteX59" fmla="*/ 229697 w 323088"/>
                <a:gd name="connsiteY59" fmla="*/ 233964 h 505968"/>
                <a:gd name="connsiteX60" fmla="*/ 254081 w 323088"/>
                <a:gd name="connsiteY60" fmla="*/ 263225 h 505968"/>
                <a:gd name="connsiteX61" fmla="*/ 255910 w 323088"/>
                <a:gd name="connsiteY61" fmla="*/ 277856 h 505968"/>
                <a:gd name="connsiteX62" fmla="*/ 235793 w 323088"/>
                <a:gd name="connsiteY62" fmla="*/ 274808 h 505968"/>
                <a:gd name="connsiteX63" fmla="*/ 243109 w 323088"/>
                <a:gd name="connsiteY63" fmla="*/ 298582 h 505968"/>
                <a:gd name="connsiteX64" fmla="*/ 253472 w 323088"/>
                <a:gd name="connsiteY64" fmla="*/ 300411 h 505968"/>
                <a:gd name="connsiteX65" fmla="*/ 257739 w 323088"/>
                <a:gd name="connsiteY65" fmla="*/ 327843 h 505968"/>
                <a:gd name="connsiteX66" fmla="*/ 272979 w 323088"/>
                <a:gd name="connsiteY66" fmla="*/ 319308 h 505968"/>
                <a:gd name="connsiteX67" fmla="*/ 262616 w 323088"/>
                <a:gd name="connsiteY67" fmla="*/ 294924 h 505968"/>
                <a:gd name="connsiteX68" fmla="*/ 260177 w 323088"/>
                <a:gd name="connsiteY68" fmla="*/ 282123 h 505968"/>
                <a:gd name="connsiteX69" fmla="*/ 287609 w 323088"/>
                <a:gd name="connsiteY69" fmla="*/ 292486 h 505968"/>
                <a:gd name="connsiteX70" fmla="*/ 273589 w 323088"/>
                <a:gd name="connsiteY70" fmla="*/ 249204 h 505968"/>
                <a:gd name="connsiteX71" fmla="*/ 133990 w 323088"/>
                <a:gd name="connsiteY71" fmla="*/ 213848 h 505968"/>
                <a:gd name="connsiteX72" fmla="*/ 120579 w 323088"/>
                <a:gd name="connsiteY72" fmla="*/ 199827 h 505968"/>
                <a:gd name="connsiteX73" fmla="*/ 91318 w 323088"/>
                <a:gd name="connsiteY73" fmla="*/ 198608 h 505968"/>
                <a:gd name="connsiteX74" fmla="*/ 112045 w 323088"/>
                <a:gd name="connsiteY74" fmla="*/ 227868 h 505968"/>
                <a:gd name="connsiteX75" fmla="*/ 129113 w 323088"/>
                <a:gd name="connsiteY75" fmla="*/ 247376 h 505968"/>
                <a:gd name="connsiteX76" fmla="*/ 133990 w 323088"/>
                <a:gd name="connsiteY76" fmla="*/ 213848 h 505968"/>
                <a:gd name="connsiteX77" fmla="*/ 94976 w 323088"/>
                <a:gd name="connsiteY77" fmla="*/ 2926 h 505968"/>
                <a:gd name="connsiteX78" fmla="*/ 74859 w 323088"/>
                <a:gd name="connsiteY78" fmla="*/ 2926 h 505968"/>
                <a:gd name="connsiteX79" fmla="*/ 69373 w 323088"/>
                <a:gd name="connsiteY79" fmla="*/ 38283 h 505968"/>
                <a:gd name="connsiteX80" fmla="*/ 76078 w 323088"/>
                <a:gd name="connsiteY80" fmla="*/ 98633 h 505968"/>
                <a:gd name="connsiteX81" fmla="*/ 60229 w 323088"/>
                <a:gd name="connsiteY81" fmla="*/ 86441 h 505968"/>
                <a:gd name="connsiteX82" fmla="*/ 67544 w 323088"/>
                <a:gd name="connsiteY82" fmla="*/ 123017 h 505968"/>
                <a:gd name="connsiteX83" fmla="*/ 74859 w 323088"/>
                <a:gd name="connsiteY83" fmla="*/ 140086 h 505968"/>
                <a:gd name="connsiteX84" fmla="*/ 94976 w 323088"/>
                <a:gd name="connsiteY84" fmla="*/ 162641 h 505968"/>
                <a:gd name="connsiteX85" fmla="*/ 97414 w 323088"/>
                <a:gd name="connsiteY85" fmla="*/ 148620 h 505968"/>
                <a:gd name="connsiteX86" fmla="*/ 108387 w 323088"/>
                <a:gd name="connsiteY86" fmla="*/ 157155 h 505968"/>
                <a:gd name="connsiteX87" fmla="*/ 99243 w 323088"/>
                <a:gd name="connsiteY87" fmla="*/ 167518 h 505968"/>
                <a:gd name="connsiteX88" fmla="*/ 99853 w 323088"/>
                <a:gd name="connsiteY88" fmla="*/ 183368 h 505968"/>
                <a:gd name="connsiteX89" fmla="*/ 117531 w 323088"/>
                <a:gd name="connsiteY89" fmla="*/ 191902 h 505968"/>
                <a:gd name="connsiteX90" fmla="*/ 148011 w 323088"/>
                <a:gd name="connsiteY90" fmla="*/ 186416 h 505968"/>
                <a:gd name="connsiteX91" fmla="*/ 172395 w 323088"/>
                <a:gd name="connsiteY91" fmla="*/ 209580 h 505968"/>
                <a:gd name="connsiteX92" fmla="*/ 179101 w 323088"/>
                <a:gd name="connsiteY92" fmla="*/ 194950 h 505968"/>
                <a:gd name="connsiteX93" fmla="*/ 194341 w 323088"/>
                <a:gd name="connsiteY93" fmla="*/ 215676 h 505968"/>
                <a:gd name="connsiteX94" fmla="*/ 223601 w 323088"/>
                <a:gd name="connsiteY94" fmla="*/ 234574 h 505968"/>
                <a:gd name="connsiteX95" fmla="*/ 224821 w 323088"/>
                <a:gd name="connsiteY95" fmla="*/ 216896 h 505968"/>
                <a:gd name="connsiteX96" fmla="*/ 212629 w 323088"/>
                <a:gd name="connsiteY96" fmla="*/ 207142 h 505968"/>
                <a:gd name="connsiteX97" fmla="*/ 213238 w 323088"/>
                <a:gd name="connsiteY97" fmla="*/ 186416 h 505968"/>
                <a:gd name="connsiteX98" fmla="*/ 167518 w 323088"/>
                <a:gd name="connsiteY98" fmla="*/ 164470 h 505968"/>
                <a:gd name="connsiteX99" fmla="*/ 153497 w 323088"/>
                <a:gd name="connsiteY99" fmla="*/ 169347 h 505968"/>
                <a:gd name="connsiteX100" fmla="*/ 134600 w 323088"/>
                <a:gd name="connsiteY100" fmla="*/ 165080 h 505968"/>
                <a:gd name="connsiteX101" fmla="*/ 122408 w 323088"/>
                <a:gd name="connsiteY101" fmla="*/ 133990 h 505968"/>
                <a:gd name="connsiteX102" fmla="*/ 123017 w 323088"/>
                <a:gd name="connsiteY102" fmla="*/ 102900 h 505968"/>
                <a:gd name="connsiteX103" fmla="*/ 141305 w 323088"/>
                <a:gd name="connsiteY103" fmla="*/ 90099 h 505968"/>
                <a:gd name="connsiteX104" fmla="*/ 144963 w 323088"/>
                <a:gd name="connsiteY104" fmla="*/ 57790 h 505968"/>
                <a:gd name="connsiteX105" fmla="*/ 128504 w 323088"/>
                <a:gd name="connsiteY105" fmla="*/ 29748 h 505968"/>
                <a:gd name="connsiteX106" fmla="*/ 130942 w 323088"/>
                <a:gd name="connsiteY106" fmla="*/ 13899 h 505968"/>
                <a:gd name="connsiteX107" fmla="*/ 126675 w 323088"/>
                <a:gd name="connsiteY107" fmla="*/ 4145 h 505968"/>
                <a:gd name="connsiteX108" fmla="*/ 117531 w 323088"/>
                <a:gd name="connsiteY108" fmla="*/ 13899 h 505968"/>
                <a:gd name="connsiteX109" fmla="*/ 94976 w 323088"/>
                <a:gd name="connsiteY109" fmla="*/ 2926 h 50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323088" h="505968">
                  <a:moveTo>
                    <a:pt x="317480" y="394289"/>
                  </a:moveTo>
                  <a:lnTo>
                    <a:pt x="313822" y="380268"/>
                  </a:lnTo>
                  <a:lnTo>
                    <a:pt x="308945" y="360761"/>
                  </a:lnTo>
                  <a:lnTo>
                    <a:pt x="279685" y="342473"/>
                  </a:lnTo>
                  <a:lnTo>
                    <a:pt x="284561" y="372344"/>
                  </a:lnTo>
                  <a:lnTo>
                    <a:pt x="260787" y="373563"/>
                  </a:lnTo>
                  <a:lnTo>
                    <a:pt x="256520" y="390632"/>
                  </a:lnTo>
                  <a:lnTo>
                    <a:pt x="230917" y="400995"/>
                  </a:lnTo>
                  <a:lnTo>
                    <a:pt x="217505" y="383926"/>
                  </a:lnTo>
                  <a:lnTo>
                    <a:pt x="200437" y="398556"/>
                  </a:lnTo>
                  <a:lnTo>
                    <a:pt x="179710" y="408920"/>
                  </a:lnTo>
                  <a:lnTo>
                    <a:pt x="168128" y="441838"/>
                  </a:lnTo>
                  <a:lnTo>
                    <a:pt x="174833" y="453420"/>
                  </a:lnTo>
                  <a:lnTo>
                    <a:pt x="198608" y="431475"/>
                  </a:lnTo>
                  <a:lnTo>
                    <a:pt x="215067" y="433304"/>
                  </a:lnTo>
                  <a:lnTo>
                    <a:pt x="224211" y="416844"/>
                  </a:lnTo>
                  <a:lnTo>
                    <a:pt x="247376" y="435132"/>
                  </a:lnTo>
                  <a:lnTo>
                    <a:pt x="238232" y="454030"/>
                  </a:lnTo>
                  <a:lnTo>
                    <a:pt x="249814" y="482072"/>
                  </a:lnTo>
                  <a:lnTo>
                    <a:pt x="291267" y="504627"/>
                  </a:lnTo>
                  <a:lnTo>
                    <a:pt x="299801" y="486339"/>
                  </a:lnTo>
                  <a:lnTo>
                    <a:pt x="287000" y="457688"/>
                  </a:lnTo>
                  <a:lnTo>
                    <a:pt x="301630" y="438180"/>
                  </a:lnTo>
                  <a:lnTo>
                    <a:pt x="316870" y="477195"/>
                  </a:lnTo>
                  <a:lnTo>
                    <a:pt x="326014" y="441838"/>
                  </a:lnTo>
                  <a:lnTo>
                    <a:pt x="322357" y="420502"/>
                  </a:lnTo>
                  <a:lnTo>
                    <a:pt x="317480" y="394289"/>
                  </a:lnTo>
                  <a:close/>
                  <a:moveTo>
                    <a:pt x="229088" y="322356"/>
                  </a:moveTo>
                  <a:lnTo>
                    <a:pt x="229088" y="285171"/>
                  </a:lnTo>
                  <a:lnTo>
                    <a:pt x="207142" y="322356"/>
                  </a:lnTo>
                  <a:lnTo>
                    <a:pt x="210190" y="296753"/>
                  </a:lnTo>
                  <a:lnTo>
                    <a:pt x="191902" y="298582"/>
                  </a:lnTo>
                  <a:lnTo>
                    <a:pt x="190073" y="322966"/>
                  </a:lnTo>
                  <a:lnTo>
                    <a:pt x="182758" y="333939"/>
                  </a:lnTo>
                  <a:lnTo>
                    <a:pt x="176662" y="344302"/>
                  </a:lnTo>
                  <a:lnTo>
                    <a:pt x="199827" y="371124"/>
                  </a:lnTo>
                  <a:lnTo>
                    <a:pt x="209581" y="359542"/>
                  </a:lnTo>
                  <a:lnTo>
                    <a:pt x="218115" y="335158"/>
                  </a:lnTo>
                  <a:lnTo>
                    <a:pt x="229088" y="322356"/>
                  </a:lnTo>
                  <a:close/>
                  <a:moveTo>
                    <a:pt x="45598" y="359542"/>
                  </a:moveTo>
                  <a:lnTo>
                    <a:pt x="61448" y="332720"/>
                  </a:lnTo>
                  <a:lnTo>
                    <a:pt x="82174" y="311384"/>
                  </a:lnTo>
                  <a:lnTo>
                    <a:pt x="73030" y="279684"/>
                  </a:lnTo>
                  <a:lnTo>
                    <a:pt x="58400" y="318089"/>
                  </a:lnTo>
                  <a:lnTo>
                    <a:pt x="40721" y="344912"/>
                  </a:lnTo>
                  <a:lnTo>
                    <a:pt x="17557" y="369296"/>
                  </a:lnTo>
                  <a:lnTo>
                    <a:pt x="2926" y="396118"/>
                  </a:lnTo>
                  <a:lnTo>
                    <a:pt x="45598" y="359542"/>
                  </a:lnTo>
                  <a:close/>
                  <a:moveTo>
                    <a:pt x="151669" y="259568"/>
                  </a:moveTo>
                  <a:lnTo>
                    <a:pt x="158984" y="277856"/>
                  </a:lnTo>
                  <a:lnTo>
                    <a:pt x="158374" y="297972"/>
                  </a:lnTo>
                  <a:lnTo>
                    <a:pt x="161422" y="315651"/>
                  </a:lnTo>
                  <a:lnTo>
                    <a:pt x="181539" y="304068"/>
                  </a:lnTo>
                  <a:lnTo>
                    <a:pt x="196169" y="287609"/>
                  </a:lnTo>
                  <a:lnTo>
                    <a:pt x="194950" y="271760"/>
                  </a:lnTo>
                  <a:lnTo>
                    <a:pt x="173005" y="271760"/>
                  </a:lnTo>
                  <a:lnTo>
                    <a:pt x="151669" y="259568"/>
                  </a:lnTo>
                  <a:close/>
                  <a:moveTo>
                    <a:pt x="273589" y="249204"/>
                  </a:moveTo>
                  <a:lnTo>
                    <a:pt x="262616" y="234574"/>
                  </a:lnTo>
                  <a:lnTo>
                    <a:pt x="229697" y="233964"/>
                  </a:lnTo>
                  <a:lnTo>
                    <a:pt x="254081" y="263225"/>
                  </a:lnTo>
                  <a:lnTo>
                    <a:pt x="255910" y="277856"/>
                  </a:lnTo>
                  <a:lnTo>
                    <a:pt x="235793" y="274808"/>
                  </a:lnTo>
                  <a:lnTo>
                    <a:pt x="243109" y="298582"/>
                  </a:lnTo>
                  <a:lnTo>
                    <a:pt x="253472" y="300411"/>
                  </a:lnTo>
                  <a:lnTo>
                    <a:pt x="257739" y="327843"/>
                  </a:lnTo>
                  <a:lnTo>
                    <a:pt x="272979" y="319308"/>
                  </a:lnTo>
                  <a:lnTo>
                    <a:pt x="262616" y="294924"/>
                  </a:lnTo>
                  <a:lnTo>
                    <a:pt x="260177" y="282123"/>
                  </a:lnTo>
                  <a:lnTo>
                    <a:pt x="287609" y="292486"/>
                  </a:lnTo>
                  <a:lnTo>
                    <a:pt x="273589" y="249204"/>
                  </a:lnTo>
                  <a:close/>
                  <a:moveTo>
                    <a:pt x="133990" y="213848"/>
                  </a:moveTo>
                  <a:lnTo>
                    <a:pt x="120579" y="199827"/>
                  </a:lnTo>
                  <a:lnTo>
                    <a:pt x="91318" y="198608"/>
                  </a:lnTo>
                  <a:lnTo>
                    <a:pt x="112045" y="227868"/>
                  </a:lnTo>
                  <a:lnTo>
                    <a:pt x="129113" y="247376"/>
                  </a:lnTo>
                  <a:lnTo>
                    <a:pt x="133990" y="213848"/>
                  </a:lnTo>
                  <a:close/>
                  <a:moveTo>
                    <a:pt x="94976" y="2926"/>
                  </a:moveTo>
                  <a:lnTo>
                    <a:pt x="74859" y="2926"/>
                  </a:lnTo>
                  <a:lnTo>
                    <a:pt x="69373" y="38283"/>
                  </a:lnTo>
                  <a:lnTo>
                    <a:pt x="76078" y="98633"/>
                  </a:lnTo>
                  <a:lnTo>
                    <a:pt x="60229" y="86441"/>
                  </a:lnTo>
                  <a:lnTo>
                    <a:pt x="67544" y="123017"/>
                  </a:lnTo>
                  <a:lnTo>
                    <a:pt x="74859" y="140086"/>
                  </a:lnTo>
                  <a:lnTo>
                    <a:pt x="94976" y="162641"/>
                  </a:lnTo>
                  <a:lnTo>
                    <a:pt x="97414" y="148620"/>
                  </a:lnTo>
                  <a:lnTo>
                    <a:pt x="108387" y="157155"/>
                  </a:lnTo>
                  <a:lnTo>
                    <a:pt x="99243" y="167518"/>
                  </a:lnTo>
                  <a:lnTo>
                    <a:pt x="99853" y="183368"/>
                  </a:lnTo>
                  <a:lnTo>
                    <a:pt x="117531" y="191902"/>
                  </a:lnTo>
                  <a:lnTo>
                    <a:pt x="148011" y="186416"/>
                  </a:lnTo>
                  <a:lnTo>
                    <a:pt x="172395" y="209580"/>
                  </a:lnTo>
                  <a:lnTo>
                    <a:pt x="179101" y="194950"/>
                  </a:lnTo>
                  <a:lnTo>
                    <a:pt x="194341" y="215676"/>
                  </a:lnTo>
                  <a:lnTo>
                    <a:pt x="223601" y="234574"/>
                  </a:lnTo>
                  <a:lnTo>
                    <a:pt x="224821" y="216896"/>
                  </a:lnTo>
                  <a:lnTo>
                    <a:pt x="212629" y="207142"/>
                  </a:lnTo>
                  <a:lnTo>
                    <a:pt x="213238" y="186416"/>
                  </a:lnTo>
                  <a:lnTo>
                    <a:pt x="167518" y="164470"/>
                  </a:lnTo>
                  <a:lnTo>
                    <a:pt x="153497" y="169347"/>
                  </a:lnTo>
                  <a:lnTo>
                    <a:pt x="134600" y="165080"/>
                  </a:lnTo>
                  <a:lnTo>
                    <a:pt x="122408" y="133990"/>
                  </a:lnTo>
                  <a:lnTo>
                    <a:pt x="123017" y="102900"/>
                  </a:lnTo>
                  <a:lnTo>
                    <a:pt x="141305" y="90099"/>
                  </a:lnTo>
                  <a:lnTo>
                    <a:pt x="144963" y="57790"/>
                  </a:lnTo>
                  <a:lnTo>
                    <a:pt x="128504" y="29748"/>
                  </a:lnTo>
                  <a:lnTo>
                    <a:pt x="130942" y="13899"/>
                  </a:lnTo>
                  <a:lnTo>
                    <a:pt x="126675" y="4145"/>
                  </a:lnTo>
                  <a:lnTo>
                    <a:pt x="117531" y="13899"/>
                  </a:lnTo>
                  <a:lnTo>
                    <a:pt x="949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D63F99C1-A627-41F7-97E9-7E69E084C9FD}"/>
                </a:ext>
              </a:extLst>
            </p:cNvPr>
            <p:cNvSpPr/>
            <p:nvPr/>
          </p:nvSpPr>
          <p:spPr>
            <a:xfrm>
              <a:off x="10846647" y="4129303"/>
              <a:ext cx="490686" cy="296694"/>
            </a:xfrm>
            <a:custGeom>
              <a:avLst/>
              <a:gdLst>
                <a:gd name="connsiteX0" fmla="*/ 517428 w 524256"/>
                <a:gd name="connsiteY0" fmla="*/ 170566 h 316992"/>
                <a:gd name="connsiteX1" fmla="*/ 522914 w 524256"/>
                <a:gd name="connsiteY1" fmla="*/ 159593 h 316992"/>
                <a:gd name="connsiteX2" fmla="*/ 508284 w 524256"/>
                <a:gd name="connsiteY2" fmla="*/ 146182 h 316992"/>
                <a:gd name="connsiteX3" fmla="*/ 493044 w 524256"/>
                <a:gd name="connsiteY3" fmla="*/ 121798 h 316992"/>
                <a:gd name="connsiteX4" fmla="*/ 483290 w 524256"/>
                <a:gd name="connsiteY4" fmla="*/ 112654 h 316992"/>
                <a:gd name="connsiteX5" fmla="*/ 480242 w 524256"/>
                <a:gd name="connsiteY5" fmla="*/ 101072 h 316992"/>
                <a:gd name="connsiteX6" fmla="*/ 475366 w 524256"/>
                <a:gd name="connsiteY6" fmla="*/ 105339 h 316992"/>
                <a:gd name="connsiteX7" fmla="*/ 480852 w 524256"/>
                <a:gd name="connsiteY7" fmla="*/ 134600 h 316992"/>
                <a:gd name="connsiteX8" fmla="*/ 494264 w 524256"/>
                <a:gd name="connsiteY8" fmla="*/ 158984 h 316992"/>
                <a:gd name="connsiteX9" fmla="*/ 507674 w 524256"/>
                <a:gd name="connsiteY9" fmla="*/ 174224 h 316992"/>
                <a:gd name="connsiteX10" fmla="*/ 517428 w 524256"/>
                <a:gd name="connsiteY10" fmla="*/ 170566 h 316992"/>
                <a:gd name="connsiteX11" fmla="*/ 388193 w 524256"/>
                <a:gd name="connsiteY11" fmla="*/ 118141 h 316992"/>
                <a:gd name="connsiteX12" fmla="*/ 400994 w 524256"/>
                <a:gd name="connsiteY12" fmla="*/ 94366 h 316992"/>
                <a:gd name="connsiteX13" fmla="*/ 403433 w 524256"/>
                <a:gd name="connsiteY13" fmla="*/ 73030 h 316992"/>
                <a:gd name="connsiteX14" fmla="*/ 396728 w 524256"/>
                <a:gd name="connsiteY14" fmla="*/ 66934 h 316992"/>
                <a:gd name="connsiteX15" fmla="*/ 376001 w 524256"/>
                <a:gd name="connsiteY15" fmla="*/ 67544 h 316992"/>
                <a:gd name="connsiteX16" fmla="*/ 378440 w 524256"/>
                <a:gd name="connsiteY16" fmla="*/ 90099 h 316992"/>
                <a:gd name="connsiteX17" fmla="*/ 358322 w 524256"/>
                <a:gd name="connsiteY17" fmla="*/ 104120 h 316992"/>
                <a:gd name="connsiteX18" fmla="*/ 347960 w 524256"/>
                <a:gd name="connsiteY18" fmla="*/ 117531 h 316992"/>
                <a:gd name="connsiteX19" fmla="*/ 328452 w 524256"/>
                <a:gd name="connsiteY19" fmla="*/ 120579 h 316992"/>
                <a:gd name="connsiteX20" fmla="*/ 326014 w 524256"/>
                <a:gd name="connsiteY20" fmla="*/ 99853 h 316992"/>
                <a:gd name="connsiteX21" fmla="*/ 321137 w 524256"/>
                <a:gd name="connsiteY21" fmla="*/ 100462 h 316992"/>
                <a:gd name="connsiteX22" fmla="*/ 315041 w 524256"/>
                <a:gd name="connsiteY22" fmla="*/ 119360 h 316992"/>
                <a:gd name="connsiteX23" fmla="*/ 296144 w 524256"/>
                <a:gd name="connsiteY23" fmla="*/ 122408 h 316992"/>
                <a:gd name="connsiteX24" fmla="*/ 265664 w 524256"/>
                <a:gd name="connsiteY24" fmla="*/ 116921 h 316992"/>
                <a:gd name="connsiteX25" fmla="*/ 262006 w 524256"/>
                <a:gd name="connsiteY25" fmla="*/ 128504 h 316992"/>
                <a:gd name="connsiteX26" fmla="*/ 280904 w 524256"/>
                <a:gd name="connsiteY26" fmla="*/ 139477 h 316992"/>
                <a:gd name="connsiteX27" fmla="*/ 308336 w 524256"/>
                <a:gd name="connsiteY27" fmla="*/ 151059 h 316992"/>
                <a:gd name="connsiteX28" fmla="*/ 326014 w 524256"/>
                <a:gd name="connsiteY28" fmla="*/ 151059 h 316992"/>
                <a:gd name="connsiteX29" fmla="*/ 344302 w 524256"/>
                <a:gd name="connsiteY29" fmla="*/ 141915 h 316992"/>
                <a:gd name="connsiteX30" fmla="*/ 363809 w 524256"/>
                <a:gd name="connsiteY30" fmla="*/ 132161 h 316992"/>
                <a:gd name="connsiteX31" fmla="*/ 369905 w 524256"/>
                <a:gd name="connsiteY31" fmla="*/ 121189 h 316992"/>
                <a:gd name="connsiteX32" fmla="*/ 388193 w 524256"/>
                <a:gd name="connsiteY32" fmla="*/ 118141 h 316992"/>
                <a:gd name="connsiteX33" fmla="*/ 218724 w 524256"/>
                <a:gd name="connsiteY33" fmla="*/ 192512 h 316992"/>
                <a:gd name="connsiteX34" fmla="*/ 213238 w 524256"/>
                <a:gd name="connsiteY34" fmla="*/ 166299 h 316992"/>
                <a:gd name="connsiteX35" fmla="*/ 244937 w 524256"/>
                <a:gd name="connsiteY35" fmla="*/ 162032 h 316992"/>
                <a:gd name="connsiteX36" fmla="*/ 238232 w 524256"/>
                <a:gd name="connsiteY36" fmla="*/ 141915 h 316992"/>
                <a:gd name="connsiteX37" fmla="*/ 182758 w 524256"/>
                <a:gd name="connsiteY37" fmla="*/ 117531 h 316992"/>
                <a:gd name="connsiteX38" fmla="*/ 179100 w 524256"/>
                <a:gd name="connsiteY38" fmla="*/ 94976 h 316992"/>
                <a:gd name="connsiteX39" fmla="*/ 161422 w 524256"/>
                <a:gd name="connsiteY39" fmla="*/ 75469 h 316992"/>
                <a:gd name="connsiteX40" fmla="*/ 138866 w 524256"/>
                <a:gd name="connsiteY40" fmla="*/ 55352 h 316992"/>
                <a:gd name="connsiteX41" fmla="*/ 76688 w 524256"/>
                <a:gd name="connsiteY41" fmla="*/ 33406 h 316992"/>
                <a:gd name="connsiteX42" fmla="*/ 18166 w 524256"/>
                <a:gd name="connsiteY42" fmla="*/ 6584 h 316992"/>
                <a:gd name="connsiteX43" fmla="*/ 12070 w 524256"/>
                <a:gd name="connsiteY43" fmla="*/ 132771 h 316992"/>
                <a:gd name="connsiteX44" fmla="*/ 2926 w 524256"/>
                <a:gd name="connsiteY44" fmla="*/ 259568 h 316992"/>
                <a:gd name="connsiteX45" fmla="*/ 37673 w 524256"/>
                <a:gd name="connsiteY45" fmla="*/ 260787 h 316992"/>
                <a:gd name="connsiteX46" fmla="*/ 56570 w 524256"/>
                <a:gd name="connsiteY46" fmla="*/ 267493 h 316992"/>
                <a:gd name="connsiteX47" fmla="*/ 84612 w 524256"/>
                <a:gd name="connsiteY47" fmla="*/ 254081 h 316992"/>
                <a:gd name="connsiteX48" fmla="*/ 82784 w 524256"/>
                <a:gd name="connsiteY48" fmla="*/ 225430 h 316992"/>
                <a:gd name="connsiteX49" fmla="*/ 104729 w 524256"/>
                <a:gd name="connsiteY49" fmla="*/ 212629 h 316992"/>
                <a:gd name="connsiteX50" fmla="*/ 134600 w 524256"/>
                <a:gd name="connsiteY50" fmla="*/ 201656 h 316992"/>
                <a:gd name="connsiteX51" fmla="*/ 177272 w 524256"/>
                <a:gd name="connsiteY51" fmla="*/ 218725 h 316992"/>
                <a:gd name="connsiteX52" fmla="*/ 191902 w 524256"/>
                <a:gd name="connsiteY52" fmla="*/ 252862 h 316992"/>
                <a:gd name="connsiteX53" fmla="*/ 209580 w 524256"/>
                <a:gd name="connsiteY53" fmla="*/ 274198 h 316992"/>
                <a:gd name="connsiteX54" fmla="*/ 233354 w 524256"/>
                <a:gd name="connsiteY54" fmla="*/ 298582 h 316992"/>
                <a:gd name="connsiteX55" fmla="*/ 266882 w 524256"/>
                <a:gd name="connsiteY55" fmla="*/ 304678 h 316992"/>
                <a:gd name="connsiteX56" fmla="*/ 296144 w 524256"/>
                <a:gd name="connsiteY56" fmla="*/ 308945 h 316992"/>
                <a:gd name="connsiteX57" fmla="*/ 302849 w 524256"/>
                <a:gd name="connsiteY57" fmla="*/ 318699 h 316992"/>
                <a:gd name="connsiteX58" fmla="*/ 326014 w 524256"/>
                <a:gd name="connsiteY58" fmla="*/ 316261 h 316992"/>
                <a:gd name="connsiteX59" fmla="*/ 330890 w 524256"/>
                <a:gd name="connsiteY59" fmla="*/ 305288 h 316992"/>
                <a:gd name="connsiteX60" fmla="*/ 296753 w 524256"/>
                <a:gd name="connsiteY60" fmla="*/ 288829 h 316992"/>
                <a:gd name="connsiteX61" fmla="*/ 307726 w 524256"/>
                <a:gd name="connsiteY61" fmla="*/ 281513 h 316992"/>
                <a:gd name="connsiteX62" fmla="*/ 282122 w 524256"/>
                <a:gd name="connsiteY62" fmla="*/ 274808 h 316992"/>
                <a:gd name="connsiteX63" fmla="*/ 285170 w 524256"/>
                <a:gd name="connsiteY63" fmla="*/ 257739 h 316992"/>
                <a:gd name="connsiteX64" fmla="*/ 265664 w 524256"/>
                <a:gd name="connsiteY64" fmla="*/ 258958 h 316992"/>
                <a:gd name="connsiteX65" fmla="*/ 247376 w 524256"/>
                <a:gd name="connsiteY65" fmla="*/ 217505 h 316992"/>
                <a:gd name="connsiteX66" fmla="*/ 218724 w 524256"/>
                <a:gd name="connsiteY66" fmla="*/ 192512 h 316992"/>
                <a:gd name="connsiteX67" fmla="*/ 430256 w 524256"/>
                <a:gd name="connsiteY67" fmla="*/ 80345 h 316992"/>
                <a:gd name="connsiteX68" fmla="*/ 427208 w 524256"/>
                <a:gd name="connsiteY68" fmla="*/ 60229 h 316992"/>
                <a:gd name="connsiteX69" fmla="*/ 415016 w 524256"/>
                <a:gd name="connsiteY69" fmla="*/ 47427 h 316992"/>
                <a:gd name="connsiteX70" fmla="*/ 402214 w 524256"/>
                <a:gd name="connsiteY70" fmla="*/ 31577 h 316992"/>
                <a:gd name="connsiteX71" fmla="*/ 388193 w 524256"/>
                <a:gd name="connsiteY71" fmla="*/ 22433 h 316992"/>
                <a:gd name="connsiteX72" fmla="*/ 376610 w 524256"/>
                <a:gd name="connsiteY72" fmla="*/ 13899 h 316992"/>
                <a:gd name="connsiteX73" fmla="*/ 358932 w 524256"/>
                <a:gd name="connsiteY73" fmla="*/ 2926 h 316992"/>
                <a:gd name="connsiteX74" fmla="*/ 349178 w 524256"/>
                <a:gd name="connsiteY74" fmla="*/ 12070 h 316992"/>
                <a:gd name="connsiteX75" fmla="*/ 372953 w 524256"/>
                <a:gd name="connsiteY75" fmla="*/ 23653 h 316992"/>
                <a:gd name="connsiteX76" fmla="*/ 391850 w 524256"/>
                <a:gd name="connsiteY76" fmla="*/ 40112 h 316992"/>
                <a:gd name="connsiteX77" fmla="*/ 406481 w 524256"/>
                <a:gd name="connsiteY77" fmla="*/ 52913 h 316992"/>
                <a:gd name="connsiteX78" fmla="*/ 413796 w 524256"/>
                <a:gd name="connsiteY78" fmla="*/ 67544 h 316992"/>
                <a:gd name="connsiteX79" fmla="*/ 418673 w 524256"/>
                <a:gd name="connsiteY79" fmla="*/ 90709 h 316992"/>
                <a:gd name="connsiteX80" fmla="*/ 430256 w 524256"/>
                <a:gd name="connsiteY80" fmla="*/ 80345 h 31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24256" h="316992">
                  <a:moveTo>
                    <a:pt x="517428" y="170566"/>
                  </a:moveTo>
                  <a:lnTo>
                    <a:pt x="522914" y="159593"/>
                  </a:lnTo>
                  <a:lnTo>
                    <a:pt x="508284" y="146182"/>
                  </a:lnTo>
                  <a:lnTo>
                    <a:pt x="493044" y="121798"/>
                  </a:lnTo>
                  <a:lnTo>
                    <a:pt x="483290" y="112654"/>
                  </a:lnTo>
                  <a:lnTo>
                    <a:pt x="480242" y="101072"/>
                  </a:lnTo>
                  <a:lnTo>
                    <a:pt x="475366" y="105339"/>
                  </a:lnTo>
                  <a:lnTo>
                    <a:pt x="480852" y="134600"/>
                  </a:lnTo>
                  <a:lnTo>
                    <a:pt x="494264" y="158984"/>
                  </a:lnTo>
                  <a:lnTo>
                    <a:pt x="507674" y="174224"/>
                  </a:lnTo>
                  <a:lnTo>
                    <a:pt x="517428" y="170566"/>
                  </a:lnTo>
                  <a:close/>
                  <a:moveTo>
                    <a:pt x="388193" y="118141"/>
                  </a:moveTo>
                  <a:lnTo>
                    <a:pt x="400994" y="94366"/>
                  </a:lnTo>
                  <a:lnTo>
                    <a:pt x="403433" y="73030"/>
                  </a:lnTo>
                  <a:lnTo>
                    <a:pt x="396728" y="66934"/>
                  </a:lnTo>
                  <a:lnTo>
                    <a:pt x="376001" y="67544"/>
                  </a:lnTo>
                  <a:lnTo>
                    <a:pt x="378440" y="90099"/>
                  </a:lnTo>
                  <a:lnTo>
                    <a:pt x="358322" y="104120"/>
                  </a:lnTo>
                  <a:lnTo>
                    <a:pt x="347960" y="117531"/>
                  </a:lnTo>
                  <a:lnTo>
                    <a:pt x="328452" y="120579"/>
                  </a:lnTo>
                  <a:lnTo>
                    <a:pt x="326014" y="99853"/>
                  </a:lnTo>
                  <a:lnTo>
                    <a:pt x="321137" y="100462"/>
                  </a:lnTo>
                  <a:lnTo>
                    <a:pt x="315041" y="119360"/>
                  </a:lnTo>
                  <a:lnTo>
                    <a:pt x="296144" y="122408"/>
                  </a:lnTo>
                  <a:lnTo>
                    <a:pt x="265664" y="116921"/>
                  </a:lnTo>
                  <a:lnTo>
                    <a:pt x="262006" y="128504"/>
                  </a:lnTo>
                  <a:lnTo>
                    <a:pt x="280904" y="139477"/>
                  </a:lnTo>
                  <a:lnTo>
                    <a:pt x="308336" y="151059"/>
                  </a:lnTo>
                  <a:lnTo>
                    <a:pt x="326014" y="151059"/>
                  </a:lnTo>
                  <a:lnTo>
                    <a:pt x="344302" y="141915"/>
                  </a:lnTo>
                  <a:lnTo>
                    <a:pt x="363809" y="132161"/>
                  </a:lnTo>
                  <a:lnTo>
                    <a:pt x="369905" y="121189"/>
                  </a:lnTo>
                  <a:lnTo>
                    <a:pt x="388193" y="118141"/>
                  </a:lnTo>
                  <a:close/>
                  <a:moveTo>
                    <a:pt x="218724" y="192512"/>
                  </a:moveTo>
                  <a:lnTo>
                    <a:pt x="213238" y="166299"/>
                  </a:lnTo>
                  <a:lnTo>
                    <a:pt x="244937" y="162032"/>
                  </a:lnTo>
                  <a:lnTo>
                    <a:pt x="238232" y="141915"/>
                  </a:lnTo>
                  <a:lnTo>
                    <a:pt x="182758" y="117531"/>
                  </a:lnTo>
                  <a:lnTo>
                    <a:pt x="179100" y="94976"/>
                  </a:lnTo>
                  <a:lnTo>
                    <a:pt x="161422" y="75469"/>
                  </a:lnTo>
                  <a:lnTo>
                    <a:pt x="138866" y="55352"/>
                  </a:lnTo>
                  <a:lnTo>
                    <a:pt x="76688" y="33406"/>
                  </a:lnTo>
                  <a:lnTo>
                    <a:pt x="18166" y="6584"/>
                  </a:lnTo>
                  <a:lnTo>
                    <a:pt x="12070" y="132771"/>
                  </a:lnTo>
                  <a:lnTo>
                    <a:pt x="2926" y="259568"/>
                  </a:lnTo>
                  <a:lnTo>
                    <a:pt x="37673" y="260787"/>
                  </a:lnTo>
                  <a:lnTo>
                    <a:pt x="56570" y="267493"/>
                  </a:lnTo>
                  <a:lnTo>
                    <a:pt x="84612" y="254081"/>
                  </a:lnTo>
                  <a:lnTo>
                    <a:pt x="82784" y="225430"/>
                  </a:lnTo>
                  <a:lnTo>
                    <a:pt x="104729" y="212629"/>
                  </a:lnTo>
                  <a:lnTo>
                    <a:pt x="134600" y="201656"/>
                  </a:lnTo>
                  <a:lnTo>
                    <a:pt x="177272" y="218725"/>
                  </a:lnTo>
                  <a:lnTo>
                    <a:pt x="191902" y="252862"/>
                  </a:lnTo>
                  <a:lnTo>
                    <a:pt x="209580" y="274198"/>
                  </a:lnTo>
                  <a:lnTo>
                    <a:pt x="233354" y="298582"/>
                  </a:lnTo>
                  <a:lnTo>
                    <a:pt x="266882" y="304678"/>
                  </a:lnTo>
                  <a:lnTo>
                    <a:pt x="296144" y="308945"/>
                  </a:lnTo>
                  <a:lnTo>
                    <a:pt x="302849" y="318699"/>
                  </a:lnTo>
                  <a:lnTo>
                    <a:pt x="326014" y="316261"/>
                  </a:lnTo>
                  <a:lnTo>
                    <a:pt x="330890" y="305288"/>
                  </a:lnTo>
                  <a:lnTo>
                    <a:pt x="296753" y="288829"/>
                  </a:lnTo>
                  <a:lnTo>
                    <a:pt x="307726" y="281513"/>
                  </a:lnTo>
                  <a:lnTo>
                    <a:pt x="282122" y="274808"/>
                  </a:lnTo>
                  <a:lnTo>
                    <a:pt x="285170" y="257739"/>
                  </a:lnTo>
                  <a:lnTo>
                    <a:pt x="265664" y="258958"/>
                  </a:lnTo>
                  <a:lnTo>
                    <a:pt x="247376" y="217505"/>
                  </a:lnTo>
                  <a:lnTo>
                    <a:pt x="218724" y="192512"/>
                  </a:lnTo>
                  <a:close/>
                  <a:moveTo>
                    <a:pt x="430256" y="80345"/>
                  </a:moveTo>
                  <a:lnTo>
                    <a:pt x="427208" y="60229"/>
                  </a:lnTo>
                  <a:lnTo>
                    <a:pt x="415016" y="47427"/>
                  </a:lnTo>
                  <a:lnTo>
                    <a:pt x="402214" y="31577"/>
                  </a:lnTo>
                  <a:lnTo>
                    <a:pt x="388193" y="22433"/>
                  </a:lnTo>
                  <a:lnTo>
                    <a:pt x="376610" y="13899"/>
                  </a:lnTo>
                  <a:lnTo>
                    <a:pt x="358932" y="2926"/>
                  </a:lnTo>
                  <a:lnTo>
                    <a:pt x="349178" y="12070"/>
                  </a:lnTo>
                  <a:lnTo>
                    <a:pt x="372953" y="23653"/>
                  </a:lnTo>
                  <a:lnTo>
                    <a:pt x="391850" y="40112"/>
                  </a:lnTo>
                  <a:lnTo>
                    <a:pt x="406481" y="52913"/>
                  </a:lnTo>
                  <a:lnTo>
                    <a:pt x="413796" y="67544"/>
                  </a:lnTo>
                  <a:lnTo>
                    <a:pt x="418673" y="90709"/>
                  </a:lnTo>
                  <a:lnTo>
                    <a:pt x="430256" y="8034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EC85EC50-2D8F-4766-A3C4-C8CC73CD3881}"/>
                </a:ext>
              </a:extLst>
            </p:cNvPr>
            <p:cNvSpPr/>
            <p:nvPr/>
          </p:nvSpPr>
          <p:spPr>
            <a:xfrm>
              <a:off x="6723176" y="2061578"/>
              <a:ext cx="285282" cy="205403"/>
            </a:xfrm>
            <a:custGeom>
              <a:avLst/>
              <a:gdLst>
                <a:gd name="connsiteX0" fmla="*/ 160203 w 304800"/>
                <a:gd name="connsiteY0" fmla="*/ 18776 h 219456"/>
                <a:gd name="connsiteX1" fmla="*/ 132162 w 304800"/>
                <a:gd name="connsiteY1" fmla="*/ 18166 h 219456"/>
                <a:gd name="connsiteX2" fmla="*/ 129114 w 304800"/>
                <a:gd name="connsiteY2" fmla="*/ 9632 h 219456"/>
                <a:gd name="connsiteX3" fmla="*/ 99853 w 304800"/>
                <a:gd name="connsiteY3" fmla="*/ 2926 h 219456"/>
                <a:gd name="connsiteX4" fmla="*/ 65106 w 304800"/>
                <a:gd name="connsiteY4" fmla="*/ 15728 h 219456"/>
                <a:gd name="connsiteX5" fmla="*/ 21824 w 304800"/>
                <a:gd name="connsiteY5" fmla="*/ 32797 h 219456"/>
                <a:gd name="connsiteX6" fmla="*/ 2926 w 304800"/>
                <a:gd name="connsiteY6" fmla="*/ 43160 h 219456"/>
                <a:gd name="connsiteX7" fmla="*/ 11461 w 304800"/>
                <a:gd name="connsiteY7" fmla="*/ 62057 h 219456"/>
                <a:gd name="connsiteX8" fmla="*/ 4146 w 304800"/>
                <a:gd name="connsiteY8" fmla="*/ 71811 h 219456"/>
                <a:gd name="connsiteX9" fmla="*/ 16338 w 304800"/>
                <a:gd name="connsiteY9" fmla="*/ 85222 h 219456"/>
                <a:gd name="connsiteX10" fmla="*/ 24872 w 304800"/>
                <a:gd name="connsiteY10" fmla="*/ 105339 h 219456"/>
                <a:gd name="connsiteX11" fmla="*/ 24262 w 304800"/>
                <a:gd name="connsiteY11" fmla="*/ 118141 h 219456"/>
                <a:gd name="connsiteX12" fmla="*/ 38283 w 304800"/>
                <a:gd name="connsiteY12" fmla="*/ 141915 h 219456"/>
                <a:gd name="connsiteX13" fmla="*/ 52914 w 304800"/>
                <a:gd name="connsiteY13" fmla="*/ 153497 h 219456"/>
                <a:gd name="connsiteX14" fmla="*/ 75469 w 304800"/>
                <a:gd name="connsiteY14" fmla="*/ 157155 h 219456"/>
                <a:gd name="connsiteX15" fmla="*/ 74859 w 304800"/>
                <a:gd name="connsiteY15" fmla="*/ 167518 h 219456"/>
                <a:gd name="connsiteX16" fmla="*/ 91318 w 304800"/>
                <a:gd name="connsiteY16" fmla="*/ 174833 h 219456"/>
                <a:gd name="connsiteX17" fmla="*/ 94976 w 304800"/>
                <a:gd name="connsiteY17" fmla="*/ 165689 h 219456"/>
                <a:gd name="connsiteX18" fmla="*/ 115702 w 304800"/>
                <a:gd name="connsiteY18" fmla="*/ 169347 h 219456"/>
                <a:gd name="connsiteX19" fmla="*/ 119970 w 304800"/>
                <a:gd name="connsiteY19" fmla="*/ 181539 h 219456"/>
                <a:gd name="connsiteX20" fmla="*/ 141915 w 304800"/>
                <a:gd name="connsiteY20" fmla="*/ 183368 h 219456"/>
                <a:gd name="connsiteX21" fmla="*/ 157765 w 304800"/>
                <a:gd name="connsiteY21" fmla="*/ 202265 h 219456"/>
                <a:gd name="connsiteX22" fmla="*/ 159594 w 304800"/>
                <a:gd name="connsiteY22" fmla="*/ 204704 h 219456"/>
                <a:gd name="connsiteX23" fmla="*/ 171176 w 304800"/>
                <a:gd name="connsiteY23" fmla="*/ 199217 h 219456"/>
                <a:gd name="connsiteX24" fmla="*/ 187635 w 304800"/>
                <a:gd name="connsiteY24" fmla="*/ 212629 h 219456"/>
                <a:gd name="connsiteX25" fmla="*/ 204704 w 304800"/>
                <a:gd name="connsiteY25" fmla="*/ 204704 h 219456"/>
                <a:gd name="connsiteX26" fmla="*/ 219334 w 304800"/>
                <a:gd name="connsiteY26" fmla="*/ 208361 h 219456"/>
                <a:gd name="connsiteX27" fmla="*/ 240061 w 304800"/>
                <a:gd name="connsiteY27" fmla="*/ 203485 h 219456"/>
                <a:gd name="connsiteX28" fmla="*/ 269931 w 304800"/>
                <a:gd name="connsiteY28" fmla="*/ 217505 h 219456"/>
                <a:gd name="connsiteX29" fmla="*/ 276637 w 304800"/>
                <a:gd name="connsiteY29" fmla="*/ 219944 h 219456"/>
                <a:gd name="connsiteX30" fmla="*/ 266883 w 304800"/>
                <a:gd name="connsiteY30" fmla="*/ 202875 h 219456"/>
                <a:gd name="connsiteX31" fmla="*/ 290048 w 304800"/>
                <a:gd name="connsiteY31" fmla="*/ 171785 h 219456"/>
                <a:gd name="connsiteX32" fmla="*/ 304069 w 304800"/>
                <a:gd name="connsiteY32" fmla="*/ 167518 h 219456"/>
                <a:gd name="connsiteX33" fmla="*/ 305898 w 304800"/>
                <a:gd name="connsiteY33" fmla="*/ 156545 h 219456"/>
                <a:gd name="connsiteX34" fmla="*/ 287000 w 304800"/>
                <a:gd name="connsiteY34" fmla="*/ 124237 h 219456"/>
                <a:gd name="connsiteX35" fmla="*/ 283952 w 304800"/>
                <a:gd name="connsiteY35" fmla="*/ 107777 h 219456"/>
                <a:gd name="connsiteX36" fmla="*/ 272370 w 304800"/>
                <a:gd name="connsiteY36" fmla="*/ 90099 h 219456"/>
                <a:gd name="connsiteX37" fmla="*/ 288829 w 304800"/>
                <a:gd name="connsiteY37" fmla="*/ 82784 h 219456"/>
                <a:gd name="connsiteX38" fmla="*/ 287000 w 304800"/>
                <a:gd name="connsiteY38" fmla="*/ 68153 h 219456"/>
                <a:gd name="connsiteX39" fmla="*/ 276637 w 304800"/>
                <a:gd name="connsiteY39" fmla="*/ 54133 h 219456"/>
                <a:gd name="connsiteX40" fmla="*/ 272979 w 304800"/>
                <a:gd name="connsiteY40" fmla="*/ 37673 h 219456"/>
                <a:gd name="connsiteX41" fmla="*/ 264445 w 304800"/>
                <a:gd name="connsiteY41" fmla="*/ 26091 h 219456"/>
                <a:gd name="connsiteX42" fmla="*/ 249205 w 304800"/>
                <a:gd name="connsiteY42" fmla="*/ 22433 h 219456"/>
                <a:gd name="connsiteX43" fmla="*/ 196170 w 304800"/>
                <a:gd name="connsiteY43" fmla="*/ 23043 h 219456"/>
                <a:gd name="connsiteX44" fmla="*/ 160203 w 304800"/>
                <a:gd name="connsiteY44" fmla="*/ 18776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04800" h="219456">
                  <a:moveTo>
                    <a:pt x="160203" y="18776"/>
                  </a:moveTo>
                  <a:lnTo>
                    <a:pt x="132162" y="18166"/>
                  </a:lnTo>
                  <a:lnTo>
                    <a:pt x="129114" y="9632"/>
                  </a:lnTo>
                  <a:lnTo>
                    <a:pt x="99853" y="2926"/>
                  </a:lnTo>
                  <a:lnTo>
                    <a:pt x="65106" y="15728"/>
                  </a:lnTo>
                  <a:lnTo>
                    <a:pt x="21824" y="32797"/>
                  </a:lnTo>
                  <a:lnTo>
                    <a:pt x="2926" y="43160"/>
                  </a:lnTo>
                  <a:lnTo>
                    <a:pt x="11461" y="62057"/>
                  </a:lnTo>
                  <a:lnTo>
                    <a:pt x="4146" y="71811"/>
                  </a:lnTo>
                  <a:lnTo>
                    <a:pt x="16338" y="85222"/>
                  </a:lnTo>
                  <a:lnTo>
                    <a:pt x="24872" y="105339"/>
                  </a:lnTo>
                  <a:lnTo>
                    <a:pt x="24262" y="118141"/>
                  </a:lnTo>
                  <a:lnTo>
                    <a:pt x="38283" y="141915"/>
                  </a:lnTo>
                  <a:lnTo>
                    <a:pt x="52914" y="153497"/>
                  </a:lnTo>
                  <a:lnTo>
                    <a:pt x="75469" y="157155"/>
                  </a:lnTo>
                  <a:lnTo>
                    <a:pt x="74859" y="167518"/>
                  </a:lnTo>
                  <a:lnTo>
                    <a:pt x="91318" y="174833"/>
                  </a:lnTo>
                  <a:lnTo>
                    <a:pt x="94976" y="165689"/>
                  </a:lnTo>
                  <a:lnTo>
                    <a:pt x="115702" y="169347"/>
                  </a:lnTo>
                  <a:lnTo>
                    <a:pt x="119970" y="181539"/>
                  </a:lnTo>
                  <a:lnTo>
                    <a:pt x="141915" y="183368"/>
                  </a:lnTo>
                  <a:lnTo>
                    <a:pt x="157765" y="202265"/>
                  </a:lnTo>
                  <a:lnTo>
                    <a:pt x="159594" y="204704"/>
                  </a:lnTo>
                  <a:lnTo>
                    <a:pt x="171176" y="199217"/>
                  </a:lnTo>
                  <a:lnTo>
                    <a:pt x="187635" y="212629"/>
                  </a:lnTo>
                  <a:lnTo>
                    <a:pt x="204704" y="204704"/>
                  </a:lnTo>
                  <a:lnTo>
                    <a:pt x="219334" y="208361"/>
                  </a:lnTo>
                  <a:lnTo>
                    <a:pt x="240061" y="203485"/>
                  </a:lnTo>
                  <a:lnTo>
                    <a:pt x="269931" y="217505"/>
                  </a:lnTo>
                  <a:lnTo>
                    <a:pt x="276637" y="219944"/>
                  </a:lnTo>
                  <a:lnTo>
                    <a:pt x="266883" y="202875"/>
                  </a:lnTo>
                  <a:lnTo>
                    <a:pt x="290048" y="171785"/>
                  </a:lnTo>
                  <a:lnTo>
                    <a:pt x="304069" y="167518"/>
                  </a:lnTo>
                  <a:lnTo>
                    <a:pt x="305898" y="156545"/>
                  </a:lnTo>
                  <a:lnTo>
                    <a:pt x="287000" y="124237"/>
                  </a:lnTo>
                  <a:lnTo>
                    <a:pt x="283952" y="107777"/>
                  </a:lnTo>
                  <a:lnTo>
                    <a:pt x="272370" y="90099"/>
                  </a:lnTo>
                  <a:lnTo>
                    <a:pt x="288829" y="82784"/>
                  </a:lnTo>
                  <a:lnTo>
                    <a:pt x="287000" y="68153"/>
                  </a:lnTo>
                  <a:lnTo>
                    <a:pt x="276637" y="54133"/>
                  </a:lnTo>
                  <a:lnTo>
                    <a:pt x="272979" y="37673"/>
                  </a:lnTo>
                  <a:lnTo>
                    <a:pt x="264445" y="26091"/>
                  </a:lnTo>
                  <a:lnTo>
                    <a:pt x="249205" y="22433"/>
                  </a:lnTo>
                  <a:lnTo>
                    <a:pt x="196170" y="23043"/>
                  </a:lnTo>
                  <a:lnTo>
                    <a:pt x="160203" y="1877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09B93DEE-E578-4F79-B7D4-67797AA39DB8}"/>
                </a:ext>
              </a:extLst>
            </p:cNvPr>
            <p:cNvSpPr/>
            <p:nvPr/>
          </p:nvSpPr>
          <p:spPr>
            <a:xfrm>
              <a:off x="10015333" y="2478090"/>
              <a:ext cx="148347" cy="193992"/>
            </a:xfrm>
            <a:custGeom>
              <a:avLst/>
              <a:gdLst>
                <a:gd name="connsiteX0" fmla="*/ 149840 w 158496"/>
                <a:gd name="connsiteY0" fmla="*/ 24872 h 207264"/>
                <a:gd name="connsiteX1" fmla="*/ 149840 w 158496"/>
                <a:gd name="connsiteY1" fmla="*/ 24872 h 207264"/>
                <a:gd name="connsiteX2" fmla="*/ 116312 w 158496"/>
                <a:gd name="connsiteY2" fmla="*/ 2926 h 207264"/>
                <a:gd name="connsiteX3" fmla="*/ 116922 w 158496"/>
                <a:gd name="connsiteY3" fmla="*/ 24262 h 207264"/>
                <a:gd name="connsiteX4" fmla="*/ 78517 w 158496"/>
                <a:gd name="connsiteY4" fmla="*/ 40112 h 207264"/>
                <a:gd name="connsiteX5" fmla="*/ 94976 w 158496"/>
                <a:gd name="connsiteY5" fmla="*/ 60228 h 207264"/>
                <a:gd name="connsiteX6" fmla="*/ 66934 w 158496"/>
                <a:gd name="connsiteY6" fmla="*/ 59009 h 207264"/>
                <a:gd name="connsiteX7" fmla="*/ 44989 w 158496"/>
                <a:gd name="connsiteY7" fmla="*/ 46817 h 207264"/>
                <a:gd name="connsiteX8" fmla="*/ 38893 w 158496"/>
                <a:gd name="connsiteY8" fmla="*/ 73640 h 207264"/>
                <a:gd name="connsiteX9" fmla="*/ 15728 w 158496"/>
                <a:gd name="connsiteY9" fmla="*/ 94366 h 207264"/>
                <a:gd name="connsiteX10" fmla="*/ 2926 w 158496"/>
                <a:gd name="connsiteY10" fmla="*/ 118750 h 207264"/>
                <a:gd name="connsiteX11" fmla="*/ 23043 w 158496"/>
                <a:gd name="connsiteY11" fmla="*/ 129113 h 207264"/>
                <a:gd name="connsiteX12" fmla="*/ 43770 w 158496"/>
                <a:gd name="connsiteY12" fmla="*/ 133380 h 207264"/>
                <a:gd name="connsiteX13" fmla="*/ 48646 w 158496"/>
                <a:gd name="connsiteY13" fmla="*/ 139476 h 207264"/>
                <a:gd name="connsiteX14" fmla="*/ 51085 w 158496"/>
                <a:gd name="connsiteY14" fmla="*/ 160812 h 207264"/>
                <a:gd name="connsiteX15" fmla="*/ 57790 w 158496"/>
                <a:gd name="connsiteY15" fmla="*/ 168128 h 207264"/>
                <a:gd name="connsiteX16" fmla="*/ 52304 w 158496"/>
                <a:gd name="connsiteY16" fmla="*/ 172395 h 207264"/>
                <a:gd name="connsiteX17" fmla="*/ 51694 w 158496"/>
                <a:gd name="connsiteY17" fmla="*/ 190073 h 207264"/>
                <a:gd name="connsiteX18" fmla="*/ 63277 w 158496"/>
                <a:gd name="connsiteY18" fmla="*/ 196169 h 207264"/>
                <a:gd name="connsiteX19" fmla="*/ 73030 w 158496"/>
                <a:gd name="connsiteY19" fmla="*/ 199827 h 207264"/>
                <a:gd name="connsiteX20" fmla="*/ 77907 w 158496"/>
                <a:gd name="connsiteY20" fmla="*/ 207142 h 207264"/>
                <a:gd name="connsiteX21" fmla="*/ 85832 w 158496"/>
                <a:gd name="connsiteY21" fmla="*/ 204094 h 207264"/>
                <a:gd name="connsiteX22" fmla="*/ 85832 w 158496"/>
                <a:gd name="connsiteY22" fmla="*/ 196169 h 207264"/>
                <a:gd name="connsiteX23" fmla="*/ 104730 w 158496"/>
                <a:gd name="connsiteY23" fmla="*/ 204094 h 207264"/>
                <a:gd name="connsiteX24" fmla="*/ 105339 w 158496"/>
                <a:gd name="connsiteY24" fmla="*/ 200436 h 207264"/>
                <a:gd name="connsiteX25" fmla="*/ 119970 w 158496"/>
                <a:gd name="connsiteY25" fmla="*/ 201656 h 207264"/>
                <a:gd name="connsiteX26" fmla="*/ 124237 w 158496"/>
                <a:gd name="connsiteY26" fmla="*/ 183977 h 207264"/>
                <a:gd name="connsiteX27" fmla="*/ 145573 w 158496"/>
                <a:gd name="connsiteY27" fmla="*/ 182148 h 207264"/>
                <a:gd name="connsiteX28" fmla="*/ 158374 w 158496"/>
                <a:gd name="connsiteY28" fmla="*/ 179710 h 207264"/>
                <a:gd name="connsiteX29" fmla="*/ 157765 w 158496"/>
                <a:gd name="connsiteY29" fmla="*/ 169956 h 207264"/>
                <a:gd name="connsiteX30" fmla="*/ 131552 w 158496"/>
                <a:gd name="connsiteY30" fmla="*/ 152888 h 207264"/>
                <a:gd name="connsiteX31" fmla="*/ 115702 w 158496"/>
                <a:gd name="connsiteY31" fmla="*/ 146792 h 207264"/>
                <a:gd name="connsiteX32" fmla="*/ 116922 w 158496"/>
                <a:gd name="connsiteY32" fmla="*/ 142524 h 207264"/>
                <a:gd name="connsiteX33" fmla="*/ 109606 w 158496"/>
                <a:gd name="connsiteY33" fmla="*/ 125456 h 207264"/>
                <a:gd name="connsiteX34" fmla="*/ 117531 w 158496"/>
                <a:gd name="connsiteY34" fmla="*/ 115092 h 207264"/>
                <a:gd name="connsiteX35" fmla="*/ 135210 w 158496"/>
                <a:gd name="connsiteY35" fmla="*/ 108996 h 207264"/>
                <a:gd name="connsiteX36" fmla="*/ 141306 w 158496"/>
                <a:gd name="connsiteY36" fmla="*/ 97414 h 207264"/>
                <a:gd name="connsiteX37" fmla="*/ 143134 w 158496"/>
                <a:gd name="connsiteY37" fmla="*/ 90708 h 207264"/>
                <a:gd name="connsiteX38" fmla="*/ 154717 w 158496"/>
                <a:gd name="connsiteY38" fmla="*/ 82174 h 207264"/>
                <a:gd name="connsiteX39" fmla="*/ 137648 w 158496"/>
                <a:gd name="connsiteY39" fmla="*/ 54742 h 207264"/>
                <a:gd name="connsiteX40" fmla="*/ 139477 w 158496"/>
                <a:gd name="connsiteY40" fmla="*/ 41940 h 207264"/>
                <a:gd name="connsiteX41" fmla="*/ 144963 w 158496"/>
                <a:gd name="connsiteY41" fmla="*/ 29748 h 207264"/>
                <a:gd name="connsiteX42" fmla="*/ 158374 w 158496"/>
                <a:gd name="connsiteY42" fmla="*/ 31577 h 207264"/>
                <a:gd name="connsiteX43" fmla="*/ 158374 w 158496"/>
                <a:gd name="connsiteY43" fmla="*/ 31577 h 207264"/>
                <a:gd name="connsiteX44" fmla="*/ 158374 w 158496"/>
                <a:gd name="connsiteY44" fmla="*/ 31577 h 207264"/>
                <a:gd name="connsiteX45" fmla="*/ 158374 w 158496"/>
                <a:gd name="connsiteY45" fmla="*/ 31577 h 207264"/>
                <a:gd name="connsiteX46" fmla="*/ 149840 w 158496"/>
                <a:gd name="connsiteY46" fmla="*/ 2487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8496" h="207264">
                  <a:moveTo>
                    <a:pt x="149840" y="24872"/>
                  </a:moveTo>
                  <a:lnTo>
                    <a:pt x="149840" y="24872"/>
                  </a:lnTo>
                  <a:lnTo>
                    <a:pt x="116312" y="2926"/>
                  </a:lnTo>
                  <a:lnTo>
                    <a:pt x="116922" y="24262"/>
                  </a:lnTo>
                  <a:lnTo>
                    <a:pt x="78517" y="40112"/>
                  </a:lnTo>
                  <a:lnTo>
                    <a:pt x="94976" y="60228"/>
                  </a:lnTo>
                  <a:lnTo>
                    <a:pt x="66934" y="59009"/>
                  </a:lnTo>
                  <a:lnTo>
                    <a:pt x="44989" y="46817"/>
                  </a:lnTo>
                  <a:lnTo>
                    <a:pt x="38893" y="73640"/>
                  </a:lnTo>
                  <a:lnTo>
                    <a:pt x="15728" y="94366"/>
                  </a:lnTo>
                  <a:lnTo>
                    <a:pt x="2926" y="118750"/>
                  </a:lnTo>
                  <a:lnTo>
                    <a:pt x="23043" y="129113"/>
                  </a:lnTo>
                  <a:lnTo>
                    <a:pt x="43770" y="133380"/>
                  </a:lnTo>
                  <a:lnTo>
                    <a:pt x="48646" y="139476"/>
                  </a:lnTo>
                  <a:lnTo>
                    <a:pt x="51085" y="160812"/>
                  </a:lnTo>
                  <a:lnTo>
                    <a:pt x="57790" y="168128"/>
                  </a:lnTo>
                  <a:lnTo>
                    <a:pt x="52304" y="172395"/>
                  </a:lnTo>
                  <a:lnTo>
                    <a:pt x="51694" y="190073"/>
                  </a:lnTo>
                  <a:lnTo>
                    <a:pt x="63277" y="196169"/>
                  </a:lnTo>
                  <a:lnTo>
                    <a:pt x="73030" y="199827"/>
                  </a:lnTo>
                  <a:lnTo>
                    <a:pt x="77907" y="207142"/>
                  </a:lnTo>
                  <a:lnTo>
                    <a:pt x="85832" y="204094"/>
                  </a:lnTo>
                  <a:lnTo>
                    <a:pt x="85832" y="196169"/>
                  </a:lnTo>
                  <a:lnTo>
                    <a:pt x="104730" y="204094"/>
                  </a:lnTo>
                  <a:lnTo>
                    <a:pt x="105339" y="200436"/>
                  </a:lnTo>
                  <a:lnTo>
                    <a:pt x="119970" y="201656"/>
                  </a:lnTo>
                  <a:lnTo>
                    <a:pt x="124237" y="183977"/>
                  </a:lnTo>
                  <a:lnTo>
                    <a:pt x="145573" y="182148"/>
                  </a:lnTo>
                  <a:lnTo>
                    <a:pt x="158374" y="179710"/>
                  </a:lnTo>
                  <a:lnTo>
                    <a:pt x="157765" y="169956"/>
                  </a:lnTo>
                  <a:lnTo>
                    <a:pt x="131552" y="152888"/>
                  </a:lnTo>
                  <a:lnTo>
                    <a:pt x="115702" y="146792"/>
                  </a:lnTo>
                  <a:lnTo>
                    <a:pt x="116922" y="142524"/>
                  </a:lnTo>
                  <a:lnTo>
                    <a:pt x="109606" y="125456"/>
                  </a:lnTo>
                  <a:lnTo>
                    <a:pt x="117531" y="115092"/>
                  </a:lnTo>
                  <a:lnTo>
                    <a:pt x="135210" y="108996"/>
                  </a:lnTo>
                  <a:lnTo>
                    <a:pt x="141306" y="97414"/>
                  </a:lnTo>
                  <a:lnTo>
                    <a:pt x="143134" y="90708"/>
                  </a:lnTo>
                  <a:lnTo>
                    <a:pt x="154717" y="82174"/>
                  </a:lnTo>
                  <a:lnTo>
                    <a:pt x="137648" y="54742"/>
                  </a:lnTo>
                  <a:lnTo>
                    <a:pt x="139477" y="41940"/>
                  </a:lnTo>
                  <a:lnTo>
                    <a:pt x="144963" y="29748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49840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27CD04C9-2290-4824-BA34-69237AB11B42}"/>
                </a:ext>
              </a:extLst>
            </p:cNvPr>
            <p:cNvSpPr/>
            <p:nvPr/>
          </p:nvSpPr>
          <p:spPr>
            <a:xfrm>
              <a:off x="6057898" y="2502624"/>
              <a:ext cx="96996" cy="199698"/>
            </a:xfrm>
            <a:custGeom>
              <a:avLst/>
              <a:gdLst>
                <a:gd name="connsiteX0" fmla="*/ 67544 w 103632"/>
                <a:gd name="connsiteY0" fmla="*/ 203484 h 213360"/>
                <a:gd name="connsiteX1" fmla="*/ 65105 w 103632"/>
                <a:gd name="connsiteY1" fmla="*/ 190683 h 213360"/>
                <a:gd name="connsiteX2" fmla="*/ 77297 w 103632"/>
                <a:gd name="connsiteY2" fmla="*/ 175443 h 213360"/>
                <a:gd name="connsiteX3" fmla="*/ 82174 w 103632"/>
                <a:gd name="connsiteY3" fmla="*/ 165080 h 213360"/>
                <a:gd name="connsiteX4" fmla="*/ 71201 w 103632"/>
                <a:gd name="connsiteY4" fmla="*/ 153497 h 213360"/>
                <a:gd name="connsiteX5" fmla="*/ 80955 w 103632"/>
                <a:gd name="connsiteY5" fmla="*/ 127284 h 213360"/>
                <a:gd name="connsiteX6" fmla="*/ 68763 w 103632"/>
                <a:gd name="connsiteY6" fmla="*/ 104120 h 213360"/>
                <a:gd name="connsiteX7" fmla="*/ 82174 w 103632"/>
                <a:gd name="connsiteY7" fmla="*/ 101072 h 213360"/>
                <a:gd name="connsiteX8" fmla="*/ 84003 w 103632"/>
                <a:gd name="connsiteY8" fmla="*/ 82784 h 213360"/>
                <a:gd name="connsiteX9" fmla="*/ 89489 w 103632"/>
                <a:gd name="connsiteY9" fmla="*/ 77297 h 213360"/>
                <a:gd name="connsiteX10" fmla="*/ 90709 w 103632"/>
                <a:gd name="connsiteY10" fmla="*/ 47427 h 213360"/>
                <a:gd name="connsiteX11" fmla="*/ 105339 w 103632"/>
                <a:gd name="connsiteY11" fmla="*/ 37064 h 213360"/>
                <a:gd name="connsiteX12" fmla="*/ 97414 w 103632"/>
                <a:gd name="connsiteY12" fmla="*/ 18166 h 213360"/>
                <a:gd name="connsiteX13" fmla="*/ 79126 w 103632"/>
                <a:gd name="connsiteY13" fmla="*/ 16947 h 213360"/>
                <a:gd name="connsiteX14" fmla="*/ 73640 w 103632"/>
                <a:gd name="connsiteY14" fmla="*/ 21824 h 213360"/>
                <a:gd name="connsiteX15" fmla="*/ 55352 w 103632"/>
                <a:gd name="connsiteY15" fmla="*/ 21824 h 213360"/>
                <a:gd name="connsiteX16" fmla="*/ 48037 w 103632"/>
                <a:gd name="connsiteY16" fmla="*/ 2926 h 213360"/>
                <a:gd name="connsiteX17" fmla="*/ 35235 w 103632"/>
                <a:gd name="connsiteY17" fmla="*/ 8412 h 213360"/>
                <a:gd name="connsiteX18" fmla="*/ 23653 w 103632"/>
                <a:gd name="connsiteY18" fmla="*/ 18166 h 213360"/>
                <a:gd name="connsiteX19" fmla="*/ 24262 w 103632"/>
                <a:gd name="connsiteY19" fmla="*/ 30968 h 213360"/>
                <a:gd name="connsiteX20" fmla="*/ 29749 w 103632"/>
                <a:gd name="connsiteY20" fmla="*/ 44379 h 213360"/>
                <a:gd name="connsiteX21" fmla="*/ 30358 w 103632"/>
                <a:gd name="connsiteY21" fmla="*/ 60838 h 213360"/>
                <a:gd name="connsiteX22" fmla="*/ 22433 w 103632"/>
                <a:gd name="connsiteY22" fmla="*/ 84003 h 213360"/>
                <a:gd name="connsiteX23" fmla="*/ 19995 w 103632"/>
                <a:gd name="connsiteY23" fmla="*/ 99243 h 213360"/>
                <a:gd name="connsiteX24" fmla="*/ 6584 w 103632"/>
                <a:gd name="connsiteY24" fmla="*/ 113264 h 213360"/>
                <a:gd name="connsiteX25" fmla="*/ 2926 w 103632"/>
                <a:gd name="connsiteY25" fmla="*/ 138867 h 213360"/>
                <a:gd name="connsiteX26" fmla="*/ 10241 w 103632"/>
                <a:gd name="connsiteY26" fmla="*/ 153497 h 213360"/>
                <a:gd name="connsiteX27" fmla="*/ 24262 w 103632"/>
                <a:gd name="connsiteY27" fmla="*/ 157155 h 213360"/>
                <a:gd name="connsiteX28" fmla="*/ 26701 w 103632"/>
                <a:gd name="connsiteY28" fmla="*/ 181539 h 213360"/>
                <a:gd name="connsiteX29" fmla="*/ 20605 w 103632"/>
                <a:gd name="connsiteY29" fmla="*/ 212628 h 213360"/>
                <a:gd name="connsiteX30" fmla="*/ 37673 w 103632"/>
                <a:gd name="connsiteY30" fmla="*/ 208361 h 213360"/>
                <a:gd name="connsiteX31" fmla="*/ 54133 w 103632"/>
                <a:gd name="connsiteY31" fmla="*/ 213848 h 213360"/>
                <a:gd name="connsiteX32" fmla="*/ 67544 w 103632"/>
                <a:gd name="connsiteY32" fmla="*/ 203484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3632" h="213360">
                  <a:moveTo>
                    <a:pt x="67544" y="203484"/>
                  </a:moveTo>
                  <a:lnTo>
                    <a:pt x="65105" y="190683"/>
                  </a:lnTo>
                  <a:lnTo>
                    <a:pt x="77297" y="175443"/>
                  </a:lnTo>
                  <a:lnTo>
                    <a:pt x="82174" y="165080"/>
                  </a:lnTo>
                  <a:lnTo>
                    <a:pt x="71201" y="153497"/>
                  </a:lnTo>
                  <a:lnTo>
                    <a:pt x="80955" y="127284"/>
                  </a:lnTo>
                  <a:lnTo>
                    <a:pt x="68763" y="104120"/>
                  </a:lnTo>
                  <a:lnTo>
                    <a:pt x="82174" y="101072"/>
                  </a:lnTo>
                  <a:lnTo>
                    <a:pt x="84003" y="82784"/>
                  </a:lnTo>
                  <a:lnTo>
                    <a:pt x="89489" y="77297"/>
                  </a:lnTo>
                  <a:lnTo>
                    <a:pt x="90709" y="47427"/>
                  </a:lnTo>
                  <a:lnTo>
                    <a:pt x="105339" y="37064"/>
                  </a:lnTo>
                  <a:lnTo>
                    <a:pt x="97414" y="18166"/>
                  </a:lnTo>
                  <a:lnTo>
                    <a:pt x="79126" y="16947"/>
                  </a:lnTo>
                  <a:lnTo>
                    <a:pt x="73640" y="21824"/>
                  </a:lnTo>
                  <a:lnTo>
                    <a:pt x="55352" y="21824"/>
                  </a:lnTo>
                  <a:lnTo>
                    <a:pt x="48037" y="2926"/>
                  </a:lnTo>
                  <a:lnTo>
                    <a:pt x="35235" y="8412"/>
                  </a:lnTo>
                  <a:lnTo>
                    <a:pt x="23653" y="18166"/>
                  </a:lnTo>
                  <a:lnTo>
                    <a:pt x="24262" y="30968"/>
                  </a:lnTo>
                  <a:lnTo>
                    <a:pt x="29749" y="44379"/>
                  </a:lnTo>
                  <a:lnTo>
                    <a:pt x="30358" y="60838"/>
                  </a:lnTo>
                  <a:lnTo>
                    <a:pt x="22433" y="84003"/>
                  </a:lnTo>
                  <a:lnTo>
                    <a:pt x="19995" y="99243"/>
                  </a:lnTo>
                  <a:lnTo>
                    <a:pt x="6584" y="113264"/>
                  </a:lnTo>
                  <a:lnTo>
                    <a:pt x="2926" y="138867"/>
                  </a:lnTo>
                  <a:lnTo>
                    <a:pt x="10241" y="153497"/>
                  </a:lnTo>
                  <a:lnTo>
                    <a:pt x="24262" y="157155"/>
                  </a:lnTo>
                  <a:lnTo>
                    <a:pt x="26701" y="181539"/>
                  </a:lnTo>
                  <a:lnTo>
                    <a:pt x="20605" y="212628"/>
                  </a:lnTo>
                  <a:lnTo>
                    <a:pt x="37673" y="208361"/>
                  </a:lnTo>
                  <a:lnTo>
                    <a:pt x="54133" y="213848"/>
                  </a:lnTo>
                  <a:lnTo>
                    <a:pt x="67544" y="2034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852EE55C-A51F-4BDE-AF73-FA30B9D18B40}"/>
                </a:ext>
              </a:extLst>
            </p:cNvPr>
            <p:cNvSpPr/>
            <p:nvPr/>
          </p:nvSpPr>
          <p:spPr>
            <a:xfrm>
              <a:off x="4374733" y="4740378"/>
              <a:ext cx="273871" cy="302399"/>
            </a:xfrm>
            <a:custGeom>
              <a:avLst/>
              <a:gdLst>
                <a:gd name="connsiteX0" fmla="*/ 147401 w 292608"/>
                <a:gd name="connsiteY0" fmla="*/ 35235 h 323088"/>
                <a:gd name="connsiteX1" fmla="*/ 145573 w 292608"/>
                <a:gd name="connsiteY1" fmla="*/ 23652 h 323088"/>
                <a:gd name="connsiteX2" fmla="*/ 112654 w 292608"/>
                <a:gd name="connsiteY2" fmla="*/ 3536 h 323088"/>
                <a:gd name="connsiteX3" fmla="*/ 81565 w 292608"/>
                <a:gd name="connsiteY3" fmla="*/ 2926 h 323088"/>
                <a:gd name="connsiteX4" fmla="*/ 23653 w 292608"/>
                <a:gd name="connsiteY4" fmla="*/ 14508 h 323088"/>
                <a:gd name="connsiteX5" fmla="*/ 10851 w 292608"/>
                <a:gd name="connsiteY5" fmla="*/ 48646 h 323088"/>
                <a:gd name="connsiteX6" fmla="*/ 12070 w 292608"/>
                <a:gd name="connsiteY6" fmla="*/ 69372 h 323088"/>
                <a:gd name="connsiteX7" fmla="*/ 2926 w 292608"/>
                <a:gd name="connsiteY7" fmla="*/ 115702 h 323088"/>
                <a:gd name="connsiteX8" fmla="*/ 71201 w 292608"/>
                <a:gd name="connsiteY8" fmla="*/ 179100 h 323088"/>
                <a:gd name="connsiteX9" fmla="*/ 99243 w 292608"/>
                <a:gd name="connsiteY9" fmla="*/ 185196 h 323088"/>
                <a:gd name="connsiteX10" fmla="*/ 143134 w 292608"/>
                <a:gd name="connsiteY10" fmla="*/ 213848 h 323088"/>
                <a:gd name="connsiteX11" fmla="*/ 179101 w 292608"/>
                <a:gd name="connsiteY11" fmla="*/ 229088 h 323088"/>
                <a:gd name="connsiteX12" fmla="*/ 185806 w 292608"/>
                <a:gd name="connsiteY12" fmla="*/ 246156 h 323088"/>
                <a:gd name="connsiteX13" fmla="*/ 160203 w 292608"/>
                <a:gd name="connsiteY13" fmla="*/ 304678 h 323088"/>
                <a:gd name="connsiteX14" fmla="*/ 194950 w 292608"/>
                <a:gd name="connsiteY14" fmla="*/ 315651 h 323088"/>
                <a:gd name="connsiteX15" fmla="*/ 232745 w 292608"/>
                <a:gd name="connsiteY15" fmla="*/ 321747 h 323088"/>
                <a:gd name="connsiteX16" fmla="*/ 258349 w 292608"/>
                <a:gd name="connsiteY16" fmla="*/ 315041 h 323088"/>
                <a:gd name="connsiteX17" fmla="*/ 284561 w 292608"/>
                <a:gd name="connsiteY17" fmla="*/ 285780 h 323088"/>
                <a:gd name="connsiteX18" fmla="*/ 286390 w 292608"/>
                <a:gd name="connsiteY18" fmla="*/ 251033 h 323088"/>
                <a:gd name="connsiteX19" fmla="*/ 290657 w 292608"/>
                <a:gd name="connsiteY19" fmla="*/ 229088 h 323088"/>
                <a:gd name="connsiteX20" fmla="*/ 292486 w 292608"/>
                <a:gd name="connsiteY20" fmla="*/ 205923 h 323088"/>
                <a:gd name="connsiteX21" fmla="*/ 290657 w 292608"/>
                <a:gd name="connsiteY21" fmla="*/ 184587 h 323088"/>
                <a:gd name="connsiteX22" fmla="*/ 277856 w 292608"/>
                <a:gd name="connsiteY22" fmla="*/ 177272 h 323088"/>
                <a:gd name="connsiteX23" fmla="*/ 265664 w 292608"/>
                <a:gd name="connsiteY23" fmla="*/ 183977 h 323088"/>
                <a:gd name="connsiteX24" fmla="*/ 253472 w 292608"/>
                <a:gd name="connsiteY24" fmla="*/ 182148 h 323088"/>
                <a:gd name="connsiteX25" fmla="*/ 247985 w 292608"/>
                <a:gd name="connsiteY25" fmla="*/ 166908 h 323088"/>
                <a:gd name="connsiteX26" fmla="*/ 241889 w 292608"/>
                <a:gd name="connsiteY26" fmla="*/ 131552 h 323088"/>
                <a:gd name="connsiteX27" fmla="*/ 234574 w 292608"/>
                <a:gd name="connsiteY27" fmla="*/ 119969 h 323088"/>
                <a:gd name="connsiteX28" fmla="*/ 210800 w 292608"/>
                <a:gd name="connsiteY28" fmla="*/ 109606 h 323088"/>
                <a:gd name="connsiteX29" fmla="*/ 197998 w 292608"/>
                <a:gd name="connsiteY29" fmla="*/ 116921 h 323088"/>
                <a:gd name="connsiteX30" fmla="*/ 161422 w 292608"/>
                <a:gd name="connsiteY30" fmla="*/ 109606 h 323088"/>
                <a:gd name="connsiteX31" fmla="*/ 158984 w 292608"/>
                <a:gd name="connsiteY31" fmla="*/ 57180 h 323088"/>
                <a:gd name="connsiteX32" fmla="*/ 147401 w 292608"/>
                <a:gd name="connsiteY32" fmla="*/ 35235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2608" h="323088">
                  <a:moveTo>
                    <a:pt x="147401" y="35235"/>
                  </a:moveTo>
                  <a:lnTo>
                    <a:pt x="145573" y="23652"/>
                  </a:lnTo>
                  <a:lnTo>
                    <a:pt x="112654" y="3536"/>
                  </a:lnTo>
                  <a:lnTo>
                    <a:pt x="81565" y="2926"/>
                  </a:lnTo>
                  <a:lnTo>
                    <a:pt x="23653" y="14508"/>
                  </a:lnTo>
                  <a:lnTo>
                    <a:pt x="10851" y="48646"/>
                  </a:lnTo>
                  <a:lnTo>
                    <a:pt x="12070" y="69372"/>
                  </a:lnTo>
                  <a:lnTo>
                    <a:pt x="2926" y="115702"/>
                  </a:lnTo>
                  <a:lnTo>
                    <a:pt x="71201" y="179100"/>
                  </a:lnTo>
                  <a:lnTo>
                    <a:pt x="99243" y="185196"/>
                  </a:lnTo>
                  <a:lnTo>
                    <a:pt x="143134" y="213848"/>
                  </a:lnTo>
                  <a:lnTo>
                    <a:pt x="179101" y="229088"/>
                  </a:lnTo>
                  <a:lnTo>
                    <a:pt x="185806" y="246156"/>
                  </a:lnTo>
                  <a:lnTo>
                    <a:pt x="160203" y="304678"/>
                  </a:lnTo>
                  <a:lnTo>
                    <a:pt x="194950" y="315651"/>
                  </a:lnTo>
                  <a:lnTo>
                    <a:pt x="232745" y="321747"/>
                  </a:lnTo>
                  <a:lnTo>
                    <a:pt x="258349" y="315041"/>
                  </a:lnTo>
                  <a:lnTo>
                    <a:pt x="284561" y="285780"/>
                  </a:lnTo>
                  <a:lnTo>
                    <a:pt x="286390" y="251033"/>
                  </a:lnTo>
                  <a:lnTo>
                    <a:pt x="290657" y="229088"/>
                  </a:lnTo>
                  <a:lnTo>
                    <a:pt x="292486" y="205923"/>
                  </a:lnTo>
                  <a:lnTo>
                    <a:pt x="290657" y="184587"/>
                  </a:lnTo>
                  <a:lnTo>
                    <a:pt x="277856" y="177272"/>
                  </a:lnTo>
                  <a:lnTo>
                    <a:pt x="265664" y="183977"/>
                  </a:lnTo>
                  <a:lnTo>
                    <a:pt x="253472" y="182148"/>
                  </a:lnTo>
                  <a:lnTo>
                    <a:pt x="247985" y="166908"/>
                  </a:lnTo>
                  <a:lnTo>
                    <a:pt x="241889" y="131552"/>
                  </a:lnTo>
                  <a:lnTo>
                    <a:pt x="234574" y="119969"/>
                  </a:lnTo>
                  <a:lnTo>
                    <a:pt x="210800" y="109606"/>
                  </a:lnTo>
                  <a:lnTo>
                    <a:pt x="197998" y="116921"/>
                  </a:lnTo>
                  <a:lnTo>
                    <a:pt x="161422" y="109606"/>
                  </a:lnTo>
                  <a:lnTo>
                    <a:pt x="158984" y="57180"/>
                  </a:lnTo>
                  <a:lnTo>
                    <a:pt x="147401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75EDDAB9-668E-470E-A60F-48FD9B6B6CF4}"/>
                </a:ext>
              </a:extLst>
            </p:cNvPr>
            <p:cNvSpPr/>
            <p:nvPr/>
          </p:nvSpPr>
          <p:spPr>
            <a:xfrm>
              <a:off x="7411277" y="2857515"/>
              <a:ext cx="22823" cy="45645"/>
            </a:xfrm>
            <a:custGeom>
              <a:avLst/>
              <a:gdLst>
                <a:gd name="connsiteX0" fmla="*/ 19386 w 24384"/>
                <a:gd name="connsiteY0" fmla="*/ 8412 h 48768"/>
                <a:gd name="connsiteX1" fmla="*/ 7194 w 24384"/>
                <a:gd name="connsiteY1" fmla="*/ 2926 h 48768"/>
                <a:gd name="connsiteX2" fmla="*/ 2926 w 24384"/>
                <a:gd name="connsiteY2" fmla="*/ 29139 h 48768"/>
                <a:gd name="connsiteX3" fmla="*/ 11461 w 24384"/>
                <a:gd name="connsiteY3" fmla="*/ 33406 h 48768"/>
                <a:gd name="connsiteX4" fmla="*/ 4146 w 24384"/>
                <a:gd name="connsiteY4" fmla="*/ 38283 h 48768"/>
                <a:gd name="connsiteX5" fmla="*/ 3536 w 24384"/>
                <a:gd name="connsiteY5" fmla="*/ 48646 h 48768"/>
                <a:gd name="connsiteX6" fmla="*/ 18166 w 24384"/>
                <a:gd name="connsiteY6" fmla="*/ 43769 h 48768"/>
                <a:gd name="connsiteX7" fmla="*/ 21824 w 24384"/>
                <a:gd name="connsiteY7" fmla="*/ 32187 h 48768"/>
                <a:gd name="connsiteX8" fmla="*/ 19386 w 24384"/>
                <a:gd name="connsiteY8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4" h="48768">
                  <a:moveTo>
                    <a:pt x="19386" y="8412"/>
                  </a:moveTo>
                  <a:lnTo>
                    <a:pt x="7194" y="2926"/>
                  </a:lnTo>
                  <a:lnTo>
                    <a:pt x="2926" y="29139"/>
                  </a:lnTo>
                  <a:lnTo>
                    <a:pt x="11461" y="33406"/>
                  </a:lnTo>
                  <a:lnTo>
                    <a:pt x="4146" y="38283"/>
                  </a:lnTo>
                  <a:lnTo>
                    <a:pt x="3536" y="48646"/>
                  </a:lnTo>
                  <a:lnTo>
                    <a:pt x="18166" y="43769"/>
                  </a:lnTo>
                  <a:lnTo>
                    <a:pt x="21824" y="32187"/>
                  </a:lnTo>
                  <a:lnTo>
                    <a:pt x="19386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BF476DB4-E6BC-4C15-BC66-3097235F9E50}"/>
                </a:ext>
              </a:extLst>
            </p:cNvPr>
            <p:cNvSpPr/>
            <p:nvPr/>
          </p:nvSpPr>
          <p:spPr>
            <a:xfrm>
              <a:off x="7923073" y="3090306"/>
              <a:ext cx="28528" cy="57056"/>
            </a:xfrm>
            <a:custGeom>
              <a:avLst/>
              <a:gdLst>
                <a:gd name="connsiteX0" fmla="*/ 27920 w 30480"/>
                <a:gd name="connsiteY0" fmla="*/ 60838 h 60960"/>
                <a:gd name="connsiteX1" fmla="*/ 32797 w 30480"/>
                <a:gd name="connsiteY1" fmla="*/ 37673 h 60960"/>
                <a:gd name="connsiteX2" fmla="*/ 29749 w 30480"/>
                <a:gd name="connsiteY2" fmla="*/ 15118 h 60960"/>
                <a:gd name="connsiteX3" fmla="*/ 18166 w 30480"/>
                <a:gd name="connsiteY3" fmla="*/ 2926 h 60960"/>
                <a:gd name="connsiteX4" fmla="*/ 9632 w 30480"/>
                <a:gd name="connsiteY4" fmla="*/ 7193 h 60960"/>
                <a:gd name="connsiteX5" fmla="*/ 2926 w 30480"/>
                <a:gd name="connsiteY5" fmla="*/ 27310 h 60960"/>
                <a:gd name="connsiteX6" fmla="*/ 7802 w 30480"/>
                <a:gd name="connsiteY6" fmla="*/ 55961 h 60960"/>
                <a:gd name="connsiteX7" fmla="*/ 18776 w 30480"/>
                <a:gd name="connsiteY7" fmla="*/ 63276 h 60960"/>
                <a:gd name="connsiteX8" fmla="*/ 27920 w 30480"/>
                <a:gd name="connsiteY8" fmla="*/ 6083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480" h="60960">
                  <a:moveTo>
                    <a:pt x="27920" y="60838"/>
                  </a:moveTo>
                  <a:lnTo>
                    <a:pt x="32797" y="37673"/>
                  </a:lnTo>
                  <a:lnTo>
                    <a:pt x="29749" y="15118"/>
                  </a:lnTo>
                  <a:lnTo>
                    <a:pt x="18166" y="2926"/>
                  </a:lnTo>
                  <a:lnTo>
                    <a:pt x="9632" y="7193"/>
                  </a:lnTo>
                  <a:lnTo>
                    <a:pt x="2926" y="27310"/>
                  </a:lnTo>
                  <a:lnTo>
                    <a:pt x="7802" y="55961"/>
                  </a:lnTo>
                  <a:lnTo>
                    <a:pt x="18776" y="63276"/>
                  </a:lnTo>
                  <a:lnTo>
                    <a:pt x="27920" y="6083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0061438A-FC30-486D-B35B-3BA9749B091F}"/>
                </a:ext>
              </a:extLst>
            </p:cNvPr>
            <p:cNvSpPr/>
            <p:nvPr/>
          </p:nvSpPr>
          <p:spPr>
            <a:xfrm>
              <a:off x="6918880" y="2293227"/>
              <a:ext cx="273871" cy="165464"/>
            </a:xfrm>
            <a:custGeom>
              <a:avLst/>
              <a:gdLst>
                <a:gd name="connsiteX0" fmla="*/ 187025 w 292608"/>
                <a:gd name="connsiteY0" fmla="*/ 2926 h 176784"/>
                <a:gd name="connsiteX1" fmla="*/ 174224 w 292608"/>
                <a:gd name="connsiteY1" fmla="*/ 2926 h 176784"/>
                <a:gd name="connsiteX2" fmla="*/ 168128 w 292608"/>
                <a:gd name="connsiteY2" fmla="*/ 12070 h 176784"/>
                <a:gd name="connsiteX3" fmla="*/ 146182 w 292608"/>
                <a:gd name="connsiteY3" fmla="*/ 15728 h 176784"/>
                <a:gd name="connsiteX4" fmla="*/ 136429 w 292608"/>
                <a:gd name="connsiteY4" fmla="*/ 21214 h 176784"/>
                <a:gd name="connsiteX5" fmla="*/ 121798 w 292608"/>
                <a:gd name="connsiteY5" fmla="*/ 12070 h 176784"/>
                <a:gd name="connsiteX6" fmla="*/ 102290 w 292608"/>
                <a:gd name="connsiteY6" fmla="*/ 12070 h 176784"/>
                <a:gd name="connsiteX7" fmla="*/ 82784 w 292608"/>
                <a:gd name="connsiteY7" fmla="*/ 7803 h 176784"/>
                <a:gd name="connsiteX8" fmla="*/ 71201 w 292608"/>
                <a:gd name="connsiteY8" fmla="*/ 15728 h 176784"/>
                <a:gd name="connsiteX9" fmla="*/ 53522 w 292608"/>
                <a:gd name="connsiteY9" fmla="*/ 23653 h 176784"/>
                <a:gd name="connsiteX10" fmla="*/ 41941 w 292608"/>
                <a:gd name="connsiteY10" fmla="*/ 49256 h 176784"/>
                <a:gd name="connsiteX11" fmla="*/ 26090 w 292608"/>
                <a:gd name="connsiteY11" fmla="*/ 75469 h 176784"/>
                <a:gd name="connsiteX12" fmla="*/ 2926 w 292608"/>
                <a:gd name="connsiteY12" fmla="*/ 82174 h 176784"/>
                <a:gd name="connsiteX13" fmla="*/ 20605 w 292608"/>
                <a:gd name="connsiteY13" fmla="*/ 97414 h 176784"/>
                <a:gd name="connsiteX14" fmla="*/ 25481 w 292608"/>
                <a:gd name="connsiteY14" fmla="*/ 108997 h 176784"/>
                <a:gd name="connsiteX15" fmla="*/ 44989 w 292608"/>
                <a:gd name="connsiteY15" fmla="*/ 118141 h 176784"/>
                <a:gd name="connsiteX16" fmla="*/ 49256 w 292608"/>
                <a:gd name="connsiteY16" fmla="*/ 133381 h 176784"/>
                <a:gd name="connsiteX17" fmla="*/ 68153 w 292608"/>
                <a:gd name="connsiteY17" fmla="*/ 144353 h 176784"/>
                <a:gd name="connsiteX18" fmla="*/ 76688 w 292608"/>
                <a:gd name="connsiteY18" fmla="*/ 136429 h 176784"/>
                <a:gd name="connsiteX19" fmla="*/ 85222 w 292608"/>
                <a:gd name="connsiteY19" fmla="*/ 140696 h 176784"/>
                <a:gd name="connsiteX20" fmla="*/ 78517 w 292608"/>
                <a:gd name="connsiteY20" fmla="*/ 147401 h 176784"/>
                <a:gd name="connsiteX21" fmla="*/ 84613 w 292608"/>
                <a:gd name="connsiteY21" fmla="*/ 153497 h 176784"/>
                <a:gd name="connsiteX22" fmla="*/ 95585 w 292608"/>
                <a:gd name="connsiteY22" fmla="*/ 169347 h 176784"/>
                <a:gd name="connsiteX23" fmla="*/ 107168 w 292608"/>
                <a:gd name="connsiteY23" fmla="*/ 166299 h 176784"/>
                <a:gd name="connsiteX24" fmla="*/ 131552 w 292608"/>
                <a:gd name="connsiteY24" fmla="*/ 172395 h 176784"/>
                <a:gd name="connsiteX25" fmla="*/ 177272 w 292608"/>
                <a:gd name="connsiteY25" fmla="*/ 174224 h 176784"/>
                <a:gd name="connsiteX26" fmla="*/ 191293 w 292608"/>
                <a:gd name="connsiteY26" fmla="*/ 164470 h 176784"/>
                <a:gd name="connsiteX27" fmla="*/ 226649 w 292608"/>
                <a:gd name="connsiteY27" fmla="*/ 155936 h 176784"/>
                <a:gd name="connsiteX28" fmla="*/ 251033 w 292608"/>
                <a:gd name="connsiteY28" fmla="*/ 169347 h 176784"/>
                <a:gd name="connsiteX29" fmla="*/ 269321 w 292608"/>
                <a:gd name="connsiteY29" fmla="*/ 173614 h 176784"/>
                <a:gd name="connsiteX30" fmla="*/ 271760 w 292608"/>
                <a:gd name="connsiteY30" fmla="*/ 128504 h 176784"/>
                <a:gd name="connsiteX31" fmla="*/ 281513 w 292608"/>
                <a:gd name="connsiteY31" fmla="*/ 131552 h 176784"/>
                <a:gd name="connsiteX32" fmla="*/ 295534 w 292608"/>
                <a:gd name="connsiteY32" fmla="*/ 123627 h 176784"/>
                <a:gd name="connsiteX33" fmla="*/ 293096 w 292608"/>
                <a:gd name="connsiteY33" fmla="*/ 113873 h 176784"/>
                <a:gd name="connsiteX34" fmla="*/ 278465 w 292608"/>
                <a:gd name="connsiteY34" fmla="*/ 107168 h 176784"/>
                <a:gd name="connsiteX35" fmla="*/ 265054 w 292608"/>
                <a:gd name="connsiteY35" fmla="*/ 113264 h 176784"/>
                <a:gd name="connsiteX36" fmla="*/ 250424 w 292608"/>
                <a:gd name="connsiteY36" fmla="*/ 106558 h 176784"/>
                <a:gd name="connsiteX37" fmla="*/ 242498 w 292608"/>
                <a:gd name="connsiteY37" fmla="*/ 89489 h 176784"/>
                <a:gd name="connsiteX38" fmla="*/ 243718 w 292608"/>
                <a:gd name="connsiteY38" fmla="*/ 73030 h 176784"/>
                <a:gd name="connsiteX39" fmla="*/ 240061 w 292608"/>
                <a:gd name="connsiteY39" fmla="*/ 56571 h 176784"/>
                <a:gd name="connsiteX40" fmla="*/ 219334 w 292608"/>
                <a:gd name="connsiteY40" fmla="*/ 34016 h 176784"/>
                <a:gd name="connsiteX41" fmla="*/ 207752 w 292608"/>
                <a:gd name="connsiteY41" fmla="*/ 18166 h 176784"/>
                <a:gd name="connsiteX42" fmla="*/ 196778 w 292608"/>
                <a:gd name="connsiteY42" fmla="*/ 6584 h 176784"/>
                <a:gd name="connsiteX43" fmla="*/ 187025 w 292608"/>
                <a:gd name="connsiteY43" fmla="*/ 2926 h 17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2608" h="176784">
                  <a:moveTo>
                    <a:pt x="187025" y="2926"/>
                  </a:moveTo>
                  <a:lnTo>
                    <a:pt x="174224" y="2926"/>
                  </a:lnTo>
                  <a:lnTo>
                    <a:pt x="168128" y="12070"/>
                  </a:lnTo>
                  <a:lnTo>
                    <a:pt x="146182" y="15728"/>
                  </a:lnTo>
                  <a:lnTo>
                    <a:pt x="136429" y="21214"/>
                  </a:lnTo>
                  <a:lnTo>
                    <a:pt x="121798" y="12070"/>
                  </a:lnTo>
                  <a:lnTo>
                    <a:pt x="102290" y="12070"/>
                  </a:lnTo>
                  <a:lnTo>
                    <a:pt x="82784" y="7803"/>
                  </a:lnTo>
                  <a:lnTo>
                    <a:pt x="71201" y="15728"/>
                  </a:lnTo>
                  <a:lnTo>
                    <a:pt x="53522" y="23653"/>
                  </a:lnTo>
                  <a:lnTo>
                    <a:pt x="41941" y="49256"/>
                  </a:lnTo>
                  <a:lnTo>
                    <a:pt x="26090" y="75469"/>
                  </a:lnTo>
                  <a:lnTo>
                    <a:pt x="2926" y="82174"/>
                  </a:lnTo>
                  <a:lnTo>
                    <a:pt x="20605" y="97414"/>
                  </a:lnTo>
                  <a:lnTo>
                    <a:pt x="25481" y="108997"/>
                  </a:lnTo>
                  <a:lnTo>
                    <a:pt x="44989" y="118141"/>
                  </a:lnTo>
                  <a:lnTo>
                    <a:pt x="49256" y="133381"/>
                  </a:lnTo>
                  <a:lnTo>
                    <a:pt x="68153" y="144353"/>
                  </a:lnTo>
                  <a:lnTo>
                    <a:pt x="76688" y="136429"/>
                  </a:lnTo>
                  <a:lnTo>
                    <a:pt x="85222" y="140696"/>
                  </a:lnTo>
                  <a:lnTo>
                    <a:pt x="78517" y="147401"/>
                  </a:lnTo>
                  <a:lnTo>
                    <a:pt x="84613" y="153497"/>
                  </a:lnTo>
                  <a:lnTo>
                    <a:pt x="95585" y="169347"/>
                  </a:lnTo>
                  <a:lnTo>
                    <a:pt x="107168" y="166299"/>
                  </a:lnTo>
                  <a:lnTo>
                    <a:pt x="131552" y="172395"/>
                  </a:lnTo>
                  <a:lnTo>
                    <a:pt x="177272" y="174224"/>
                  </a:lnTo>
                  <a:lnTo>
                    <a:pt x="191293" y="164470"/>
                  </a:lnTo>
                  <a:lnTo>
                    <a:pt x="226649" y="155936"/>
                  </a:lnTo>
                  <a:lnTo>
                    <a:pt x="251033" y="169347"/>
                  </a:lnTo>
                  <a:lnTo>
                    <a:pt x="269321" y="173614"/>
                  </a:lnTo>
                  <a:lnTo>
                    <a:pt x="271760" y="128504"/>
                  </a:lnTo>
                  <a:lnTo>
                    <a:pt x="281513" y="131552"/>
                  </a:lnTo>
                  <a:lnTo>
                    <a:pt x="295534" y="123627"/>
                  </a:lnTo>
                  <a:lnTo>
                    <a:pt x="293096" y="113873"/>
                  </a:lnTo>
                  <a:lnTo>
                    <a:pt x="278465" y="107168"/>
                  </a:lnTo>
                  <a:lnTo>
                    <a:pt x="265054" y="113264"/>
                  </a:lnTo>
                  <a:lnTo>
                    <a:pt x="250424" y="106558"/>
                  </a:lnTo>
                  <a:lnTo>
                    <a:pt x="242498" y="89489"/>
                  </a:lnTo>
                  <a:lnTo>
                    <a:pt x="243718" y="73030"/>
                  </a:lnTo>
                  <a:lnTo>
                    <a:pt x="240061" y="56571"/>
                  </a:lnTo>
                  <a:lnTo>
                    <a:pt x="219334" y="34016"/>
                  </a:lnTo>
                  <a:lnTo>
                    <a:pt x="207752" y="18166"/>
                  </a:lnTo>
                  <a:lnTo>
                    <a:pt x="196778" y="6584"/>
                  </a:lnTo>
                  <a:lnTo>
                    <a:pt x="18702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9F7901E3-3ADC-4A2A-8226-3B0CB65D1083}"/>
                </a:ext>
              </a:extLst>
            </p:cNvPr>
            <p:cNvSpPr/>
            <p:nvPr/>
          </p:nvSpPr>
          <p:spPr>
            <a:xfrm>
              <a:off x="6870382" y="1258223"/>
              <a:ext cx="3959718" cy="1289476"/>
            </a:xfrm>
            <a:custGeom>
              <a:avLst/>
              <a:gdLst>
                <a:gd name="connsiteX0" fmla="*/ 1605565 w 4230624"/>
                <a:gd name="connsiteY0" fmla="*/ 65105 h 1377696"/>
                <a:gd name="connsiteX1" fmla="*/ 1578133 w 4230624"/>
                <a:gd name="connsiteY1" fmla="*/ 40721 h 1377696"/>
                <a:gd name="connsiteX2" fmla="*/ 1495226 w 4230624"/>
                <a:gd name="connsiteY2" fmla="*/ 15728 h 1377696"/>
                <a:gd name="connsiteX3" fmla="*/ 1437925 w 4230624"/>
                <a:gd name="connsiteY3" fmla="*/ 2926 h 1377696"/>
                <a:gd name="connsiteX4" fmla="*/ 1400129 w 4230624"/>
                <a:gd name="connsiteY4" fmla="*/ 8412 h 1377696"/>
                <a:gd name="connsiteX5" fmla="*/ 1367821 w 4230624"/>
                <a:gd name="connsiteY5" fmla="*/ 26091 h 1377696"/>
                <a:gd name="connsiteX6" fmla="*/ 1403177 w 4230624"/>
                <a:gd name="connsiteY6" fmla="*/ 30968 h 1377696"/>
                <a:gd name="connsiteX7" fmla="*/ 1443410 w 4230624"/>
                <a:gd name="connsiteY7" fmla="*/ 50475 h 1377696"/>
                <a:gd name="connsiteX8" fmla="*/ 1492178 w 4230624"/>
                <a:gd name="connsiteY8" fmla="*/ 60838 h 1377696"/>
                <a:gd name="connsiteX9" fmla="*/ 1562282 w 4230624"/>
                <a:gd name="connsiteY9" fmla="*/ 68763 h 1377696"/>
                <a:gd name="connsiteX10" fmla="*/ 1605565 w 4230624"/>
                <a:gd name="connsiteY10" fmla="*/ 65105 h 1377696"/>
                <a:gd name="connsiteX11" fmla="*/ 516209 w 4230624"/>
                <a:gd name="connsiteY11" fmla="*/ 20604 h 1377696"/>
                <a:gd name="connsiteX12" fmla="*/ 521696 w 4230624"/>
                <a:gd name="connsiteY12" fmla="*/ 16947 h 1377696"/>
                <a:gd name="connsiteX13" fmla="*/ 486949 w 4230624"/>
                <a:gd name="connsiteY13" fmla="*/ 11460 h 1377696"/>
                <a:gd name="connsiteX14" fmla="*/ 469880 w 4230624"/>
                <a:gd name="connsiteY14" fmla="*/ 15728 h 1377696"/>
                <a:gd name="connsiteX15" fmla="*/ 461954 w 4230624"/>
                <a:gd name="connsiteY15" fmla="*/ 21824 h 1377696"/>
                <a:gd name="connsiteX16" fmla="*/ 452810 w 4230624"/>
                <a:gd name="connsiteY16" fmla="*/ 14508 h 1377696"/>
                <a:gd name="connsiteX17" fmla="*/ 421112 w 4230624"/>
                <a:gd name="connsiteY17" fmla="*/ 15118 h 1377696"/>
                <a:gd name="connsiteX18" fmla="*/ 383317 w 4230624"/>
                <a:gd name="connsiteY18" fmla="*/ 19995 h 1377696"/>
                <a:gd name="connsiteX19" fmla="*/ 430256 w 4230624"/>
                <a:gd name="connsiteY19" fmla="*/ 20604 h 1377696"/>
                <a:gd name="connsiteX20" fmla="*/ 423550 w 4230624"/>
                <a:gd name="connsiteY20" fmla="*/ 28529 h 1377696"/>
                <a:gd name="connsiteX21" fmla="*/ 450373 w 4230624"/>
                <a:gd name="connsiteY21" fmla="*/ 34625 h 1377696"/>
                <a:gd name="connsiteX22" fmla="*/ 472318 w 4230624"/>
                <a:gd name="connsiteY22" fmla="*/ 30358 h 1377696"/>
                <a:gd name="connsiteX23" fmla="*/ 472928 w 4230624"/>
                <a:gd name="connsiteY23" fmla="*/ 26091 h 1377696"/>
                <a:gd name="connsiteX24" fmla="*/ 490606 w 4230624"/>
                <a:gd name="connsiteY24" fmla="*/ 24262 h 1377696"/>
                <a:gd name="connsiteX25" fmla="*/ 516209 w 4230624"/>
                <a:gd name="connsiteY25" fmla="*/ 20604 h 1377696"/>
                <a:gd name="connsiteX26" fmla="*/ 1738457 w 4230624"/>
                <a:gd name="connsiteY26" fmla="*/ 80955 h 1377696"/>
                <a:gd name="connsiteX27" fmla="*/ 1729313 w 4230624"/>
                <a:gd name="connsiteY27" fmla="*/ 69982 h 1377696"/>
                <a:gd name="connsiteX28" fmla="*/ 1653113 w 4230624"/>
                <a:gd name="connsiteY28" fmla="*/ 54132 h 1377696"/>
                <a:gd name="connsiteX29" fmla="*/ 1634825 w 4230624"/>
                <a:gd name="connsiteY29" fmla="*/ 52304 h 1377696"/>
                <a:gd name="connsiteX30" fmla="*/ 1621414 w 4230624"/>
                <a:gd name="connsiteY30" fmla="*/ 55352 h 1377696"/>
                <a:gd name="connsiteX31" fmla="*/ 1628729 w 4230624"/>
                <a:gd name="connsiteY31" fmla="*/ 91928 h 1377696"/>
                <a:gd name="connsiteX32" fmla="*/ 1738457 w 4230624"/>
                <a:gd name="connsiteY32" fmla="*/ 80955 h 1377696"/>
                <a:gd name="connsiteX33" fmla="*/ 1831117 w 4230624"/>
                <a:gd name="connsiteY33" fmla="*/ 119360 h 1377696"/>
                <a:gd name="connsiteX34" fmla="*/ 1775033 w 4230624"/>
                <a:gd name="connsiteY34" fmla="*/ 115092 h 1377696"/>
                <a:gd name="connsiteX35" fmla="*/ 1795760 w 4230624"/>
                <a:gd name="connsiteY35" fmla="*/ 107777 h 1377696"/>
                <a:gd name="connsiteX36" fmla="*/ 1745773 w 4230624"/>
                <a:gd name="connsiteY36" fmla="*/ 98633 h 1377696"/>
                <a:gd name="connsiteX37" fmla="*/ 1708586 w 4230624"/>
                <a:gd name="connsiteY37" fmla="*/ 110216 h 1377696"/>
                <a:gd name="connsiteX38" fmla="*/ 1702490 w 4230624"/>
                <a:gd name="connsiteY38" fmla="*/ 122408 h 1377696"/>
                <a:gd name="connsiteX39" fmla="*/ 1711634 w 4230624"/>
                <a:gd name="connsiteY39" fmla="*/ 135209 h 1377696"/>
                <a:gd name="connsiteX40" fmla="*/ 1669573 w 4230624"/>
                <a:gd name="connsiteY40" fmla="*/ 134600 h 1377696"/>
                <a:gd name="connsiteX41" fmla="*/ 1637264 w 4230624"/>
                <a:gd name="connsiteY41" fmla="*/ 150449 h 1377696"/>
                <a:gd name="connsiteX42" fmla="*/ 1611050 w 4230624"/>
                <a:gd name="connsiteY42" fmla="*/ 143744 h 1377696"/>
                <a:gd name="connsiteX43" fmla="*/ 1554358 w 4230624"/>
                <a:gd name="connsiteY43" fmla="*/ 146792 h 1377696"/>
                <a:gd name="connsiteX44" fmla="*/ 1556186 w 4230624"/>
                <a:gd name="connsiteY44" fmla="*/ 154716 h 1377696"/>
                <a:gd name="connsiteX45" fmla="*/ 1500104 w 4230624"/>
                <a:gd name="connsiteY45" fmla="*/ 158984 h 1377696"/>
                <a:gd name="connsiteX46" fmla="*/ 1470233 w 4230624"/>
                <a:gd name="connsiteY46" fmla="*/ 173614 h 1377696"/>
                <a:gd name="connsiteX47" fmla="*/ 1444630 w 4230624"/>
                <a:gd name="connsiteY47" fmla="*/ 174833 h 1377696"/>
                <a:gd name="connsiteX48" fmla="*/ 1437314 w 4230624"/>
                <a:gd name="connsiteY48" fmla="*/ 194950 h 1377696"/>
                <a:gd name="connsiteX49" fmla="*/ 1470842 w 4230624"/>
                <a:gd name="connsiteY49" fmla="*/ 210800 h 1377696"/>
                <a:gd name="connsiteX50" fmla="*/ 1423904 w 4230624"/>
                <a:gd name="connsiteY50" fmla="*/ 215067 h 1377696"/>
                <a:gd name="connsiteX51" fmla="*/ 1365992 w 4230624"/>
                <a:gd name="connsiteY51" fmla="*/ 213238 h 1377696"/>
                <a:gd name="connsiteX52" fmla="*/ 1330634 w 4230624"/>
                <a:gd name="connsiteY52" fmla="*/ 219944 h 1377696"/>
                <a:gd name="connsiteX53" fmla="*/ 1359896 w 4230624"/>
                <a:gd name="connsiteY53" fmla="*/ 252862 h 1377696"/>
                <a:gd name="connsiteX54" fmla="*/ 1401958 w 4230624"/>
                <a:gd name="connsiteY54" fmla="*/ 279075 h 1377696"/>
                <a:gd name="connsiteX55" fmla="*/ 1343437 w 4230624"/>
                <a:gd name="connsiteY55" fmla="*/ 260787 h 1377696"/>
                <a:gd name="connsiteX56" fmla="*/ 1295278 w 4230624"/>
                <a:gd name="connsiteY56" fmla="*/ 262616 h 1377696"/>
                <a:gd name="connsiteX57" fmla="*/ 1264189 w 4230624"/>
                <a:gd name="connsiteY57" fmla="*/ 274808 h 1377696"/>
                <a:gd name="connsiteX58" fmla="*/ 1291621 w 4230624"/>
                <a:gd name="connsiteY58" fmla="*/ 297973 h 1377696"/>
                <a:gd name="connsiteX59" fmla="*/ 1261750 w 4230624"/>
                <a:gd name="connsiteY59" fmla="*/ 291877 h 1377696"/>
                <a:gd name="connsiteX60" fmla="*/ 1248949 w 4230624"/>
                <a:gd name="connsiteY60" fmla="*/ 261396 h 1377696"/>
                <a:gd name="connsiteX61" fmla="*/ 1223345 w 4230624"/>
                <a:gd name="connsiteY61" fmla="*/ 244328 h 1377696"/>
                <a:gd name="connsiteX62" fmla="*/ 1212373 w 4230624"/>
                <a:gd name="connsiteY62" fmla="*/ 244937 h 1377696"/>
                <a:gd name="connsiteX63" fmla="*/ 1234318 w 4230624"/>
                <a:gd name="connsiteY63" fmla="*/ 267493 h 1377696"/>
                <a:gd name="connsiteX64" fmla="*/ 1206277 w 4230624"/>
                <a:gd name="connsiteY64" fmla="*/ 288829 h 1377696"/>
                <a:gd name="connsiteX65" fmla="*/ 1255654 w 4230624"/>
                <a:gd name="connsiteY65" fmla="*/ 314432 h 1377696"/>
                <a:gd name="connsiteX66" fmla="*/ 1258093 w 4230624"/>
                <a:gd name="connsiteY66" fmla="*/ 347350 h 1377696"/>
                <a:gd name="connsiteX67" fmla="*/ 1275770 w 4230624"/>
                <a:gd name="connsiteY67" fmla="*/ 365029 h 1377696"/>
                <a:gd name="connsiteX68" fmla="*/ 1304422 w 4230624"/>
                <a:gd name="connsiteY68" fmla="*/ 368077 h 1377696"/>
                <a:gd name="connsiteX69" fmla="*/ 1306861 w 4230624"/>
                <a:gd name="connsiteY69" fmla="*/ 389413 h 1377696"/>
                <a:gd name="connsiteX70" fmla="*/ 1333682 w 4230624"/>
                <a:gd name="connsiteY70" fmla="*/ 408310 h 1377696"/>
                <a:gd name="connsiteX71" fmla="*/ 1322101 w 4230624"/>
                <a:gd name="connsiteY71" fmla="*/ 424160 h 1377696"/>
                <a:gd name="connsiteX72" fmla="*/ 1325149 w 4230624"/>
                <a:gd name="connsiteY72" fmla="*/ 440619 h 1377696"/>
                <a:gd name="connsiteX73" fmla="*/ 1302593 w 4230624"/>
                <a:gd name="connsiteY73" fmla="*/ 449153 h 1377696"/>
                <a:gd name="connsiteX74" fmla="*/ 1299545 w 4230624"/>
                <a:gd name="connsiteY74" fmla="*/ 461345 h 1377696"/>
                <a:gd name="connsiteX75" fmla="*/ 1267237 w 4230624"/>
                <a:gd name="connsiteY75" fmla="*/ 456469 h 1377696"/>
                <a:gd name="connsiteX76" fmla="*/ 1288573 w 4230624"/>
                <a:gd name="connsiteY76" fmla="*/ 408920 h 1377696"/>
                <a:gd name="connsiteX77" fmla="*/ 1285525 w 4230624"/>
                <a:gd name="connsiteY77" fmla="*/ 386974 h 1377696"/>
                <a:gd name="connsiteX78" fmla="*/ 1244681 w 4230624"/>
                <a:gd name="connsiteY78" fmla="*/ 366857 h 1377696"/>
                <a:gd name="connsiteX79" fmla="*/ 1221517 w 4230624"/>
                <a:gd name="connsiteY79" fmla="*/ 322357 h 1377696"/>
                <a:gd name="connsiteX80" fmla="*/ 1198961 w 4230624"/>
                <a:gd name="connsiteY80" fmla="*/ 299801 h 1377696"/>
                <a:gd name="connsiteX81" fmla="*/ 1177016 w 4230624"/>
                <a:gd name="connsiteY81" fmla="*/ 290048 h 1377696"/>
                <a:gd name="connsiteX82" fmla="*/ 1181893 w 4230624"/>
                <a:gd name="connsiteY82" fmla="*/ 264445 h 1377696"/>
                <a:gd name="connsiteX83" fmla="*/ 1164214 w 4230624"/>
                <a:gd name="connsiteY83" fmla="*/ 246766 h 1377696"/>
                <a:gd name="connsiteX84" fmla="*/ 1095329 w 4230624"/>
                <a:gd name="connsiteY84" fmla="*/ 238232 h 1377696"/>
                <a:gd name="connsiteX85" fmla="*/ 1082528 w 4230624"/>
                <a:gd name="connsiteY85" fmla="*/ 244328 h 1377696"/>
                <a:gd name="connsiteX86" fmla="*/ 1085576 w 4230624"/>
                <a:gd name="connsiteY86" fmla="*/ 272979 h 1377696"/>
                <a:gd name="connsiteX87" fmla="*/ 1059362 w 4230624"/>
                <a:gd name="connsiteY87" fmla="*/ 301630 h 1377696"/>
                <a:gd name="connsiteX88" fmla="*/ 1066678 w 4230624"/>
                <a:gd name="connsiteY88" fmla="*/ 311993 h 1377696"/>
                <a:gd name="connsiteX89" fmla="*/ 1095329 w 4230624"/>
                <a:gd name="connsiteY89" fmla="*/ 336987 h 1377696"/>
                <a:gd name="connsiteX90" fmla="*/ 1095938 w 4230624"/>
                <a:gd name="connsiteY90" fmla="*/ 352837 h 1377696"/>
                <a:gd name="connsiteX91" fmla="*/ 1128248 w 4230624"/>
                <a:gd name="connsiteY91" fmla="*/ 355885 h 1377696"/>
                <a:gd name="connsiteX92" fmla="*/ 1133125 w 4230624"/>
                <a:gd name="connsiteY92" fmla="*/ 362590 h 1377696"/>
                <a:gd name="connsiteX93" fmla="*/ 1168481 w 4230624"/>
                <a:gd name="connsiteY93" fmla="*/ 380269 h 1377696"/>
                <a:gd name="connsiteX94" fmla="*/ 1162385 w 4230624"/>
                <a:gd name="connsiteY94" fmla="*/ 397337 h 1377696"/>
                <a:gd name="connsiteX95" fmla="*/ 1049609 w 4230624"/>
                <a:gd name="connsiteY95" fmla="*/ 360152 h 1377696"/>
                <a:gd name="connsiteX96" fmla="*/ 1009376 w 4230624"/>
                <a:gd name="connsiteY96" fmla="*/ 349789 h 1377696"/>
                <a:gd name="connsiteX97" fmla="*/ 931346 w 4230624"/>
                <a:gd name="connsiteY97" fmla="*/ 340035 h 1377696"/>
                <a:gd name="connsiteX98" fmla="*/ 924032 w 4230624"/>
                <a:gd name="connsiteY98" fmla="*/ 350398 h 1377696"/>
                <a:gd name="connsiteX99" fmla="*/ 959998 w 4230624"/>
                <a:gd name="connsiteY99" fmla="*/ 369296 h 1377696"/>
                <a:gd name="connsiteX100" fmla="*/ 943538 w 4230624"/>
                <a:gd name="connsiteY100" fmla="*/ 391241 h 1377696"/>
                <a:gd name="connsiteX101" fmla="*/ 904525 w 4230624"/>
                <a:gd name="connsiteY101" fmla="*/ 371734 h 1377696"/>
                <a:gd name="connsiteX102" fmla="*/ 874045 w 4230624"/>
                <a:gd name="connsiteY102" fmla="*/ 385145 h 1377696"/>
                <a:gd name="connsiteX103" fmla="*/ 827714 w 4230624"/>
                <a:gd name="connsiteY103" fmla="*/ 385755 h 1377696"/>
                <a:gd name="connsiteX104" fmla="*/ 814913 w 4230624"/>
                <a:gd name="connsiteY104" fmla="*/ 397337 h 1377696"/>
                <a:gd name="connsiteX105" fmla="*/ 782605 w 4230624"/>
                <a:gd name="connsiteY105" fmla="*/ 393680 h 1377696"/>
                <a:gd name="connsiteX106" fmla="*/ 797845 w 4230624"/>
                <a:gd name="connsiteY106" fmla="*/ 373563 h 1377696"/>
                <a:gd name="connsiteX107" fmla="*/ 778337 w 4230624"/>
                <a:gd name="connsiteY107" fmla="*/ 372344 h 1377696"/>
                <a:gd name="connsiteX108" fmla="*/ 703357 w 4230624"/>
                <a:gd name="connsiteY108" fmla="*/ 400385 h 1377696"/>
                <a:gd name="connsiteX109" fmla="*/ 657026 w 4230624"/>
                <a:gd name="connsiteY109" fmla="*/ 416235 h 1377696"/>
                <a:gd name="connsiteX110" fmla="*/ 659465 w 4230624"/>
                <a:gd name="connsiteY110" fmla="*/ 437571 h 1377696"/>
                <a:gd name="connsiteX111" fmla="*/ 622889 w 4230624"/>
                <a:gd name="connsiteY111" fmla="*/ 444886 h 1377696"/>
                <a:gd name="connsiteX112" fmla="*/ 598505 w 4230624"/>
                <a:gd name="connsiteY112" fmla="*/ 433304 h 1377696"/>
                <a:gd name="connsiteX113" fmla="*/ 591190 w 4230624"/>
                <a:gd name="connsiteY113" fmla="*/ 415016 h 1377696"/>
                <a:gd name="connsiteX114" fmla="*/ 621670 w 4230624"/>
                <a:gd name="connsiteY114" fmla="*/ 410749 h 1377696"/>
                <a:gd name="connsiteX115" fmla="*/ 599725 w 4230624"/>
                <a:gd name="connsiteY115" fmla="*/ 392461 h 1377696"/>
                <a:gd name="connsiteX116" fmla="*/ 525353 w 4230624"/>
                <a:gd name="connsiteY116" fmla="*/ 381488 h 1377696"/>
                <a:gd name="connsiteX117" fmla="*/ 551566 w 4230624"/>
                <a:gd name="connsiteY117" fmla="*/ 402214 h 1377696"/>
                <a:gd name="connsiteX118" fmla="*/ 546689 w 4230624"/>
                <a:gd name="connsiteY118" fmla="*/ 421721 h 1377696"/>
                <a:gd name="connsiteX119" fmla="*/ 575341 w 4230624"/>
                <a:gd name="connsiteY119" fmla="*/ 441838 h 1377696"/>
                <a:gd name="connsiteX120" fmla="*/ 568634 w 4230624"/>
                <a:gd name="connsiteY120" fmla="*/ 465003 h 1377696"/>
                <a:gd name="connsiteX121" fmla="*/ 540593 w 4230624"/>
                <a:gd name="connsiteY121" fmla="*/ 453421 h 1377696"/>
                <a:gd name="connsiteX122" fmla="*/ 516209 w 4230624"/>
                <a:gd name="connsiteY122" fmla="*/ 451592 h 1377696"/>
                <a:gd name="connsiteX123" fmla="*/ 467441 w 4230624"/>
                <a:gd name="connsiteY123" fmla="*/ 484510 h 1377696"/>
                <a:gd name="connsiteX124" fmla="*/ 493045 w 4230624"/>
                <a:gd name="connsiteY124" fmla="*/ 509504 h 1377696"/>
                <a:gd name="connsiteX125" fmla="*/ 473537 w 4230624"/>
                <a:gd name="connsiteY125" fmla="*/ 518038 h 1377696"/>
                <a:gd name="connsiteX126" fmla="*/ 404042 w 4230624"/>
                <a:gd name="connsiteY126" fmla="*/ 496702 h 1377696"/>
                <a:gd name="connsiteX127" fmla="*/ 391241 w 4230624"/>
                <a:gd name="connsiteY127" fmla="*/ 509504 h 1377696"/>
                <a:gd name="connsiteX128" fmla="*/ 411358 w 4230624"/>
                <a:gd name="connsiteY128" fmla="*/ 524134 h 1377696"/>
                <a:gd name="connsiteX129" fmla="*/ 412577 w 4230624"/>
                <a:gd name="connsiteY129" fmla="*/ 540593 h 1377696"/>
                <a:gd name="connsiteX130" fmla="*/ 389413 w 4230624"/>
                <a:gd name="connsiteY130" fmla="*/ 532059 h 1377696"/>
                <a:gd name="connsiteX131" fmla="*/ 352837 w 4230624"/>
                <a:gd name="connsiteY131" fmla="*/ 521696 h 1377696"/>
                <a:gd name="connsiteX132" fmla="*/ 341254 w 4230624"/>
                <a:gd name="connsiteY132" fmla="*/ 486339 h 1377696"/>
                <a:gd name="connsiteX133" fmla="*/ 335158 w 4230624"/>
                <a:gd name="connsiteY133" fmla="*/ 470489 h 1377696"/>
                <a:gd name="connsiteX134" fmla="*/ 286390 w 4230624"/>
                <a:gd name="connsiteY134" fmla="*/ 446105 h 1377696"/>
                <a:gd name="connsiteX135" fmla="*/ 304069 w 4230624"/>
                <a:gd name="connsiteY135" fmla="*/ 441838 h 1377696"/>
                <a:gd name="connsiteX136" fmla="*/ 426598 w 4230624"/>
                <a:gd name="connsiteY136" fmla="*/ 467441 h 1377696"/>
                <a:gd name="connsiteX137" fmla="*/ 465613 w 4230624"/>
                <a:gd name="connsiteY137" fmla="*/ 458297 h 1377696"/>
                <a:gd name="connsiteX138" fmla="*/ 488168 w 4230624"/>
                <a:gd name="connsiteY138" fmla="*/ 440619 h 1377696"/>
                <a:gd name="connsiteX139" fmla="*/ 478414 w 4230624"/>
                <a:gd name="connsiteY139" fmla="*/ 418673 h 1377696"/>
                <a:gd name="connsiteX140" fmla="*/ 454030 w 4230624"/>
                <a:gd name="connsiteY140" fmla="*/ 402824 h 1377696"/>
                <a:gd name="connsiteX141" fmla="*/ 346741 w 4230624"/>
                <a:gd name="connsiteY141" fmla="*/ 365638 h 1377696"/>
                <a:gd name="connsiteX142" fmla="*/ 276026 w 4230624"/>
                <a:gd name="connsiteY142" fmla="*/ 357713 h 1377696"/>
                <a:gd name="connsiteX143" fmla="*/ 229697 w 4230624"/>
                <a:gd name="connsiteY143" fmla="*/ 338206 h 1377696"/>
                <a:gd name="connsiteX144" fmla="*/ 207752 w 4230624"/>
                <a:gd name="connsiteY144" fmla="*/ 349179 h 1377696"/>
                <a:gd name="connsiteX145" fmla="*/ 207752 w 4230624"/>
                <a:gd name="connsiteY145" fmla="*/ 349179 h 1377696"/>
                <a:gd name="connsiteX146" fmla="*/ 168737 w 4230624"/>
                <a:gd name="connsiteY146" fmla="*/ 362590 h 1377696"/>
                <a:gd name="connsiteX147" fmla="*/ 149230 w 4230624"/>
                <a:gd name="connsiteY147" fmla="*/ 365638 h 1377696"/>
                <a:gd name="connsiteX148" fmla="*/ 151669 w 4230624"/>
                <a:gd name="connsiteY148" fmla="*/ 388193 h 1377696"/>
                <a:gd name="connsiteX149" fmla="*/ 195560 w 4230624"/>
                <a:gd name="connsiteY149" fmla="*/ 410749 h 1377696"/>
                <a:gd name="connsiteX150" fmla="*/ 178490 w 4230624"/>
                <a:gd name="connsiteY150" fmla="*/ 435742 h 1377696"/>
                <a:gd name="connsiteX151" fmla="*/ 217505 w 4230624"/>
                <a:gd name="connsiteY151" fmla="*/ 474147 h 1377696"/>
                <a:gd name="connsiteX152" fmla="*/ 207142 w 4230624"/>
                <a:gd name="connsiteY152" fmla="*/ 503408 h 1377696"/>
                <a:gd name="connsiteX153" fmla="*/ 237013 w 4230624"/>
                <a:gd name="connsiteY153" fmla="*/ 528401 h 1377696"/>
                <a:gd name="connsiteX154" fmla="*/ 231526 w 4230624"/>
                <a:gd name="connsiteY154" fmla="*/ 550957 h 1377696"/>
                <a:gd name="connsiteX155" fmla="*/ 276026 w 4230624"/>
                <a:gd name="connsiteY155" fmla="*/ 574731 h 1377696"/>
                <a:gd name="connsiteX156" fmla="*/ 270541 w 4230624"/>
                <a:gd name="connsiteY156" fmla="*/ 592409 h 1377696"/>
                <a:gd name="connsiteX157" fmla="*/ 250424 w 4230624"/>
                <a:gd name="connsiteY157" fmla="*/ 612526 h 1377696"/>
                <a:gd name="connsiteX158" fmla="*/ 202265 w 4230624"/>
                <a:gd name="connsiteY158" fmla="*/ 657637 h 1377696"/>
                <a:gd name="connsiteX159" fmla="*/ 202265 w 4230624"/>
                <a:gd name="connsiteY159" fmla="*/ 657637 h 1377696"/>
                <a:gd name="connsiteX160" fmla="*/ 234574 w 4230624"/>
                <a:gd name="connsiteY160" fmla="*/ 674705 h 1377696"/>
                <a:gd name="connsiteX161" fmla="*/ 207142 w 4230624"/>
                <a:gd name="connsiteY161" fmla="*/ 694213 h 1377696"/>
                <a:gd name="connsiteX162" fmla="*/ 207142 w 4230624"/>
                <a:gd name="connsiteY162" fmla="*/ 694213 h 1377696"/>
                <a:gd name="connsiteX163" fmla="*/ 212629 w 4230624"/>
                <a:gd name="connsiteY163" fmla="*/ 700309 h 1377696"/>
                <a:gd name="connsiteX164" fmla="*/ 196778 w 4230624"/>
                <a:gd name="connsiteY164" fmla="*/ 721035 h 1377696"/>
                <a:gd name="connsiteX165" fmla="*/ 212018 w 4230624"/>
                <a:gd name="connsiteY165" fmla="*/ 754563 h 1377696"/>
                <a:gd name="connsiteX166" fmla="*/ 202265 w 4230624"/>
                <a:gd name="connsiteY166" fmla="*/ 766145 h 1377696"/>
                <a:gd name="connsiteX167" fmla="*/ 216896 w 4230624"/>
                <a:gd name="connsiteY167" fmla="*/ 774680 h 1377696"/>
                <a:gd name="connsiteX168" fmla="*/ 222992 w 4230624"/>
                <a:gd name="connsiteY168" fmla="*/ 791749 h 1377696"/>
                <a:gd name="connsiteX169" fmla="*/ 235793 w 4230624"/>
                <a:gd name="connsiteY169" fmla="*/ 813694 h 1377696"/>
                <a:gd name="connsiteX170" fmla="*/ 267493 w 4230624"/>
                <a:gd name="connsiteY170" fmla="*/ 822838 h 1377696"/>
                <a:gd name="connsiteX171" fmla="*/ 273589 w 4230624"/>
                <a:gd name="connsiteY171" fmla="*/ 831373 h 1377696"/>
                <a:gd name="connsiteX172" fmla="*/ 287609 w 4230624"/>
                <a:gd name="connsiteY172" fmla="*/ 827105 h 1377696"/>
                <a:gd name="connsiteX173" fmla="*/ 316870 w 4230624"/>
                <a:gd name="connsiteY173" fmla="*/ 835640 h 1377696"/>
                <a:gd name="connsiteX174" fmla="*/ 322966 w 4230624"/>
                <a:gd name="connsiteY174" fmla="*/ 853318 h 1377696"/>
                <a:gd name="connsiteX175" fmla="*/ 319309 w 4230624"/>
                <a:gd name="connsiteY175" fmla="*/ 863072 h 1377696"/>
                <a:gd name="connsiteX176" fmla="*/ 341864 w 4230624"/>
                <a:gd name="connsiteY176" fmla="*/ 886846 h 1377696"/>
                <a:gd name="connsiteX177" fmla="*/ 355274 w 4230624"/>
                <a:gd name="connsiteY177" fmla="*/ 893552 h 1377696"/>
                <a:gd name="connsiteX178" fmla="*/ 354665 w 4230624"/>
                <a:gd name="connsiteY178" fmla="*/ 900257 h 1377696"/>
                <a:gd name="connsiteX179" fmla="*/ 375392 w 4230624"/>
                <a:gd name="connsiteY179" fmla="*/ 906963 h 1377696"/>
                <a:gd name="connsiteX180" fmla="*/ 385754 w 4230624"/>
                <a:gd name="connsiteY180" fmla="*/ 916717 h 1377696"/>
                <a:gd name="connsiteX181" fmla="*/ 376001 w 4230624"/>
                <a:gd name="connsiteY181" fmla="*/ 924641 h 1377696"/>
                <a:gd name="connsiteX182" fmla="*/ 352226 w 4230624"/>
                <a:gd name="connsiteY182" fmla="*/ 923422 h 1377696"/>
                <a:gd name="connsiteX183" fmla="*/ 347350 w 4230624"/>
                <a:gd name="connsiteY183" fmla="*/ 927080 h 1377696"/>
                <a:gd name="connsiteX184" fmla="*/ 356494 w 4230624"/>
                <a:gd name="connsiteY184" fmla="*/ 939272 h 1377696"/>
                <a:gd name="connsiteX185" fmla="*/ 368686 w 4230624"/>
                <a:gd name="connsiteY185" fmla="*/ 963046 h 1377696"/>
                <a:gd name="connsiteX186" fmla="*/ 368686 w 4230624"/>
                <a:gd name="connsiteY186" fmla="*/ 963046 h 1377696"/>
                <a:gd name="connsiteX187" fmla="*/ 379658 w 4230624"/>
                <a:gd name="connsiteY187" fmla="*/ 964265 h 1377696"/>
                <a:gd name="connsiteX188" fmla="*/ 385754 w 4230624"/>
                <a:gd name="connsiteY188" fmla="*/ 955731 h 1377696"/>
                <a:gd name="connsiteX189" fmla="*/ 394898 w 4230624"/>
                <a:gd name="connsiteY189" fmla="*/ 957560 h 1377696"/>
                <a:gd name="connsiteX190" fmla="*/ 424160 w 4230624"/>
                <a:gd name="connsiteY190" fmla="*/ 954512 h 1377696"/>
                <a:gd name="connsiteX191" fmla="*/ 447325 w 4230624"/>
                <a:gd name="connsiteY191" fmla="*/ 975238 h 1377696"/>
                <a:gd name="connsiteX192" fmla="*/ 441838 w 4230624"/>
                <a:gd name="connsiteY192" fmla="*/ 983163 h 1377696"/>
                <a:gd name="connsiteX193" fmla="*/ 446105 w 4230624"/>
                <a:gd name="connsiteY193" fmla="*/ 994745 h 1377696"/>
                <a:gd name="connsiteX194" fmla="*/ 470489 w 4230624"/>
                <a:gd name="connsiteY194" fmla="*/ 995965 h 1377696"/>
                <a:gd name="connsiteX195" fmla="*/ 483901 w 4230624"/>
                <a:gd name="connsiteY195" fmla="*/ 1012424 h 1377696"/>
                <a:gd name="connsiteX196" fmla="*/ 485120 w 4230624"/>
                <a:gd name="connsiteY196" fmla="*/ 1019739 h 1377696"/>
                <a:gd name="connsiteX197" fmla="*/ 525353 w 4230624"/>
                <a:gd name="connsiteY197" fmla="*/ 1033150 h 1377696"/>
                <a:gd name="connsiteX198" fmla="*/ 546689 w 4230624"/>
                <a:gd name="connsiteY198" fmla="*/ 1027054 h 1377696"/>
                <a:gd name="connsiteX199" fmla="*/ 568634 w 4230624"/>
                <a:gd name="connsiteY199" fmla="*/ 1044733 h 1377696"/>
                <a:gd name="connsiteX200" fmla="*/ 586313 w 4230624"/>
                <a:gd name="connsiteY200" fmla="*/ 1044123 h 1377696"/>
                <a:gd name="connsiteX201" fmla="*/ 632642 w 4230624"/>
                <a:gd name="connsiteY201" fmla="*/ 1056315 h 1377696"/>
                <a:gd name="connsiteX202" fmla="*/ 635081 w 4230624"/>
                <a:gd name="connsiteY202" fmla="*/ 1067897 h 1377696"/>
                <a:gd name="connsiteX203" fmla="*/ 627157 w 4230624"/>
                <a:gd name="connsiteY203" fmla="*/ 1087404 h 1377696"/>
                <a:gd name="connsiteX204" fmla="*/ 638129 w 4230624"/>
                <a:gd name="connsiteY204" fmla="*/ 1108131 h 1377696"/>
                <a:gd name="connsiteX205" fmla="*/ 636301 w 4230624"/>
                <a:gd name="connsiteY205" fmla="*/ 1120932 h 1377696"/>
                <a:gd name="connsiteX206" fmla="*/ 607649 w 4230624"/>
                <a:gd name="connsiteY206" fmla="*/ 1123980 h 1377696"/>
                <a:gd name="connsiteX207" fmla="*/ 594238 w 4230624"/>
                <a:gd name="connsiteY207" fmla="*/ 1134344 h 1377696"/>
                <a:gd name="connsiteX208" fmla="*/ 596677 w 4230624"/>
                <a:gd name="connsiteY208" fmla="*/ 1151412 h 1377696"/>
                <a:gd name="connsiteX209" fmla="*/ 622280 w 4230624"/>
                <a:gd name="connsiteY209" fmla="*/ 1145316 h 1377696"/>
                <a:gd name="connsiteX210" fmla="*/ 624718 w 4230624"/>
                <a:gd name="connsiteY210" fmla="*/ 1153241 h 1377696"/>
                <a:gd name="connsiteX211" fmla="*/ 583265 w 4230624"/>
                <a:gd name="connsiteY211" fmla="*/ 1169091 h 1377696"/>
                <a:gd name="connsiteX212" fmla="*/ 602773 w 4230624"/>
                <a:gd name="connsiteY212" fmla="*/ 1183721 h 1377696"/>
                <a:gd name="connsiteX213" fmla="*/ 583265 w 4230624"/>
                <a:gd name="connsiteY213" fmla="*/ 1215420 h 1377696"/>
                <a:gd name="connsiteX214" fmla="*/ 562538 w 4230624"/>
                <a:gd name="connsiteY214" fmla="*/ 1221516 h 1377696"/>
                <a:gd name="connsiteX215" fmla="*/ 593018 w 4230624"/>
                <a:gd name="connsiteY215" fmla="*/ 1243462 h 1377696"/>
                <a:gd name="connsiteX216" fmla="*/ 630814 w 4230624"/>
                <a:gd name="connsiteY216" fmla="*/ 1258092 h 1377696"/>
                <a:gd name="connsiteX217" fmla="*/ 675925 w 4230624"/>
                <a:gd name="connsiteY217" fmla="*/ 1289182 h 1377696"/>
                <a:gd name="connsiteX218" fmla="*/ 678973 w 4230624"/>
                <a:gd name="connsiteY218" fmla="*/ 1284915 h 1377696"/>
                <a:gd name="connsiteX219" fmla="*/ 706405 w 4230624"/>
                <a:gd name="connsiteY219" fmla="*/ 1291620 h 1377696"/>
                <a:gd name="connsiteX220" fmla="*/ 753344 w 4230624"/>
                <a:gd name="connsiteY220" fmla="*/ 1297716 h 1377696"/>
                <a:gd name="connsiteX221" fmla="*/ 799064 w 4230624"/>
                <a:gd name="connsiteY221" fmla="*/ 1315395 h 1377696"/>
                <a:gd name="connsiteX222" fmla="*/ 805769 w 4230624"/>
                <a:gd name="connsiteY222" fmla="*/ 1322710 h 1377696"/>
                <a:gd name="connsiteX223" fmla="*/ 823448 w 4230624"/>
                <a:gd name="connsiteY223" fmla="*/ 1316614 h 1377696"/>
                <a:gd name="connsiteX224" fmla="*/ 854537 w 4230624"/>
                <a:gd name="connsiteY224" fmla="*/ 1324539 h 1377696"/>
                <a:gd name="connsiteX225" fmla="*/ 867338 w 4230624"/>
                <a:gd name="connsiteY225" fmla="*/ 1339779 h 1377696"/>
                <a:gd name="connsiteX226" fmla="*/ 888674 w 4230624"/>
                <a:gd name="connsiteY226" fmla="*/ 1348313 h 1377696"/>
                <a:gd name="connsiteX227" fmla="*/ 897818 w 4230624"/>
                <a:gd name="connsiteY227" fmla="*/ 1349532 h 1377696"/>
                <a:gd name="connsiteX228" fmla="*/ 924032 w 4230624"/>
                <a:gd name="connsiteY228" fmla="*/ 1372697 h 1377696"/>
                <a:gd name="connsiteX229" fmla="*/ 938662 w 4230624"/>
                <a:gd name="connsiteY229" fmla="*/ 1375136 h 1377696"/>
                <a:gd name="connsiteX230" fmla="*/ 941710 w 4230624"/>
                <a:gd name="connsiteY230" fmla="*/ 1365992 h 1377696"/>
                <a:gd name="connsiteX231" fmla="*/ 957560 w 4230624"/>
                <a:gd name="connsiteY231" fmla="*/ 1350752 h 1377696"/>
                <a:gd name="connsiteX232" fmla="*/ 957560 w 4230624"/>
                <a:gd name="connsiteY232" fmla="*/ 1350752 h 1377696"/>
                <a:gd name="connsiteX233" fmla="*/ 913058 w 4230624"/>
                <a:gd name="connsiteY233" fmla="*/ 1306251 h 1377696"/>
                <a:gd name="connsiteX234" fmla="*/ 910621 w 4230624"/>
                <a:gd name="connsiteY234" fmla="*/ 1281257 h 1377696"/>
                <a:gd name="connsiteX235" fmla="*/ 874654 w 4230624"/>
                <a:gd name="connsiteY235" fmla="*/ 1245291 h 1377696"/>
                <a:gd name="connsiteX236" fmla="*/ 895990 w 4230624"/>
                <a:gd name="connsiteY236" fmla="*/ 1206886 h 1377696"/>
                <a:gd name="connsiteX237" fmla="*/ 924032 w 4230624"/>
                <a:gd name="connsiteY237" fmla="*/ 1200180 h 1377696"/>
                <a:gd name="connsiteX238" fmla="*/ 932566 w 4230624"/>
                <a:gd name="connsiteY238" fmla="*/ 1177625 h 1377696"/>
                <a:gd name="connsiteX239" fmla="*/ 915497 w 4230624"/>
                <a:gd name="connsiteY239" fmla="*/ 1171529 h 1377696"/>
                <a:gd name="connsiteX240" fmla="*/ 914278 w 4230624"/>
                <a:gd name="connsiteY240" fmla="*/ 1152022 h 1377696"/>
                <a:gd name="connsiteX241" fmla="*/ 888674 w 4230624"/>
                <a:gd name="connsiteY241" fmla="*/ 1127028 h 1377696"/>
                <a:gd name="connsiteX242" fmla="*/ 866729 w 4230624"/>
                <a:gd name="connsiteY242" fmla="*/ 1128248 h 1377696"/>
                <a:gd name="connsiteX243" fmla="*/ 834421 w 4230624"/>
                <a:gd name="connsiteY243" fmla="*/ 1102035 h 1377696"/>
                <a:gd name="connsiteX244" fmla="*/ 844784 w 4230624"/>
                <a:gd name="connsiteY244" fmla="*/ 1073384 h 1377696"/>
                <a:gd name="connsiteX245" fmla="*/ 834421 w 4230624"/>
                <a:gd name="connsiteY245" fmla="*/ 1066068 h 1377696"/>
                <a:gd name="connsiteX246" fmla="*/ 847222 w 4230624"/>
                <a:gd name="connsiteY246" fmla="*/ 1024616 h 1377696"/>
                <a:gd name="connsiteX247" fmla="*/ 883798 w 4230624"/>
                <a:gd name="connsiteY247" fmla="*/ 1046561 h 1377696"/>
                <a:gd name="connsiteX248" fmla="*/ 879530 w 4230624"/>
                <a:gd name="connsiteY248" fmla="*/ 1018520 h 1377696"/>
                <a:gd name="connsiteX249" fmla="*/ 928909 w 4230624"/>
                <a:gd name="connsiteY249" fmla="*/ 978286 h 1377696"/>
                <a:gd name="connsiteX250" fmla="*/ 974629 w 4230624"/>
                <a:gd name="connsiteY250" fmla="*/ 977067 h 1377696"/>
                <a:gd name="connsiteX251" fmla="*/ 1047170 w 4230624"/>
                <a:gd name="connsiteY251" fmla="*/ 1003280 h 1377696"/>
                <a:gd name="connsiteX252" fmla="*/ 1087405 w 4230624"/>
                <a:gd name="connsiteY252" fmla="*/ 1017910 h 1377696"/>
                <a:gd name="connsiteX253" fmla="*/ 1113617 w 4230624"/>
                <a:gd name="connsiteY253" fmla="*/ 1002670 h 1377696"/>
                <a:gd name="connsiteX254" fmla="*/ 1159946 w 4230624"/>
                <a:gd name="connsiteY254" fmla="*/ 1001451 h 1377696"/>
                <a:gd name="connsiteX255" fmla="*/ 1204448 w 4230624"/>
                <a:gd name="connsiteY255" fmla="*/ 1020958 h 1377696"/>
                <a:gd name="connsiteX256" fmla="*/ 1209325 w 4230624"/>
                <a:gd name="connsiteY256" fmla="*/ 1009985 h 1377696"/>
                <a:gd name="connsiteX257" fmla="*/ 1251386 w 4230624"/>
                <a:gd name="connsiteY257" fmla="*/ 1011814 h 1377696"/>
                <a:gd name="connsiteX258" fmla="*/ 1252606 w 4230624"/>
                <a:gd name="connsiteY258" fmla="*/ 993526 h 1377696"/>
                <a:gd name="connsiteX259" fmla="*/ 1195304 w 4230624"/>
                <a:gd name="connsiteY259" fmla="*/ 967923 h 1377696"/>
                <a:gd name="connsiteX260" fmla="*/ 1217249 w 4230624"/>
                <a:gd name="connsiteY260" fmla="*/ 950245 h 1377696"/>
                <a:gd name="connsiteX261" fmla="*/ 1208105 w 4230624"/>
                <a:gd name="connsiteY261" fmla="*/ 939881 h 1377696"/>
                <a:gd name="connsiteX262" fmla="*/ 1231880 w 4230624"/>
                <a:gd name="connsiteY262" fmla="*/ 930128 h 1377696"/>
                <a:gd name="connsiteX263" fmla="*/ 1201400 w 4230624"/>
                <a:gd name="connsiteY263" fmla="*/ 905134 h 1377696"/>
                <a:gd name="connsiteX264" fmla="*/ 1209934 w 4230624"/>
                <a:gd name="connsiteY264" fmla="*/ 892333 h 1377696"/>
                <a:gd name="connsiteX265" fmla="*/ 1312346 w 4230624"/>
                <a:gd name="connsiteY265" fmla="*/ 879531 h 1377696"/>
                <a:gd name="connsiteX266" fmla="*/ 1322710 w 4230624"/>
                <a:gd name="connsiteY266" fmla="*/ 870387 h 1377696"/>
                <a:gd name="connsiteX267" fmla="*/ 1388546 w 4230624"/>
                <a:gd name="connsiteY267" fmla="*/ 856976 h 1377696"/>
                <a:gd name="connsiteX268" fmla="*/ 1407445 w 4230624"/>
                <a:gd name="connsiteY268" fmla="*/ 841736 h 1377696"/>
                <a:gd name="connsiteX269" fmla="*/ 1462309 w 4230624"/>
                <a:gd name="connsiteY269" fmla="*/ 849661 h 1377696"/>
                <a:gd name="connsiteX270" fmla="*/ 1488521 w 4230624"/>
                <a:gd name="connsiteY270" fmla="*/ 888065 h 1377696"/>
                <a:gd name="connsiteX271" fmla="*/ 1514734 w 4230624"/>
                <a:gd name="connsiteY271" fmla="*/ 878921 h 1377696"/>
                <a:gd name="connsiteX272" fmla="*/ 1557406 w 4230624"/>
                <a:gd name="connsiteY272" fmla="*/ 891723 h 1377696"/>
                <a:gd name="connsiteX273" fmla="*/ 1564721 w 4230624"/>
                <a:gd name="connsiteY273" fmla="*/ 911840 h 1377696"/>
                <a:gd name="connsiteX274" fmla="*/ 1591544 w 4230624"/>
                <a:gd name="connsiteY274" fmla="*/ 909401 h 1377696"/>
                <a:gd name="connsiteX275" fmla="*/ 1647017 w 4230624"/>
                <a:gd name="connsiteY275" fmla="*/ 874654 h 1377696"/>
                <a:gd name="connsiteX276" fmla="*/ 1642141 w 4230624"/>
                <a:gd name="connsiteY276" fmla="*/ 886237 h 1377696"/>
                <a:gd name="connsiteX277" fmla="*/ 1692737 w 4230624"/>
                <a:gd name="connsiteY277" fmla="*/ 914888 h 1377696"/>
                <a:gd name="connsiteX278" fmla="*/ 1803074 w 4230624"/>
                <a:gd name="connsiteY278" fmla="*/ 1009376 h 1377696"/>
                <a:gd name="connsiteX279" fmla="*/ 1809781 w 4230624"/>
                <a:gd name="connsiteY279" fmla="*/ 989259 h 1377696"/>
                <a:gd name="connsiteX280" fmla="*/ 1860377 w 4230624"/>
                <a:gd name="connsiteY280" fmla="*/ 1011205 h 1377696"/>
                <a:gd name="connsiteX281" fmla="*/ 1898173 w 4230624"/>
                <a:gd name="connsiteY281" fmla="*/ 1001451 h 1377696"/>
                <a:gd name="connsiteX282" fmla="*/ 1917680 w 4230624"/>
                <a:gd name="connsiteY282" fmla="*/ 1008157 h 1377696"/>
                <a:gd name="connsiteX283" fmla="*/ 1942673 w 4230624"/>
                <a:gd name="connsiteY283" fmla="*/ 1030102 h 1377696"/>
                <a:gd name="connsiteX284" fmla="*/ 1966448 w 4230624"/>
                <a:gd name="connsiteY284" fmla="*/ 1037417 h 1377696"/>
                <a:gd name="connsiteX285" fmla="*/ 1986565 w 4230624"/>
                <a:gd name="connsiteY285" fmla="*/ 1053267 h 1377696"/>
                <a:gd name="connsiteX286" fmla="*/ 2023141 w 4230624"/>
                <a:gd name="connsiteY286" fmla="*/ 1047780 h 1377696"/>
                <a:gd name="connsiteX287" fmla="*/ 2049353 w 4230624"/>
                <a:gd name="connsiteY287" fmla="*/ 1070945 h 1377696"/>
                <a:gd name="connsiteX288" fmla="*/ 2059717 w 4230624"/>
                <a:gd name="connsiteY288" fmla="*/ 1067897 h 1377696"/>
                <a:gd name="connsiteX289" fmla="*/ 2088368 w 4230624"/>
                <a:gd name="connsiteY289" fmla="*/ 1061801 h 1377696"/>
                <a:gd name="connsiteX290" fmla="*/ 2128601 w 4230624"/>
                <a:gd name="connsiteY290" fmla="*/ 1028883 h 1377696"/>
                <a:gd name="connsiteX291" fmla="*/ 2164568 w 4230624"/>
                <a:gd name="connsiteY291" fmla="*/ 1011205 h 1377696"/>
                <a:gd name="connsiteX292" fmla="*/ 2196877 w 4230624"/>
                <a:gd name="connsiteY292" fmla="*/ 1022787 h 1377696"/>
                <a:gd name="connsiteX293" fmla="*/ 2227966 w 4230624"/>
                <a:gd name="connsiteY293" fmla="*/ 1023397 h 1377696"/>
                <a:gd name="connsiteX294" fmla="*/ 2256617 w 4230624"/>
                <a:gd name="connsiteY294" fmla="*/ 1041075 h 1377696"/>
                <a:gd name="connsiteX295" fmla="*/ 2287097 w 4230624"/>
                <a:gd name="connsiteY295" fmla="*/ 1042294 h 1377696"/>
                <a:gd name="connsiteX296" fmla="*/ 2335256 w 4230624"/>
                <a:gd name="connsiteY296" fmla="*/ 1052048 h 1377696"/>
                <a:gd name="connsiteX297" fmla="*/ 2349886 w 4230624"/>
                <a:gd name="connsiteY297" fmla="*/ 1025835 h 1377696"/>
                <a:gd name="connsiteX298" fmla="*/ 2325502 w 4230624"/>
                <a:gd name="connsiteY298" fmla="*/ 1003889 h 1377696"/>
                <a:gd name="connsiteX299" fmla="*/ 2333427 w 4230624"/>
                <a:gd name="connsiteY299" fmla="*/ 964875 h 1377696"/>
                <a:gd name="connsiteX300" fmla="*/ 2375489 w 4230624"/>
                <a:gd name="connsiteY300" fmla="*/ 980115 h 1377696"/>
                <a:gd name="connsiteX301" fmla="*/ 2404750 w 4230624"/>
                <a:gd name="connsiteY301" fmla="*/ 984992 h 1377696"/>
                <a:gd name="connsiteX302" fmla="*/ 2444984 w 4230624"/>
                <a:gd name="connsiteY302" fmla="*/ 994136 h 1377696"/>
                <a:gd name="connsiteX303" fmla="*/ 2467539 w 4230624"/>
                <a:gd name="connsiteY303" fmla="*/ 1022177 h 1377696"/>
                <a:gd name="connsiteX304" fmla="*/ 2518745 w 4230624"/>
                <a:gd name="connsiteY304" fmla="*/ 1038027 h 1377696"/>
                <a:gd name="connsiteX305" fmla="*/ 2542520 w 4230624"/>
                <a:gd name="connsiteY305" fmla="*/ 1031321 h 1377696"/>
                <a:gd name="connsiteX306" fmla="*/ 2577267 w 4230624"/>
                <a:gd name="connsiteY306" fmla="*/ 1026445 h 1377696"/>
                <a:gd name="connsiteX307" fmla="*/ 2610185 w 4230624"/>
                <a:gd name="connsiteY307" fmla="*/ 1031321 h 1377696"/>
                <a:gd name="connsiteX308" fmla="*/ 2649809 w 4230624"/>
                <a:gd name="connsiteY308" fmla="*/ 1049609 h 1377696"/>
                <a:gd name="connsiteX309" fmla="*/ 2679680 w 4230624"/>
                <a:gd name="connsiteY309" fmla="*/ 1068507 h 1377696"/>
                <a:gd name="connsiteX310" fmla="*/ 2707112 w 4230624"/>
                <a:gd name="connsiteY310" fmla="*/ 1068507 h 1377696"/>
                <a:gd name="connsiteX311" fmla="*/ 2747955 w 4230624"/>
                <a:gd name="connsiteY311" fmla="*/ 1074603 h 1377696"/>
                <a:gd name="connsiteX312" fmla="*/ 2769901 w 4230624"/>
                <a:gd name="connsiteY312" fmla="*/ 1064849 h 1377696"/>
                <a:gd name="connsiteX313" fmla="*/ 2805257 w 4230624"/>
                <a:gd name="connsiteY313" fmla="*/ 1058753 h 1377696"/>
                <a:gd name="connsiteX314" fmla="*/ 2832689 w 4230624"/>
                <a:gd name="connsiteY314" fmla="*/ 1031931 h 1377696"/>
                <a:gd name="connsiteX315" fmla="*/ 2852806 w 4230624"/>
                <a:gd name="connsiteY315" fmla="*/ 1036198 h 1377696"/>
                <a:gd name="connsiteX316" fmla="*/ 2876581 w 4230624"/>
                <a:gd name="connsiteY316" fmla="*/ 1049000 h 1377696"/>
                <a:gd name="connsiteX317" fmla="*/ 2910109 w 4230624"/>
                <a:gd name="connsiteY317" fmla="*/ 1045952 h 1377696"/>
                <a:gd name="connsiteX318" fmla="*/ 2954609 w 4230624"/>
                <a:gd name="connsiteY318" fmla="*/ 1059972 h 1377696"/>
                <a:gd name="connsiteX319" fmla="*/ 2981432 w 4230624"/>
                <a:gd name="connsiteY319" fmla="*/ 1036198 h 1377696"/>
                <a:gd name="connsiteX320" fmla="*/ 2969849 w 4230624"/>
                <a:gd name="connsiteY320" fmla="*/ 1019739 h 1377696"/>
                <a:gd name="connsiteX321" fmla="*/ 2969240 w 4230624"/>
                <a:gd name="connsiteY321" fmla="*/ 980115 h 1377696"/>
                <a:gd name="connsiteX322" fmla="*/ 2976555 w 4230624"/>
                <a:gd name="connsiteY322" fmla="*/ 967923 h 1377696"/>
                <a:gd name="connsiteX323" fmla="*/ 2961315 w 4230624"/>
                <a:gd name="connsiteY323" fmla="*/ 947806 h 1377696"/>
                <a:gd name="connsiteX324" fmla="*/ 2938760 w 4230624"/>
                <a:gd name="connsiteY324" fmla="*/ 938662 h 1377696"/>
                <a:gd name="connsiteX325" fmla="*/ 2949123 w 4230624"/>
                <a:gd name="connsiteY325" fmla="*/ 920374 h 1377696"/>
                <a:gd name="connsiteX326" fmla="*/ 2980213 w 4230624"/>
                <a:gd name="connsiteY326" fmla="*/ 913669 h 1377696"/>
                <a:gd name="connsiteX327" fmla="*/ 3018008 w 4230624"/>
                <a:gd name="connsiteY327" fmla="*/ 912449 h 1377696"/>
                <a:gd name="connsiteX328" fmla="*/ 3069824 w 4230624"/>
                <a:gd name="connsiteY328" fmla="*/ 923422 h 1377696"/>
                <a:gd name="connsiteX329" fmla="*/ 3105790 w 4230624"/>
                <a:gd name="connsiteY329" fmla="*/ 937443 h 1377696"/>
                <a:gd name="connsiteX330" fmla="*/ 3152729 w 4230624"/>
                <a:gd name="connsiteY330" fmla="*/ 974629 h 1377696"/>
                <a:gd name="connsiteX331" fmla="*/ 3175894 w 4230624"/>
                <a:gd name="connsiteY331" fmla="*/ 991088 h 1377696"/>
                <a:gd name="connsiteX332" fmla="*/ 3202717 w 4230624"/>
                <a:gd name="connsiteY332" fmla="*/ 1013643 h 1377696"/>
                <a:gd name="connsiteX333" fmla="*/ 3239902 w 4230624"/>
                <a:gd name="connsiteY333" fmla="*/ 1050828 h 1377696"/>
                <a:gd name="connsiteX334" fmla="*/ 3300253 w 4230624"/>
                <a:gd name="connsiteY334" fmla="*/ 1062411 h 1377696"/>
                <a:gd name="connsiteX335" fmla="*/ 3354507 w 4230624"/>
                <a:gd name="connsiteY335" fmla="*/ 1089843 h 1377696"/>
                <a:gd name="connsiteX336" fmla="*/ 3391083 w 4230624"/>
                <a:gd name="connsiteY336" fmla="*/ 1125200 h 1377696"/>
                <a:gd name="connsiteX337" fmla="*/ 3436803 w 4230624"/>
                <a:gd name="connsiteY337" fmla="*/ 1125200 h 1377696"/>
                <a:gd name="connsiteX338" fmla="*/ 3452653 w 4230624"/>
                <a:gd name="connsiteY338" fmla="*/ 1109960 h 1377696"/>
                <a:gd name="connsiteX339" fmla="*/ 3494715 w 4230624"/>
                <a:gd name="connsiteY339" fmla="*/ 1098987 h 1377696"/>
                <a:gd name="connsiteX340" fmla="*/ 3502640 w 4230624"/>
                <a:gd name="connsiteY340" fmla="*/ 1133124 h 1377696"/>
                <a:gd name="connsiteX341" fmla="*/ 3500201 w 4230624"/>
                <a:gd name="connsiteY341" fmla="*/ 1147145 h 1377696"/>
                <a:gd name="connsiteX342" fmla="*/ 3517270 w 4230624"/>
                <a:gd name="connsiteY342" fmla="*/ 1188598 h 1377696"/>
                <a:gd name="connsiteX343" fmla="*/ 3520928 w 4230624"/>
                <a:gd name="connsiteY343" fmla="*/ 1225174 h 1377696"/>
                <a:gd name="connsiteX344" fmla="*/ 3479475 w 4230624"/>
                <a:gd name="connsiteY344" fmla="*/ 1218468 h 1377696"/>
                <a:gd name="connsiteX345" fmla="*/ 3461797 w 4230624"/>
                <a:gd name="connsiteY345" fmla="*/ 1231880 h 1377696"/>
                <a:gd name="connsiteX346" fmla="*/ 3490448 w 4230624"/>
                <a:gd name="connsiteY346" fmla="*/ 1264188 h 1377696"/>
                <a:gd name="connsiteX347" fmla="*/ 3513613 w 4230624"/>
                <a:gd name="connsiteY347" fmla="*/ 1308689 h 1377696"/>
                <a:gd name="connsiteX348" fmla="*/ 3498373 w 4230624"/>
                <a:gd name="connsiteY348" fmla="*/ 1309299 h 1377696"/>
                <a:gd name="connsiteX349" fmla="*/ 3509955 w 4230624"/>
                <a:gd name="connsiteY349" fmla="*/ 1328196 h 1377696"/>
                <a:gd name="connsiteX350" fmla="*/ 3509955 w 4230624"/>
                <a:gd name="connsiteY350" fmla="*/ 1328196 h 1377696"/>
                <a:gd name="connsiteX351" fmla="*/ 3518489 w 4230624"/>
                <a:gd name="connsiteY351" fmla="*/ 1334902 h 1377696"/>
                <a:gd name="connsiteX352" fmla="*/ 3518489 w 4230624"/>
                <a:gd name="connsiteY352" fmla="*/ 1334902 h 1377696"/>
                <a:gd name="connsiteX353" fmla="*/ 3518489 w 4230624"/>
                <a:gd name="connsiteY353" fmla="*/ 1334902 h 1377696"/>
                <a:gd name="connsiteX354" fmla="*/ 3518489 w 4230624"/>
                <a:gd name="connsiteY354" fmla="*/ 1334902 h 1377696"/>
                <a:gd name="connsiteX355" fmla="*/ 3516051 w 4230624"/>
                <a:gd name="connsiteY355" fmla="*/ 1322710 h 1377696"/>
                <a:gd name="connsiteX356" fmla="*/ 3540435 w 4230624"/>
                <a:gd name="connsiteY356" fmla="*/ 1295278 h 1377696"/>
                <a:gd name="connsiteX357" fmla="*/ 3571525 w 4230624"/>
                <a:gd name="connsiteY357" fmla="*/ 1313566 h 1377696"/>
                <a:gd name="connsiteX358" fmla="*/ 3591032 w 4230624"/>
                <a:gd name="connsiteY358" fmla="*/ 1312956 h 1377696"/>
                <a:gd name="connsiteX359" fmla="*/ 3617854 w 4230624"/>
                <a:gd name="connsiteY359" fmla="*/ 1291011 h 1377696"/>
                <a:gd name="connsiteX360" fmla="*/ 3623950 w 4230624"/>
                <a:gd name="connsiteY360" fmla="*/ 1268456 h 1377696"/>
                <a:gd name="connsiteX361" fmla="*/ 3636752 w 4230624"/>
                <a:gd name="connsiteY361" fmla="*/ 1225174 h 1377696"/>
                <a:gd name="connsiteX362" fmla="*/ 3648334 w 4230624"/>
                <a:gd name="connsiteY362" fmla="*/ 1181283 h 1377696"/>
                <a:gd name="connsiteX363" fmla="*/ 3640409 w 4230624"/>
                <a:gd name="connsiteY363" fmla="*/ 1155070 h 1377696"/>
                <a:gd name="connsiteX364" fmla="*/ 3646505 w 4230624"/>
                <a:gd name="connsiteY364" fmla="*/ 1100206 h 1377696"/>
                <a:gd name="connsiteX365" fmla="*/ 3614806 w 4230624"/>
                <a:gd name="connsiteY365" fmla="*/ 1039856 h 1377696"/>
                <a:gd name="connsiteX366" fmla="*/ 3581278 w 4230624"/>
                <a:gd name="connsiteY366" fmla="*/ 995355 h 1377696"/>
                <a:gd name="connsiteX367" fmla="*/ 3573353 w 4230624"/>
                <a:gd name="connsiteY367" fmla="*/ 957560 h 1377696"/>
                <a:gd name="connsiteX368" fmla="*/ 3544702 w 4230624"/>
                <a:gd name="connsiteY368" fmla="*/ 926470 h 1377696"/>
                <a:gd name="connsiteX369" fmla="*/ 3467283 w 4230624"/>
                <a:gd name="connsiteY369" fmla="*/ 885627 h 1377696"/>
                <a:gd name="connsiteX370" fmla="*/ 3433145 w 4230624"/>
                <a:gd name="connsiteY370" fmla="*/ 883189 h 1377696"/>
                <a:gd name="connsiteX371" fmla="*/ 3431317 w 4230624"/>
                <a:gd name="connsiteY371" fmla="*/ 901477 h 1377696"/>
                <a:gd name="connsiteX372" fmla="*/ 3395960 w 4230624"/>
                <a:gd name="connsiteY372" fmla="*/ 893552 h 1377696"/>
                <a:gd name="connsiteX373" fmla="*/ 3361213 w 4230624"/>
                <a:gd name="connsiteY373" fmla="*/ 870387 h 1377696"/>
                <a:gd name="connsiteX374" fmla="*/ 3312445 w 4230624"/>
                <a:gd name="connsiteY374" fmla="*/ 866120 h 1377696"/>
                <a:gd name="connsiteX375" fmla="*/ 3342315 w 4230624"/>
                <a:gd name="connsiteY375" fmla="*/ 780166 h 1377696"/>
                <a:gd name="connsiteX376" fmla="*/ 3363651 w 4230624"/>
                <a:gd name="connsiteY376" fmla="*/ 710062 h 1377696"/>
                <a:gd name="connsiteX377" fmla="*/ 3443509 w 4230624"/>
                <a:gd name="connsiteY377" fmla="*/ 699089 h 1377696"/>
                <a:gd name="connsiteX378" fmla="*/ 3534339 w 4230624"/>
                <a:gd name="connsiteY378" fmla="*/ 705185 h 1377696"/>
                <a:gd name="connsiteX379" fmla="*/ 3549579 w 4230624"/>
                <a:gd name="connsiteY379" fmla="*/ 688117 h 1377696"/>
                <a:gd name="connsiteX380" fmla="*/ 3597737 w 4230624"/>
                <a:gd name="connsiteY380" fmla="*/ 692993 h 1377696"/>
                <a:gd name="connsiteX381" fmla="*/ 3623950 w 4230624"/>
                <a:gd name="connsiteY381" fmla="*/ 719206 h 1377696"/>
                <a:gd name="connsiteX382" fmla="*/ 3662965 w 4230624"/>
                <a:gd name="connsiteY382" fmla="*/ 715549 h 1377696"/>
                <a:gd name="connsiteX383" fmla="*/ 3714171 w 4230624"/>
                <a:gd name="connsiteY383" fmla="*/ 705795 h 1377696"/>
                <a:gd name="connsiteX384" fmla="*/ 3667232 w 4230624"/>
                <a:gd name="connsiteY384" fmla="*/ 684459 h 1377696"/>
                <a:gd name="connsiteX385" fmla="*/ 3667232 w 4230624"/>
                <a:gd name="connsiteY385" fmla="*/ 624718 h 1377696"/>
                <a:gd name="connsiteX386" fmla="*/ 3722705 w 4230624"/>
                <a:gd name="connsiteY386" fmla="*/ 613136 h 1377696"/>
                <a:gd name="connsiteX387" fmla="*/ 3796467 w 4230624"/>
                <a:gd name="connsiteY387" fmla="*/ 656417 h 1377696"/>
                <a:gd name="connsiteX388" fmla="*/ 3818413 w 4230624"/>
                <a:gd name="connsiteY388" fmla="*/ 617403 h 1377696"/>
                <a:gd name="connsiteX389" fmla="*/ 3798905 w 4230624"/>
                <a:gd name="connsiteY389" fmla="*/ 588752 h 1377696"/>
                <a:gd name="connsiteX390" fmla="*/ 3827557 w 4230624"/>
                <a:gd name="connsiteY390" fmla="*/ 585704 h 1377696"/>
                <a:gd name="connsiteX391" fmla="*/ 3867181 w 4230624"/>
                <a:gd name="connsiteY391" fmla="*/ 635081 h 1377696"/>
                <a:gd name="connsiteX392" fmla="*/ 3852550 w 4230624"/>
                <a:gd name="connsiteY392" fmla="*/ 663123 h 1377696"/>
                <a:gd name="connsiteX393" fmla="*/ 3847673 w 4230624"/>
                <a:gd name="connsiteY393" fmla="*/ 699699 h 1377696"/>
                <a:gd name="connsiteX394" fmla="*/ 3849502 w 4230624"/>
                <a:gd name="connsiteY394" fmla="*/ 745419 h 1377696"/>
                <a:gd name="connsiteX395" fmla="*/ 3814755 w 4230624"/>
                <a:gd name="connsiteY395" fmla="*/ 753344 h 1377696"/>
                <a:gd name="connsiteX396" fmla="*/ 3831824 w 4230624"/>
                <a:gd name="connsiteY396" fmla="*/ 769803 h 1377696"/>
                <a:gd name="connsiteX397" fmla="*/ 3831214 w 4230624"/>
                <a:gd name="connsiteY397" fmla="*/ 791749 h 1377696"/>
                <a:gd name="connsiteX398" fmla="*/ 3870229 w 4230624"/>
                <a:gd name="connsiteY398" fmla="*/ 842345 h 1377696"/>
                <a:gd name="connsiteX399" fmla="*/ 3967765 w 4230624"/>
                <a:gd name="connsiteY399" fmla="*/ 924032 h 1377696"/>
                <a:gd name="connsiteX400" fmla="*/ 4031773 w 4230624"/>
                <a:gd name="connsiteY400" fmla="*/ 977677 h 1377696"/>
                <a:gd name="connsiteX401" fmla="*/ 4066520 w 4230624"/>
                <a:gd name="connsiteY401" fmla="*/ 1003889 h 1377696"/>
                <a:gd name="connsiteX402" fmla="*/ 4076273 w 4230624"/>
                <a:gd name="connsiteY402" fmla="*/ 969142 h 1377696"/>
                <a:gd name="connsiteX403" fmla="*/ 4048841 w 4230624"/>
                <a:gd name="connsiteY403" fmla="*/ 931347 h 1377696"/>
                <a:gd name="connsiteX404" fmla="*/ 4083589 w 4230624"/>
                <a:gd name="connsiteY404" fmla="*/ 922203 h 1377696"/>
                <a:gd name="connsiteX405" fmla="*/ 4050670 w 4230624"/>
                <a:gd name="connsiteY405" fmla="*/ 880141 h 1377696"/>
                <a:gd name="connsiteX406" fmla="*/ 4081150 w 4230624"/>
                <a:gd name="connsiteY406" fmla="*/ 861243 h 1377696"/>
                <a:gd name="connsiteX407" fmla="*/ 4052499 w 4230624"/>
                <a:gd name="connsiteY407" fmla="*/ 845393 h 1377696"/>
                <a:gd name="connsiteX408" fmla="*/ 4031773 w 4230624"/>
                <a:gd name="connsiteY408" fmla="*/ 814913 h 1377696"/>
                <a:gd name="connsiteX409" fmla="*/ 4056766 w 4230624"/>
                <a:gd name="connsiteY409" fmla="*/ 813694 h 1377696"/>
                <a:gd name="connsiteX410" fmla="*/ 4001902 w 4230624"/>
                <a:gd name="connsiteY410" fmla="*/ 761269 h 1377696"/>
                <a:gd name="connsiteX411" fmla="*/ 3961059 w 4230624"/>
                <a:gd name="connsiteY411" fmla="*/ 752734 h 1377696"/>
                <a:gd name="connsiteX412" fmla="*/ 3943381 w 4230624"/>
                <a:gd name="connsiteY412" fmla="*/ 738104 h 1377696"/>
                <a:gd name="connsiteX413" fmla="*/ 3936675 w 4230624"/>
                <a:gd name="connsiteY413" fmla="*/ 703966 h 1377696"/>
                <a:gd name="connsiteX414" fmla="*/ 3917777 w 4230624"/>
                <a:gd name="connsiteY414" fmla="*/ 680192 h 1377696"/>
                <a:gd name="connsiteX415" fmla="*/ 3960449 w 4230624"/>
                <a:gd name="connsiteY415" fmla="*/ 685069 h 1377696"/>
                <a:gd name="connsiteX416" fmla="*/ 3968374 w 4230624"/>
                <a:gd name="connsiteY416" fmla="*/ 669829 h 1377696"/>
                <a:gd name="connsiteX417" fmla="*/ 3997025 w 4230624"/>
                <a:gd name="connsiteY417" fmla="*/ 683240 h 1377696"/>
                <a:gd name="connsiteX418" fmla="*/ 4034211 w 4230624"/>
                <a:gd name="connsiteY418" fmla="*/ 655198 h 1377696"/>
                <a:gd name="connsiteX419" fmla="*/ 4103705 w 4230624"/>
                <a:gd name="connsiteY419" fmla="*/ 679582 h 1377696"/>
                <a:gd name="connsiteX420" fmla="*/ 4093342 w 4230624"/>
                <a:gd name="connsiteY420" fmla="*/ 663733 h 1377696"/>
                <a:gd name="connsiteX421" fmla="*/ 4105534 w 4230624"/>
                <a:gd name="connsiteY421" fmla="*/ 641787 h 1377696"/>
                <a:gd name="connsiteX422" fmla="*/ 4114678 w 4230624"/>
                <a:gd name="connsiteY422" fmla="*/ 617403 h 1377696"/>
                <a:gd name="connsiteX423" fmla="*/ 4133576 w 4230624"/>
                <a:gd name="connsiteY423" fmla="*/ 613136 h 1377696"/>
                <a:gd name="connsiteX424" fmla="*/ 4173200 w 4230624"/>
                <a:gd name="connsiteY424" fmla="*/ 586923 h 1377696"/>
                <a:gd name="connsiteX425" fmla="*/ 4232941 w 4230624"/>
                <a:gd name="connsiteY425" fmla="*/ 594238 h 1377696"/>
                <a:gd name="connsiteX426" fmla="*/ 4227454 w 4230624"/>
                <a:gd name="connsiteY426" fmla="*/ 585094 h 1377696"/>
                <a:gd name="connsiteX427" fmla="*/ 4204289 w 4230624"/>
                <a:gd name="connsiteY427" fmla="*/ 571073 h 1377696"/>
                <a:gd name="connsiteX428" fmla="*/ 4179296 w 4230624"/>
                <a:gd name="connsiteY428" fmla="*/ 561320 h 1377696"/>
                <a:gd name="connsiteX429" fmla="*/ 4123822 w 4230624"/>
                <a:gd name="connsiteY429" fmla="*/ 533278 h 1377696"/>
                <a:gd name="connsiteX430" fmla="*/ 4074445 w 4230624"/>
                <a:gd name="connsiteY430" fmla="*/ 514990 h 1377696"/>
                <a:gd name="connsiteX431" fmla="*/ 4111630 w 4230624"/>
                <a:gd name="connsiteY431" fmla="*/ 517429 h 1377696"/>
                <a:gd name="connsiteX432" fmla="*/ 4123822 w 4230624"/>
                <a:gd name="connsiteY432" fmla="*/ 502189 h 1377696"/>
                <a:gd name="connsiteX433" fmla="*/ 4123822 w 4230624"/>
                <a:gd name="connsiteY433" fmla="*/ 502189 h 1377696"/>
                <a:gd name="connsiteX434" fmla="*/ 3923264 w 4230624"/>
                <a:gd name="connsiteY434" fmla="*/ 368686 h 1377696"/>
                <a:gd name="connsiteX435" fmla="*/ 3865961 w 4230624"/>
                <a:gd name="connsiteY435" fmla="*/ 354665 h 1377696"/>
                <a:gd name="connsiteX436" fmla="*/ 3770254 w 4230624"/>
                <a:gd name="connsiteY436" fmla="*/ 338816 h 1377696"/>
                <a:gd name="connsiteX437" fmla="*/ 3722096 w 4230624"/>
                <a:gd name="connsiteY437" fmla="*/ 340645 h 1377696"/>
                <a:gd name="connsiteX438" fmla="*/ 3629437 w 4230624"/>
                <a:gd name="connsiteY438" fmla="*/ 332110 h 1377696"/>
                <a:gd name="connsiteX439" fmla="*/ 3640409 w 4230624"/>
                <a:gd name="connsiteY439" fmla="*/ 346131 h 1377696"/>
                <a:gd name="connsiteX440" fmla="*/ 3692225 w 4230624"/>
                <a:gd name="connsiteY440" fmla="*/ 366857 h 1377696"/>
                <a:gd name="connsiteX441" fmla="*/ 3676985 w 4230624"/>
                <a:gd name="connsiteY441" fmla="*/ 377830 h 1377696"/>
                <a:gd name="connsiteX442" fmla="*/ 3590422 w 4230624"/>
                <a:gd name="connsiteY442" fmla="*/ 348569 h 1377696"/>
                <a:gd name="connsiteX443" fmla="*/ 3548969 w 4230624"/>
                <a:gd name="connsiteY443" fmla="*/ 352227 h 1377696"/>
                <a:gd name="connsiteX444" fmla="*/ 3492886 w 4230624"/>
                <a:gd name="connsiteY444" fmla="*/ 345521 h 1377696"/>
                <a:gd name="connsiteX445" fmla="*/ 3450214 w 4230624"/>
                <a:gd name="connsiteY445" fmla="*/ 346741 h 1377696"/>
                <a:gd name="connsiteX446" fmla="*/ 3426440 w 4230624"/>
                <a:gd name="connsiteY446" fmla="*/ 353446 h 1377696"/>
                <a:gd name="connsiteX447" fmla="*/ 3382549 w 4230624"/>
                <a:gd name="connsiteY447" fmla="*/ 343693 h 1377696"/>
                <a:gd name="connsiteX448" fmla="*/ 3351459 w 4230624"/>
                <a:gd name="connsiteY448" fmla="*/ 320528 h 1377696"/>
                <a:gd name="connsiteX449" fmla="*/ 3311835 w 4230624"/>
                <a:gd name="connsiteY449" fmla="*/ 307117 h 1377696"/>
                <a:gd name="connsiteX450" fmla="*/ 3255752 w 4230624"/>
                <a:gd name="connsiteY450" fmla="*/ 301630 h 1377696"/>
                <a:gd name="connsiteX451" fmla="*/ 3166141 w 4230624"/>
                <a:gd name="connsiteY451" fmla="*/ 307726 h 1377696"/>
                <a:gd name="connsiteX452" fmla="*/ 3067995 w 4230624"/>
                <a:gd name="connsiteY452" fmla="*/ 283342 h 1377696"/>
                <a:gd name="connsiteX453" fmla="*/ 3020446 w 4230624"/>
                <a:gd name="connsiteY453" fmla="*/ 265054 h 1377696"/>
                <a:gd name="connsiteX454" fmla="*/ 2775997 w 4230624"/>
                <a:gd name="connsiteY454" fmla="*/ 244328 h 1377696"/>
                <a:gd name="connsiteX455" fmla="*/ 2763195 w 4230624"/>
                <a:gd name="connsiteY455" fmla="*/ 257739 h 1377696"/>
                <a:gd name="connsiteX456" fmla="*/ 2819888 w 4230624"/>
                <a:gd name="connsiteY456" fmla="*/ 287000 h 1377696"/>
                <a:gd name="connsiteX457" fmla="*/ 2774168 w 4230624"/>
                <a:gd name="connsiteY457" fmla="*/ 282733 h 1377696"/>
                <a:gd name="connsiteX458" fmla="*/ 2768072 w 4230624"/>
                <a:gd name="connsiteY458" fmla="*/ 291877 h 1377696"/>
                <a:gd name="connsiteX459" fmla="*/ 2708941 w 4230624"/>
                <a:gd name="connsiteY459" fmla="*/ 282123 h 1377696"/>
                <a:gd name="connsiteX460" fmla="*/ 2678461 w 4230624"/>
                <a:gd name="connsiteY460" fmla="*/ 290657 h 1377696"/>
                <a:gd name="connsiteX461" fmla="*/ 2621768 w 4230624"/>
                <a:gd name="connsiteY461" fmla="*/ 276027 h 1377696"/>
                <a:gd name="connsiteX462" fmla="*/ 2640056 w 4230624"/>
                <a:gd name="connsiteY462" fmla="*/ 309555 h 1377696"/>
                <a:gd name="connsiteX463" fmla="*/ 2585801 w 4230624"/>
                <a:gd name="connsiteY463" fmla="*/ 296753 h 1377696"/>
                <a:gd name="connsiteX464" fmla="*/ 2524841 w 4230624"/>
                <a:gd name="connsiteY464" fmla="*/ 271760 h 1377696"/>
                <a:gd name="connsiteX465" fmla="*/ 2522403 w 4230624"/>
                <a:gd name="connsiteY465" fmla="*/ 258348 h 1377696"/>
                <a:gd name="connsiteX466" fmla="*/ 2485827 w 4230624"/>
                <a:gd name="connsiteY466" fmla="*/ 238232 h 1377696"/>
                <a:gd name="connsiteX467" fmla="*/ 2426086 w 4230624"/>
                <a:gd name="connsiteY467" fmla="*/ 222382 h 1377696"/>
                <a:gd name="connsiteX468" fmla="*/ 2388901 w 4230624"/>
                <a:gd name="connsiteY468" fmla="*/ 222382 h 1377696"/>
                <a:gd name="connsiteX469" fmla="*/ 2332208 w 4230624"/>
                <a:gd name="connsiteY469" fmla="*/ 216896 h 1377696"/>
                <a:gd name="connsiteX470" fmla="*/ 2360859 w 4230624"/>
                <a:gd name="connsiteY470" fmla="*/ 240670 h 1377696"/>
                <a:gd name="connsiteX471" fmla="*/ 2256008 w 4230624"/>
                <a:gd name="connsiteY471" fmla="*/ 235793 h 1377696"/>
                <a:gd name="connsiteX472" fmla="*/ 2232233 w 4230624"/>
                <a:gd name="connsiteY472" fmla="*/ 221772 h 1377696"/>
                <a:gd name="connsiteX473" fmla="*/ 2151157 w 4230624"/>
                <a:gd name="connsiteY473" fmla="*/ 216286 h 1377696"/>
                <a:gd name="connsiteX474" fmla="*/ 2118848 w 4230624"/>
                <a:gd name="connsiteY474" fmla="*/ 221163 h 1377696"/>
                <a:gd name="connsiteX475" fmla="*/ 2118238 w 4230624"/>
                <a:gd name="connsiteY475" fmla="*/ 229088 h 1377696"/>
                <a:gd name="connsiteX476" fmla="*/ 2082881 w 4230624"/>
                <a:gd name="connsiteY476" fmla="*/ 209580 h 1377696"/>
                <a:gd name="connsiteX477" fmla="*/ 2068861 w 4230624"/>
                <a:gd name="connsiteY477" fmla="*/ 215067 h 1377696"/>
                <a:gd name="connsiteX478" fmla="*/ 2024969 w 4230624"/>
                <a:gd name="connsiteY478" fmla="*/ 207752 h 1377696"/>
                <a:gd name="connsiteX479" fmla="*/ 1990832 w 4230624"/>
                <a:gd name="connsiteY479" fmla="*/ 203484 h 1377696"/>
                <a:gd name="connsiteX480" fmla="*/ 1997537 w 4230624"/>
                <a:gd name="connsiteY480" fmla="*/ 194340 h 1377696"/>
                <a:gd name="connsiteX481" fmla="*/ 2037770 w 4230624"/>
                <a:gd name="connsiteY481" fmla="*/ 177272 h 1377696"/>
                <a:gd name="connsiteX482" fmla="*/ 2051792 w 4230624"/>
                <a:gd name="connsiteY482" fmla="*/ 168128 h 1377696"/>
                <a:gd name="connsiteX483" fmla="*/ 2037161 w 4230624"/>
                <a:gd name="connsiteY483" fmla="*/ 152888 h 1377696"/>
                <a:gd name="connsiteX484" fmla="*/ 2003633 w 4230624"/>
                <a:gd name="connsiteY484" fmla="*/ 141305 h 1377696"/>
                <a:gd name="connsiteX485" fmla="*/ 1933529 w 4230624"/>
                <a:gd name="connsiteY485" fmla="*/ 127284 h 1377696"/>
                <a:gd name="connsiteX486" fmla="*/ 1867693 w 4230624"/>
                <a:gd name="connsiteY486" fmla="*/ 126675 h 1377696"/>
                <a:gd name="connsiteX487" fmla="*/ 1856110 w 4230624"/>
                <a:gd name="connsiteY487" fmla="*/ 133990 h 1377696"/>
                <a:gd name="connsiteX488" fmla="*/ 1831117 w 4230624"/>
                <a:gd name="connsiteY488" fmla="*/ 119360 h 1377696"/>
                <a:gd name="connsiteX489" fmla="*/ 842345 w 4230624"/>
                <a:gd name="connsiteY489" fmla="*/ 311993 h 1377696"/>
                <a:gd name="connsiteX490" fmla="*/ 781994 w 4230624"/>
                <a:gd name="connsiteY490" fmla="*/ 285781 h 1377696"/>
                <a:gd name="connsiteX491" fmla="*/ 763097 w 4230624"/>
                <a:gd name="connsiteY491" fmla="*/ 259568 h 1377696"/>
                <a:gd name="connsiteX492" fmla="*/ 783214 w 4230624"/>
                <a:gd name="connsiteY492" fmla="*/ 229697 h 1377696"/>
                <a:gd name="connsiteX493" fmla="*/ 800282 w 4230624"/>
                <a:gd name="connsiteY493" fmla="*/ 199217 h 1377696"/>
                <a:gd name="connsiteX494" fmla="*/ 852709 w 4230624"/>
                <a:gd name="connsiteY494" fmla="*/ 170566 h 1377696"/>
                <a:gd name="connsiteX495" fmla="*/ 912449 w 4230624"/>
                <a:gd name="connsiteY495" fmla="*/ 155936 h 1377696"/>
                <a:gd name="connsiteX496" fmla="*/ 981334 w 4230624"/>
                <a:gd name="connsiteY496" fmla="*/ 141305 h 1377696"/>
                <a:gd name="connsiteX497" fmla="*/ 989258 w 4230624"/>
                <a:gd name="connsiteY497" fmla="*/ 132161 h 1377696"/>
                <a:gd name="connsiteX498" fmla="*/ 963656 w 4230624"/>
                <a:gd name="connsiteY498" fmla="*/ 120579 h 1377696"/>
                <a:gd name="connsiteX499" fmla="*/ 923422 w 4230624"/>
                <a:gd name="connsiteY499" fmla="*/ 124236 h 1377696"/>
                <a:gd name="connsiteX500" fmla="*/ 893552 w 4230624"/>
                <a:gd name="connsiteY500" fmla="*/ 135209 h 1377696"/>
                <a:gd name="connsiteX501" fmla="*/ 822229 w 4230624"/>
                <a:gd name="connsiteY501" fmla="*/ 140696 h 1377696"/>
                <a:gd name="connsiteX502" fmla="*/ 760658 w 4230624"/>
                <a:gd name="connsiteY502" fmla="*/ 159593 h 1377696"/>
                <a:gd name="connsiteX503" fmla="*/ 719206 w 4230624"/>
                <a:gd name="connsiteY503" fmla="*/ 176052 h 1377696"/>
                <a:gd name="connsiteX504" fmla="*/ 734446 w 4230624"/>
                <a:gd name="connsiteY504" fmla="*/ 189464 h 1377696"/>
                <a:gd name="connsiteX505" fmla="*/ 694213 w 4230624"/>
                <a:gd name="connsiteY505" fmla="*/ 216286 h 1377696"/>
                <a:gd name="connsiteX506" fmla="*/ 717986 w 4230624"/>
                <a:gd name="connsiteY506" fmla="*/ 220553 h 1377696"/>
                <a:gd name="connsiteX507" fmla="*/ 685069 w 4230624"/>
                <a:gd name="connsiteY507" fmla="*/ 246766 h 1377696"/>
                <a:gd name="connsiteX508" fmla="*/ 694822 w 4230624"/>
                <a:gd name="connsiteY508" fmla="*/ 263835 h 1377696"/>
                <a:gd name="connsiteX509" fmla="*/ 674096 w 4230624"/>
                <a:gd name="connsiteY509" fmla="*/ 270541 h 1377696"/>
                <a:gd name="connsiteX510" fmla="*/ 685678 w 4230624"/>
                <a:gd name="connsiteY510" fmla="*/ 287609 h 1377696"/>
                <a:gd name="connsiteX511" fmla="*/ 733837 w 4230624"/>
                <a:gd name="connsiteY511" fmla="*/ 296144 h 1377696"/>
                <a:gd name="connsiteX512" fmla="*/ 747248 w 4230624"/>
                <a:gd name="connsiteY512" fmla="*/ 310165 h 1377696"/>
                <a:gd name="connsiteX513" fmla="*/ 828934 w 4230624"/>
                <a:gd name="connsiteY513" fmla="*/ 314432 h 1377696"/>
                <a:gd name="connsiteX514" fmla="*/ 842345 w 4230624"/>
                <a:gd name="connsiteY514" fmla="*/ 311993 h 1377696"/>
                <a:gd name="connsiteX515" fmla="*/ 2756489 w 4230624"/>
                <a:gd name="connsiteY515" fmla="*/ 161422 h 1377696"/>
                <a:gd name="connsiteX516" fmla="*/ 2647371 w 4230624"/>
                <a:gd name="connsiteY516" fmla="*/ 145572 h 1377696"/>
                <a:gd name="connsiteX517" fmla="*/ 2585192 w 4230624"/>
                <a:gd name="connsiteY517" fmla="*/ 144353 h 1377696"/>
                <a:gd name="connsiteX518" fmla="*/ 2564465 w 4230624"/>
                <a:gd name="connsiteY518" fmla="*/ 149840 h 1377696"/>
                <a:gd name="connsiteX519" fmla="*/ 2585192 w 4230624"/>
                <a:gd name="connsiteY519" fmla="*/ 170566 h 1377696"/>
                <a:gd name="connsiteX520" fmla="*/ 2660782 w 4230624"/>
                <a:gd name="connsiteY520" fmla="*/ 190073 h 1377696"/>
                <a:gd name="connsiteX521" fmla="*/ 2688214 w 4230624"/>
                <a:gd name="connsiteY521" fmla="*/ 182758 h 1377696"/>
                <a:gd name="connsiteX522" fmla="*/ 2774777 w 4230624"/>
                <a:gd name="connsiteY522" fmla="*/ 183977 h 1377696"/>
                <a:gd name="connsiteX523" fmla="*/ 2756489 w 4230624"/>
                <a:gd name="connsiteY523" fmla="*/ 161422 h 1377696"/>
                <a:gd name="connsiteX524" fmla="*/ 2910109 w 4230624"/>
                <a:gd name="connsiteY524" fmla="*/ 175443 h 1377696"/>
                <a:gd name="connsiteX525" fmla="*/ 2838785 w 4230624"/>
                <a:gd name="connsiteY525" fmla="*/ 167518 h 1377696"/>
                <a:gd name="connsiteX526" fmla="*/ 2788798 w 4230624"/>
                <a:gd name="connsiteY526" fmla="*/ 163251 h 1377696"/>
                <a:gd name="connsiteX527" fmla="*/ 2799161 w 4230624"/>
                <a:gd name="connsiteY527" fmla="*/ 173004 h 1377696"/>
                <a:gd name="connsiteX528" fmla="*/ 2861950 w 4230624"/>
                <a:gd name="connsiteY528" fmla="*/ 185196 h 1377696"/>
                <a:gd name="connsiteX529" fmla="*/ 2903403 w 4230624"/>
                <a:gd name="connsiteY529" fmla="*/ 187635 h 1377696"/>
                <a:gd name="connsiteX530" fmla="*/ 2910109 w 4230624"/>
                <a:gd name="connsiteY530" fmla="*/ 175443 h 1377696"/>
                <a:gd name="connsiteX531" fmla="*/ 2833909 w 4230624"/>
                <a:gd name="connsiteY531" fmla="*/ 233355 h 1377696"/>
                <a:gd name="connsiteX532" fmla="*/ 2818669 w 4230624"/>
                <a:gd name="connsiteY532" fmla="*/ 224820 h 1377696"/>
                <a:gd name="connsiteX533" fmla="*/ 2768072 w 4230624"/>
                <a:gd name="connsiteY533" fmla="*/ 213238 h 1377696"/>
                <a:gd name="connsiteX534" fmla="*/ 2743078 w 4230624"/>
                <a:gd name="connsiteY534" fmla="*/ 216286 h 1377696"/>
                <a:gd name="connsiteX535" fmla="*/ 2738201 w 4230624"/>
                <a:gd name="connsiteY535" fmla="*/ 228478 h 1377696"/>
                <a:gd name="connsiteX536" fmla="*/ 2744907 w 4230624"/>
                <a:gd name="connsiteY536" fmla="*/ 229697 h 1377696"/>
                <a:gd name="connsiteX537" fmla="*/ 2798552 w 4230624"/>
                <a:gd name="connsiteY537" fmla="*/ 233355 h 1377696"/>
                <a:gd name="connsiteX538" fmla="*/ 2833909 w 4230624"/>
                <a:gd name="connsiteY538" fmla="*/ 233355 h 1377696"/>
                <a:gd name="connsiteX539" fmla="*/ 3825118 w 4230624"/>
                <a:gd name="connsiteY539" fmla="*/ 308336 h 1377696"/>
                <a:gd name="connsiteX540" fmla="*/ 3788542 w 4230624"/>
                <a:gd name="connsiteY540" fmla="*/ 286390 h 1377696"/>
                <a:gd name="connsiteX541" fmla="*/ 3780008 w 4230624"/>
                <a:gd name="connsiteY541" fmla="*/ 299801 h 1377696"/>
                <a:gd name="connsiteX542" fmla="*/ 3801344 w 4230624"/>
                <a:gd name="connsiteY542" fmla="*/ 309555 h 1377696"/>
                <a:gd name="connsiteX543" fmla="*/ 3825118 w 4230624"/>
                <a:gd name="connsiteY543" fmla="*/ 308336 h 1377696"/>
                <a:gd name="connsiteX544" fmla="*/ 91928 w 4230624"/>
                <a:gd name="connsiteY544" fmla="*/ 880750 h 1377696"/>
                <a:gd name="connsiteX545" fmla="*/ 88270 w 4230624"/>
                <a:gd name="connsiteY545" fmla="*/ 871606 h 1377696"/>
                <a:gd name="connsiteX546" fmla="*/ 89489 w 4230624"/>
                <a:gd name="connsiteY546" fmla="*/ 861243 h 1377696"/>
                <a:gd name="connsiteX547" fmla="*/ 76078 w 4230624"/>
                <a:gd name="connsiteY547" fmla="*/ 855757 h 1377696"/>
                <a:gd name="connsiteX548" fmla="*/ 45598 w 4230624"/>
                <a:gd name="connsiteY548" fmla="*/ 849051 h 1377696"/>
                <a:gd name="connsiteX549" fmla="*/ 7193 w 4230624"/>
                <a:gd name="connsiteY549" fmla="*/ 861243 h 1377696"/>
                <a:gd name="connsiteX550" fmla="*/ 2926 w 4230624"/>
                <a:gd name="connsiteY550" fmla="*/ 877093 h 1377696"/>
                <a:gd name="connsiteX551" fmla="*/ 38893 w 4230624"/>
                <a:gd name="connsiteY551" fmla="*/ 881360 h 1377696"/>
                <a:gd name="connsiteX552" fmla="*/ 91928 w 4230624"/>
                <a:gd name="connsiteY552" fmla="*/ 880750 h 1377696"/>
                <a:gd name="connsiteX553" fmla="*/ 3686739 w 4230624"/>
                <a:gd name="connsiteY553" fmla="*/ 1013643 h 1377696"/>
                <a:gd name="connsiteX554" fmla="*/ 3642848 w 4230624"/>
                <a:gd name="connsiteY554" fmla="*/ 975848 h 1377696"/>
                <a:gd name="connsiteX555" fmla="*/ 3611758 w 4230624"/>
                <a:gd name="connsiteY555" fmla="*/ 939272 h 1377696"/>
                <a:gd name="connsiteX556" fmla="*/ 3570305 w 4230624"/>
                <a:gd name="connsiteY556" fmla="*/ 903915 h 1377696"/>
                <a:gd name="connsiteX557" fmla="*/ 3540435 w 4230624"/>
                <a:gd name="connsiteY557" fmla="*/ 879531 h 1377696"/>
                <a:gd name="connsiteX558" fmla="*/ 3532510 w 4230624"/>
                <a:gd name="connsiteY558" fmla="*/ 884408 h 1377696"/>
                <a:gd name="connsiteX559" fmla="*/ 3559333 w 4230624"/>
                <a:gd name="connsiteY559" fmla="*/ 901477 h 1377696"/>
                <a:gd name="connsiteX560" fmla="*/ 3547750 w 4230624"/>
                <a:gd name="connsiteY560" fmla="*/ 918545 h 1377696"/>
                <a:gd name="connsiteX561" fmla="*/ 3589203 w 4230624"/>
                <a:gd name="connsiteY561" fmla="*/ 969142 h 1377696"/>
                <a:gd name="connsiteX562" fmla="*/ 3636752 w 4230624"/>
                <a:gd name="connsiteY562" fmla="*/ 1005718 h 1377696"/>
                <a:gd name="connsiteX563" fmla="*/ 3675766 w 4230624"/>
                <a:gd name="connsiteY563" fmla="*/ 1056315 h 1377696"/>
                <a:gd name="connsiteX564" fmla="*/ 3690397 w 4230624"/>
                <a:gd name="connsiteY564" fmla="*/ 1084356 h 1377696"/>
                <a:gd name="connsiteX565" fmla="*/ 3723925 w 4230624"/>
                <a:gd name="connsiteY565" fmla="*/ 1125809 h 1377696"/>
                <a:gd name="connsiteX566" fmla="*/ 3747089 w 4230624"/>
                <a:gd name="connsiteY566" fmla="*/ 1162385 h 1377696"/>
                <a:gd name="connsiteX567" fmla="*/ 3775131 w 4230624"/>
                <a:gd name="connsiteY567" fmla="*/ 1194084 h 1377696"/>
                <a:gd name="connsiteX568" fmla="*/ 3774521 w 4230624"/>
                <a:gd name="connsiteY568" fmla="*/ 1164824 h 1377696"/>
                <a:gd name="connsiteX569" fmla="*/ 3814145 w 4230624"/>
                <a:gd name="connsiteY569" fmla="*/ 1187988 h 1377696"/>
                <a:gd name="connsiteX570" fmla="*/ 3795857 w 4230624"/>
                <a:gd name="connsiteY570" fmla="*/ 1161166 h 1377696"/>
                <a:gd name="connsiteX571" fmla="*/ 3737945 w 4230624"/>
                <a:gd name="connsiteY571" fmla="*/ 1122761 h 1377696"/>
                <a:gd name="connsiteX572" fmla="*/ 3715390 w 4230624"/>
                <a:gd name="connsiteY572" fmla="*/ 1067897 h 1377696"/>
                <a:gd name="connsiteX573" fmla="*/ 3769645 w 4230624"/>
                <a:gd name="connsiteY573" fmla="*/ 1080089 h 1377696"/>
                <a:gd name="connsiteX574" fmla="*/ 3686739 w 4230624"/>
                <a:gd name="connsiteY574" fmla="*/ 1013643 h 137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</a:cxnLst>
              <a:rect l="l" t="t" r="r" b="b"/>
              <a:pathLst>
                <a:path w="4230624" h="1377696">
                  <a:moveTo>
                    <a:pt x="1605565" y="65105"/>
                  </a:moveTo>
                  <a:lnTo>
                    <a:pt x="1578133" y="40721"/>
                  </a:lnTo>
                  <a:lnTo>
                    <a:pt x="1495226" y="15728"/>
                  </a:lnTo>
                  <a:lnTo>
                    <a:pt x="1437925" y="2926"/>
                  </a:lnTo>
                  <a:lnTo>
                    <a:pt x="1400129" y="8412"/>
                  </a:lnTo>
                  <a:lnTo>
                    <a:pt x="1367821" y="26091"/>
                  </a:lnTo>
                  <a:lnTo>
                    <a:pt x="1403177" y="30968"/>
                  </a:lnTo>
                  <a:lnTo>
                    <a:pt x="1443410" y="50475"/>
                  </a:lnTo>
                  <a:lnTo>
                    <a:pt x="1492178" y="60838"/>
                  </a:lnTo>
                  <a:lnTo>
                    <a:pt x="1562282" y="68763"/>
                  </a:lnTo>
                  <a:lnTo>
                    <a:pt x="1605565" y="65105"/>
                  </a:lnTo>
                  <a:close/>
                  <a:moveTo>
                    <a:pt x="516209" y="20604"/>
                  </a:moveTo>
                  <a:lnTo>
                    <a:pt x="521696" y="16947"/>
                  </a:lnTo>
                  <a:lnTo>
                    <a:pt x="486949" y="11460"/>
                  </a:lnTo>
                  <a:lnTo>
                    <a:pt x="469880" y="15728"/>
                  </a:lnTo>
                  <a:lnTo>
                    <a:pt x="461954" y="21824"/>
                  </a:lnTo>
                  <a:lnTo>
                    <a:pt x="452810" y="14508"/>
                  </a:lnTo>
                  <a:lnTo>
                    <a:pt x="421112" y="15118"/>
                  </a:lnTo>
                  <a:lnTo>
                    <a:pt x="383317" y="19995"/>
                  </a:lnTo>
                  <a:lnTo>
                    <a:pt x="430256" y="20604"/>
                  </a:lnTo>
                  <a:lnTo>
                    <a:pt x="423550" y="28529"/>
                  </a:lnTo>
                  <a:lnTo>
                    <a:pt x="450373" y="34625"/>
                  </a:lnTo>
                  <a:lnTo>
                    <a:pt x="472318" y="30358"/>
                  </a:lnTo>
                  <a:lnTo>
                    <a:pt x="472928" y="26091"/>
                  </a:lnTo>
                  <a:lnTo>
                    <a:pt x="490606" y="24262"/>
                  </a:lnTo>
                  <a:lnTo>
                    <a:pt x="516209" y="20604"/>
                  </a:lnTo>
                  <a:close/>
                  <a:moveTo>
                    <a:pt x="1738457" y="80955"/>
                  </a:moveTo>
                  <a:lnTo>
                    <a:pt x="1729313" y="69982"/>
                  </a:lnTo>
                  <a:lnTo>
                    <a:pt x="1653113" y="54132"/>
                  </a:lnTo>
                  <a:lnTo>
                    <a:pt x="1634825" y="52304"/>
                  </a:lnTo>
                  <a:lnTo>
                    <a:pt x="1621414" y="55352"/>
                  </a:lnTo>
                  <a:lnTo>
                    <a:pt x="1628729" y="91928"/>
                  </a:lnTo>
                  <a:lnTo>
                    <a:pt x="1738457" y="80955"/>
                  </a:lnTo>
                  <a:close/>
                  <a:moveTo>
                    <a:pt x="1831117" y="119360"/>
                  </a:moveTo>
                  <a:lnTo>
                    <a:pt x="1775033" y="115092"/>
                  </a:lnTo>
                  <a:lnTo>
                    <a:pt x="1795760" y="107777"/>
                  </a:lnTo>
                  <a:lnTo>
                    <a:pt x="1745773" y="98633"/>
                  </a:lnTo>
                  <a:lnTo>
                    <a:pt x="1708586" y="110216"/>
                  </a:lnTo>
                  <a:lnTo>
                    <a:pt x="1702490" y="122408"/>
                  </a:lnTo>
                  <a:lnTo>
                    <a:pt x="1711634" y="135209"/>
                  </a:lnTo>
                  <a:lnTo>
                    <a:pt x="1669573" y="134600"/>
                  </a:lnTo>
                  <a:lnTo>
                    <a:pt x="1637264" y="150449"/>
                  </a:lnTo>
                  <a:lnTo>
                    <a:pt x="1611050" y="143744"/>
                  </a:lnTo>
                  <a:lnTo>
                    <a:pt x="1554358" y="146792"/>
                  </a:lnTo>
                  <a:lnTo>
                    <a:pt x="1556186" y="154716"/>
                  </a:lnTo>
                  <a:lnTo>
                    <a:pt x="1500104" y="158984"/>
                  </a:lnTo>
                  <a:lnTo>
                    <a:pt x="1470233" y="173614"/>
                  </a:lnTo>
                  <a:lnTo>
                    <a:pt x="1444630" y="174833"/>
                  </a:lnTo>
                  <a:lnTo>
                    <a:pt x="1437314" y="194950"/>
                  </a:lnTo>
                  <a:lnTo>
                    <a:pt x="1470842" y="210800"/>
                  </a:lnTo>
                  <a:lnTo>
                    <a:pt x="1423904" y="215067"/>
                  </a:lnTo>
                  <a:lnTo>
                    <a:pt x="1365992" y="213238"/>
                  </a:lnTo>
                  <a:lnTo>
                    <a:pt x="1330634" y="219944"/>
                  </a:lnTo>
                  <a:lnTo>
                    <a:pt x="1359896" y="252862"/>
                  </a:lnTo>
                  <a:lnTo>
                    <a:pt x="1401958" y="279075"/>
                  </a:lnTo>
                  <a:lnTo>
                    <a:pt x="1343437" y="260787"/>
                  </a:lnTo>
                  <a:lnTo>
                    <a:pt x="1295278" y="262616"/>
                  </a:lnTo>
                  <a:lnTo>
                    <a:pt x="1264189" y="274808"/>
                  </a:lnTo>
                  <a:lnTo>
                    <a:pt x="1291621" y="297973"/>
                  </a:lnTo>
                  <a:lnTo>
                    <a:pt x="1261750" y="291877"/>
                  </a:lnTo>
                  <a:lnTo>
                    <a:pt x="1248949" y="261396"/>
                  </a:lnTo>
                  <a:lnTo>
                    <a:pt x="1223345" y="244328"/>
                  </a:lnTo>
                  <a:lnTo>
                    <a:pt x="1212373" y="244937"/>
                  </a:lnTo>
                  <a:lnTo>
                    <a:pt x="1234318" y="267493"/>
                  </a:lnTo>
                  <a:lnTo>
                    <a:pt x="1206277" y="288829"/>
                  </a:lnTo>
                  <a:lnTo>
                    <a:pt x="1255654" y="314432"/>
                  </a:lnTo>
                  <a:lnTo>
                    <a:pt x="1258093" y="347350"/>
                  </a:lnTo>
                  <a:lnTo>
                    <a:pt x="1275770" y="365029"/>
                  </a:lnTo>
                  <a:lnTo>
                    <a:pt x="1304422" y="368077"/>
                  </a:lnTo>
                  <a:lnTo>
                    <a:pt x="1306861" y="389413"/>
                  </a:lnTo>
                  <a:lnTo>
                    <a:pt x="1333682" y="408310"/>
                  </a:lnTo>
                  <a:lnTo>
                    <a:pt x="1322101" y="424160"/>
                  </a:lnTo>
                  <a:lnTo>
                    <a:pt x="1325149" y="440619"/>
                  </a:lnTo>
                  <a:lnTo>
                    <a:pt x="1302593" y="449153"/>
                  </a:lnTo>
                  <a:lnTo>
                    <a:pt x="1299545" y="461345"/>
                  </a:lnTo>
                  <a:lnTo>
                    <a:pt x="1267237" y="456469"/>
                  </a:lnTo>
                  <a:lnTo>
                    <a:pt x="1288573" y="408920"/>
                  </a:lnTo>
                  <a:lnTo>
                    <a:pt x="1285525" y="386974"/>
                  </a:lnTo>
                  <a:lnTo>
                    <a:pt x="1244681" y="366857"/>
                  </a:lnTo>
                  <a:lnTo>
                    <a:pt x="1221517" y="322357"/>
                  </a:lnTo>
                  <a:lnTo>
                    <a:pt x="1198961" y="299801"/>
                  </a:lnTo>
                  <a:lnTo>
                    <a:pt x="1177016" y="290048"/>
                  </a:lnTo>
                  <a:lnTo>
                    <a:pt x="1181893" y="264445"/>
                  </a:lnTo>
                  <a:lnTo>
                    <a:pt x="1164214" y="246766"/>
                  </a:lnTo>
                  <a:lnTo>
                    <a:pt x="1095329" y="238232"/>
                  </a:lnTo>
                  <a:lnTo>
                    <a:pt x="1082528" y="244328"/>
                  </a:lnTo>
                  <a:lnTo>
                    <a:pt x="1085576" y="272979"/>
                  </a:lnTo>
                  <a:lnTo>
                    <a:pt x="1059362" y="301630"/>
                  </a:lnTo>
                  <a:lnTo>
                    <a:pt x="1066678" y="311993"/>
                  </a:lnTo>
                  <a:lnTo>
                    <a:pt x="1095329" y="336987"/>
                  </a:lnTo>
                  <a:lnTo>
                    <a:pt x="1095938" y="352837"/>
                  </a:lnTo>
                  <a:lnTo>
                    <a:pt x="1128248" y="355885"/>
                  </a:lnTo>
                  <a:lnTo>
                    <a:pt x="1133125" y="362590"/>
                  </a:lnTo>
                  <a:lnTo>
                    <a:pt x="1168481" y="380269"/>
                  </a:lnTo>
                  <a:lnTo>
                    <a:pt x="1162385" y="397337"/>
                  </a:lnTo>
                  <a:lnTo>
                    <a:pt x="1049609" y="360152"/>
                  </a:lnTo>
                  <a:lnTo>
                    <a:pt x="1009376" y="349789"/>
                  </a:lnTo>
                  <a:lnTo>
                    <a:pt x="931346" y="340035"/>
                  </a:lnTo>
                  <a:lnTo>
                    <a:pt x="924032" y="350398"/>
                  </a:lnTo>
                  <a:lnTo>
                    <a:pt x="959998" y="369296"/>
                  </a:lnTo>
                  <a:lnTo>
                    <a:pt x="943538" y="391241"/>
                  </a:lnTo>
                  <a:lnTo>
                    <a:pt x="904525" y="371734"/>
                  </a:lnTo>
                  <a:lnTo>
                    <a:pt x="874045" y="385145"/>
                  </a:lnTo>
                  <a:lnTo>
                    <a:pt x="827714" y="385755"/>
                  </a:lnTo>
                  <a:lnTo>
                    <a:pt x="814913" y="397337"/>
                  </a:lnTo>
                  <a:lnTo>
                    <a:pt x="782605" y="393680"/>
                  </a:lnTo>
                  <a:lnTo>
                    <a:pt x="797845" y="373563"/>
                  </a:lnTo>
                  <a:lnTo>
                    <a:pt x="778337" y="372344"/>
                  </a:lnTo>
                  <a:lnTo>
                    <a:pt x="703357" y="400385"/>
                  </a:lnTo>
                  <a:lnTo>
                    <a:pt x="657026" y="416235"/>
                  </a:lnTo>
                  <a:lnTo>
                    <a:pt x="659465" y="437571"/>
                  </a:lnTo>
                  <a:lnTo>
                    <a:pt x="622889" y="444886"/>
                  </a:lnTo>
                  <a:lnTo>
                    <a:pt x="598505" y="433304"/>
                  </a:lnTo>
                  <a:lnTo>
                    <a:pt x="591190" y="415016"/>
                  </a:lnTo>
                  <a:lnTo>
                    <a:pt x="621670" y="410749"/>
                  </a:lnTo>
                  <a:lnTo>
                    <a:pt x="599725" y="392461"/>
                  </a:lnTo>
                  <a:lnTo>
                    <a:pt x="525353" y="381488"/>
                  </a:lnTo>
                  <a:lnTo>
                    <a:pt x="551566" y="402214"/>
                  </a:lnTo>
                  <a:lnTo>
                    <a:pt x="546689" y="421721"/>
                  </a:lnTo>
                  <a:lnTo>
                    <a:pt x="575341" y="441838"/>
                  </a:lnTo>
                  <a:lnTo>
                    <a:pt x="568634" y="465003"/>
                  </a:lnTo>
                  <a:lnTo>
                    <a:pt x="540593" y="453421"/>
                  </a:lnTo>
                  <a:lnTo>
                    <a:pt x="516209" y="451592"/>
                  </a:lnTo>
                  <a:lnTo>
                    <a:pt x="467441" y="484510"/>
                  </a:lnTo>
                  <a:lnTo>
                    <a:pt x="493045" y="509504"/>
                  </a:lnTo>
                  <a:lnTo>
                    <a:pt x="473537" y="518038"/>
                  </a:lnTo>
                  <a:lnTo>
                    <a:pt x="404042" y="496702"/>
                  </a:lnTo>
                  <a:lnTo>
                    <a:pt x="391241" y="509504"/>
                  </a:lnTo>
                  <a:lnTo>
                    <a:pt x="411358" y="524134"/>
                  </a:lnTo>
                  <a:lnTo>
                    <a:pt x="412577" y="540593"/>
                  </a:lnTo>
                  <a:lnTo>
                    <a:pt x="389413" y="532059"/>
                  </a:lnTo>
                  <a:lnTo>
                    <a:pt x="352837" y="521696"/>
                  </a:lnTo>
                  <a:lnTo>
                    <a:pt x="341254" y="486339"/>
                  </a:lnTo>
                  <a:lnTo>
                    <a:pt x="335158" y="470489"/>
                  </a:lnTo>
                  <a:lnTo>
                    <a:pt x="286390" y="446105"/>
                  </a:lnTo>
                  <a:lnTo>
                    <a:pt x="304069" y="441838"/>
                  </a:lnTo>
                  <a:lnTo>
                    <a:pt x="426598" y="467441"/>
                  </a:lnTo>
                  <a:lnTo>
                    <a:pt x="465613" y="458297"/>
                  </a:lnTo>
                  <a:lnTo>
                    <a:pt x="488168" y="440619"/>
                  </a:lnTo>
                  <a:lnTo>
                    <a:pt x="478414" y="418673"/>
                  </a:lnTo>
                  <a:lnTo>
                    <a:pt x="454030" y="402824"/>
                  </a:lnTo>
                  <a:lnTo>
                    <a:pt x="346741" y="365638"/>
                  </a:lnTo>
                  <a:lnTo>
                    <a:pt x="276026" y="357713"/>
                  </a:lnTo>
                  <a:lnTo>
                    <a:pt x="229697" y="338206"/>
                  </a:lnTo>
                  <a:lnTo>
                    <a:pt x="207752" y="349179"/>
                  </a:lnTo>
                  <a:lnTo>
                    <a:pt x="207752" y="349179"/>
                  </a:lnTo>
                  <a:lnTo>
                    <a:pt x="168737" y="362590"/>
                  </a:lnTo>
                  <a:lnTo>
                    <a:pt x="149230" y="365638"/>
                  </a:lnTo>
                  <a:lnTo>
                    <a:pt x="151669" y="388193"/>
                  </a:lnTo>
                  <a:lnTo>
                    <a:pt x="195560" y="410749"/>
                  </a:lnTo>
                  <a:lnTo>
                    <a:pt x="178490" y="435742"/>
                  </a:lnTo>
                  <a:lnTo>
                    <a:pt x="217505" y="474147"/>
                  </a:lnTo>
                  <a:lnTo>
                    <a:pt x="207142" y="503408"/>
                  </a:lnTo>
                  <a:lnTo>
                    <a:pt x="237013" y="528401"/>
                  </a:lnTo>
                  <a:lnTo>
                    <a:pt x="231526" y="550957"/>
                  </a:lnTo>
                  <a:lnTo>
                    <a:pt x="276026" y="574731"/>
                  </a:lnTo>
                  <a:lnTo>
                    <a:pt x="270541" y="592409"/>
                  </a:lnTo>
                  <a:lnTo>
                    <a:pt x="250424" y="612526"/>
                  </a:lnTo>
                  <a:lnTo>
                    <a:pt x="202265" y="657637"/>
                  </a:lnTo>
                  <a:lnTo>
                    <a:pt x="202265" y="657637"/>
                  </a:lnTo>
                  <a:lnTo>
                    <a:pt x="234574" y="674705"/>
                  </a:lnTo>
                  <a:lnTo>
                    <a:pt x="207142" y="694213"/>
                  </a:lnTo>
                  <a:lnTo>
                    <a:pt x="207142" y="694213"/>
                  </a:lnTo>
                  <a:lnTo>
                    <a:pt x="212629" y="700309"/>
                  </a:lnTo>
                  <a:lnTo>
                    <a:pt x="196778" y="721035"/>
                  </a:lnTo>
                  <a:lnTo>
                    <a:pt x="212018" y="754563"/>
                  </a:lnTo>
                  <a:lnTo>
                    <a:pt x="202265" y="766145"/>
                  </a:lnTo>
                  <a:lnTo>
                    <a:pt x="216896" y="774680"/>
                  </a:lnTo>
                  <a:lnTo>
                    <a:pt x="222992" y="791749"/>
                  </a:lnTo>
                  <a:lnTo>
                    <a:pt x="235793" y="813694"/>
                  </a:lnTo>
                  <a:lnTo>
                    <a:pt x="267493" y="822838"/>
                  </a:lnTo>
                  <a:lnTo>
                    <a:pt x="273589" y="831373"/>
                  </a:lnTo>
                  <a:lnTo>
                    <a:pt x="287609" y="827105"/>
                  </a:lnTo>
                  <a:lnTo>
                    <a:pt x="316870" y="835640"/>
                  </a:lnTo>
                  <a:lnTo>
                    <a:pt x="322966" y="853318"/>
                  </a:lnTo>
                  <a:lnTo>
                    <a:pt x="319309" y="863072"/>
                  </a:lnTo>
                  <a:lnTo>
                    <a:pt x="341864" y="886846"/>
                  </a:lnTo>
                  <a:lnTo>
                    <a:pt x="355274" y="893552"/>
                  </a:lnTo>
                  <a:lnTo>
                    <a:pt x="354665" y="900257"/>
                  </a:lnTo>
                  <a:lnTo>
                    <a:pt x="375392" y="906963"/>
                  </a:lnTo>
                  <a:lnTo>
                    <a:pt x="385754" y="916717"/>
                  </a:lnTo>
                  <a:lnTo>
                    <a:pt x="376001" y="924641"/>
                  </a:lnTo>
                  <a:lnTo>
                    <a:pt x="352226" y="923422"/>
                  </a:lnTo>
                  <a:lnTo>
                    <a:pt x="347350" y="927080"/>
                  </a:lnTo>
                  <a:lnTo>
                    <a:pt x="356494" y="939272"/>
                  </a:lnTo>
                  <a:lnTo>
                    <a:pt x="368686" y="963046"/>
                  </a:lnTo>
                  <a:lnTo>
                    <a:pt x="368686" y="963046"/>
                  </a:lnTo>
                  <a:lnTo>
                    <a:pt x="379658" y="964265"/>
                  </a:lnTo>
                  <a:lnTo>
                    <a:pt x="385754" y="955731"/>
                  </a:lnTo>
                  <a:lnTo>
                    <a:pt x="394898" y="957560"/>
                  </a:lnTo>
                  <a:lnTo>
                    <a:pt x="424160" y="954512"/>
                  </a:lnTo>
                  <a:lnTo>
                    <a:pt x="447325" y="975238"/>
                  </a:lnTo>
                  <a:lnTo>
                    <a:pt x="441838" y="983163"/>
                  </a:lnTo>
                  <a:lnTo>
                    <a:pt x="446105" y="994745"/>
                  </a:lnTo>
                  <a:lnTo>
                    <a:pt x="470489" y="995965"/>
                  </a:lnTo>
                  <a:lnTo>
                    <a:pt x="483901" y="1012424"/>
                  </a:lnTo>
                  <a:lnTo>
                    <a:pt x="485120" y="1019739"/>
                  </a:lnTo>
                  <a:lnTo>
                    <a:pt x="525353" y="1033150"/>
                  </a:lnTo>
                  <a:lnTo>
                    <a:pt x="546689" y="1027054"/>
                  </a:lnTo>
                  <a:lnTo>
                    <a:pt x="568634" y="1044733"/>
                  </a:lnTo>
                  <a:lnTo>
                    <a:pt x="586313" y="1044123"/>
                  </a:lnTo>
                  <a:lnTo>
                    <a:pt x="632642" y="1056315"/>
                  </a:lnTo>
                  <a:lnTo>
                    <a:pt x="635081" y="1067897"/>
                  </a:lnTo>
                  <a:lnTo>
                    <a:pt x="627157" y="1087404"/>
                  </a:lnTo>
                  <a:lnTo>
                    <a:pt x="638129" y="1108131"/>
                  </a:lnTo>
                  <a:lnTo>
                    <a:pt x="636301" y="1120932"/>
                  </a:lnTo>
                  <a:lnTo>
                    <a:pt x="607649" y="1123980"/>
                  </a:lnTo>
                  <a:lnTo>
                    <a:pt x="594238" y="1134344"/>
                  </a:lnTo>
                  <a:lnTo>
                    <a:pt x="596677" y="1151412"/>
                  </a:lnTo>
                  <a:lnTo>
                    <a:pt x="622280" y="1145316"/>
                  </a:lnTo>
                  <a:lnTo>
                    <a:pt x="624718" y="1153241"/>
                  </a:lnTo>
                  <a:lnTo>
                    <a:pt x="583265" y="1169091"/>
                  </a:lnTo>
                  <a:lnTo>
                    <a:pt x="602773" y="1183721"/>
                  </a:lnTo>
                  <a:lnTo>
                    <a:pt x="583265" y="1215420"/>
                  </a:lnTo>
                  <a:lnTo>
                    <a:pt x="562538" y="1221516"/>
                  </a:lnTo>
                  <a:lnTo>
                    <a:pt x="593018" y="1243462"/>
                  </a:lnTo>
                  <a:lnTo>
                    <a:pt x="630814" y="1258092"/>
                  </a:lnTo>
                  <a:lnTo>
                    <a:pt x="675925" y="1289182"/>
                  </a:lnTo>
                  <a:lnTo>
                    <a:pt x="678973" y="1284915"/>
                  </a:lnTo>
                  <a:lnTo>
                    <a:pt x="706405" y="1291620"/>
                  </a:lnTo>
                  <a:lnTo>
                    <a:pt x="753344" y="1297716"/>
                  </a:lnTo>
                  <a:lnTo>
                    <a:pt x="799064" y="1315395"/>
                  </a:lnTo>
                  <a:lnTo>
                    <a:pt x="805769" y="1322710"/>
                  </a:lnTo>
                  <a:lnTo>
                    <a:pt x="823448" y="1316614"/>
                  </a:lnTo>
                  <a:lnTo>
                    <a:pt x="854537" y="1324539"/>
                  </a:lnTo>
                  <a:lnTo>
                    <a:pt x="867338" y="1339779"/>
                  </a:lnTo>
                  <a:lnTo>
                    <a:pt x="888674" y="1348313"/>
                  </a:lnTo>
                  <a:lnTo>
                    <a:pt x="897818" y="1349532"/>
                  </a:lnTo>
                  <a:lnTo>
                    <a:pt x="924032" y="1372697"/>
                  </a:lnTo>
                  <a:lnTo>
                    <a:pt x="938662" y="1375136"/>
                  </a:lnTo>
                  <a:lnTo>
                    <a:pt x="941710" y="1365992"/>
                  </a:lnTo>
                  <a:lnTo>
                    <a:pt x="957560" y="1350752"/>
                  </a:lnTo>
                  <a:lnTo>
                    <a:pt x="957560" y="1350752"/>
                  </a:lnTo>
                  <a:lnTo>
                    <a:pt x="913058" y="1306251"/>
                  </a:lnTo>
                  <a:lnTo>
                    <a:pt x="910621" y="1281257"/>
                  </a:lnTo>
                  <a:lnTo>
                    <a:pt x="874654" y="1245291"/>
                  </a:lnTo>
                  <a:lnTo>
                    <a:pt x="895990" y="1206886"/>
                  </a:lnTo>
                  <a:lnTo>
                    <a:pt x="924032" y="1200180"/>
                  </a:lnTo>
                  <a:lnTo>
                    <a:pt x="932566" y="1177625"/>
                  </a:lnTo>
                  <a:lnTo>
                    <a:pt x="915497" y="1171529"/>
                  </a:lnTo>
                  <a:lnTo>
                    <a:pt x="914278" y="1152022"/>
                  </a:lnTo>
                  <a:lnTo>
                    <a:pt x="888674" y="1127028"/>
                  </a:lnTo>
                  <a:lnTo>
                    <a:pt x="866729" y="1128248"/>
                  </a:lnTo>
                  <a:lnTo>
                    <a:pt x="834421" y="1102035"/>
                  </a:lnTo>
                  <a:lnTo>
                    <a:pt x="844784" y="1073384"/>
                  </a:lnTo>
                  <a:lnTo>
                    <a:pt x="834421" y="1066068"/>
                  </a:lnTo>
                  <a:lnTo>
                    <a:pt x="847222" y="1024616"/>
                  </a:lnTo>
                  <a:lnTo>
                    <a:pt x="883798" y="1046561"/>
                  </a:lnTo>
                  <a:lnTo>
                    <a:pt x="879530" y="1018520"/>
                  </a:lnTo>
                  <a:lnTo>
                    <a:pt x="928909" y="978286"/>
                  </a:lnTo>
                  <a:lnTo>
                    <a:pt x="974629" y="977067"/>
                  </a:lnTo>
                  <a:lnTo>
                    <a:pt x="1047170" y="1003280"/>
                  </a:lnTo>
                  <a:lnTo>
                    <a:pt x="1087405" y="1017910"/>
                  </a:lnTo>
                  <a:lnTo>
                    <a:pt x="1113617" y="1002670"/>
                  </a:lnTo>
                  <a:lnTo>
                    <a:pt x="1159946" y="1001451"/>
                  </a:lnTo>
                  <a:lnTo>
                    <a:pt x="1204448" y="1020958"/>
                  </a:lnTo>
                  <a:lnTo>
                    <a:pt x="1209325" y="1009985"/>
                  </a:lnTo>
                  <a:lnTo>
                    <a:pt x="1251386" y="1011814"/>
                  </a:lnTo>
                  <a:lnTo>
                    <a:pt x="1252606" y="993526"/>
                  </a:lnTo>
                  <a:lnTo>
                    <a:pt x="1195304" y="967923"/>
                  </a:lnTo>
                  <a:lnTo>
                    <a:pt x="1217249" y="950245"/>
                  </a:lnTo>
                  <a:lnTo>
                    <a:pt x="1208105" y="939881"/>
                  </a:lnTo>
                  <a:lnTo>
                    <a:pt x="1231880" y="930128"/>
                  </a:lnTo>
                  <a:lnTo>
                    <a:pt x="1201400" y="905134"/>
                  </a:lnTo>
                  <a:lnTo>
                    <a:pt x="1209934" y="892333"/>
                  </a:lnTo>
                  <a:lnTo>
                    <a:pt x="1312346" y="879531"/>
                  </a:lnTo>
                  <a:lnTo>
                    <a:pt x="1322710" y="870387"/>
                  </a:lnTo>
                  <a:lnTo>
                    <a:pt x="1388546" y="856976"/>
                  </a:lnTo>
                  <a:lnTo>
                    <a:pt x="1407445" y="841736"/>
                  </a:lnTo>
                  <a:lnTo>
                    <a:pt x="1462309" y="849661"/>
                  </a:lnTo>
                  <a:lnTo>
                    <a:pt x="1488521" y="888065"/>
                  </a:lnTo>
                  <a:lnTo>
                    <a:pt x="1514734" y="878921"/>
                  </a:lnTo>
                  <a:lnTo>
                    <a:pt x="1557406" y="891723"/>
                  </a:lnTo>
                  <a:lnTo>
                    <a:pt x="1564721" y="911840"/>
                  </a:lnTo>
                  <a:lnTo>
                    <a:pt x="1591544" y="909401"/>
                  </a:lnTo>
                  <a:lnTo>
                    <a:pt x="1647017" y="874654"/>
                  </a:lnTo>
                  <a:lnTo>
                    <a:pt x="1642141" y="886237"/>
                  </a:lnTo>
                  <a:lnTo>
                    <a:pt x="1692737" y="914888"/>
                  </a:lnTo>
                  <a:lnTo>
                    <a:pt x="1803074" y="1009376"/>
                  </a:lnTo>
                  <a:lnTo>
                    <a:pt x="1809781" y="989259"/>
                  </a:lnTo>
                  <a:lnTo>
                    <a:pt x="1860377" y="1011205"/>
                  </a:lnTo>
                  <a:lnTo>
                    <a:pt x="1898173" y="1001451"/>
                  </a:lnTo>
                  <a:lnTo>
                    <a:pt x="1917680" y="1008157"/>
                  </a:lnTo>
                  <a:lnTo>
                    <a:pt x="1942673" y="1030102"/>
                  </a:lnTo>
                  <a:lnTo>
                    <a:pt x="1966448" y="1037417"/>
                  </a:lnTo>
                  <a:lnTo>
                    <a:pt x="1986565" y="1053267"/>
                  </a:lnTo>
                  <a:lnTo>
                    <a:pt x="2023141" y="1047780"/>
                  </a:lnTo>
                  <a:lnTo>
                    <a:pt x="2049353" y="1070945"/>
                  </a:lnTo>
                  <a:lnTo>
                    <a:pt x="2059717" y="1067897"/>
                  </a:lnTo>
                  <a:lnTo>
                    <a:pt x="2088368" y="1061801"/>
                  </a:lnTo>
                  <a:lnTo>
                    <a:pt x="2128601" y="1028883"/>
                  </a:lnTo>
                  <a:lnTo>
                    <a:pt x="2164568" y="1011205"/>
                  </a:lnTo>
                  <a:lnTo>
                    <a:pt x="2196877" y="1022787"/>
                  </a:lnTo>
                  <a:lnTo>
                    <a:pt x="2227966" y="1023397"/>
                  </a:lnTo>
                  <a:lnTo>
                    <a:pt x="2256617" y="1041075"/>
                  </a:lnTo>
                  <a:lnTo>
                    <a:pt x="2287097" y="1042294"/>
                  </a:lnTo>
                  <a:lnTo>
                    <a:pt x="2335256" y="1052048"/>
                  </a:lnTo>
                  <a:lnTo>
                    <a:pt x="2349886" y="1025835"/>
                  </a:lnTo>
                  <a:lnTo>
                    <a:pt x="2325502" y="1003889"/>
                  </a:lnTo>
                  <a:lnTo>
                    <a:pt x="2333427" y="964875"/>
                  </a:lnTo>
                  <a:lnTo>
                    <a:pt x="2375489" y="980115"/>
                  </a:lnTo>
                  <a:lnTo>
                    <a:pt x="2404750" y="984992"/>
                  </a:lnTo>
                  <a:lnTo>
                    <a:pt x="2444984" y="994136"/>
                  </a:lnTo>
                  <a:lnTo>
                    <a:pt x="2467539" y="1022177"/>
                  </a:lnTo>
                  <a:lnTo>
                    <a:pt x="2518745" y="1038027"/>
                  </a:lnTo>
                  <a:lnTo>
                    <a:pt x="2542520" y="1031321"/>
                  </a:lnTo>
                  <a:lnTo>
                    <a:pt x="2577267" y="1026445"/>
                  </a:lnTo>
                  <a:lnTo>
                    <a:pt x="2610185" y="1031321"/>
                  </a:lnTo>
                  <a:lnTo>
                    <a:pt x="2649809" y="1049609"/>
                  </a:lnTo>
                  <a:lnTo>
                    <a:pt x="2679680" y="1068507"/>
                  </a:lnTo>
                  <a:lnTo>
                    <a:pt x="2707112" y="1068507"/>
                  </a:lnTo>
                  <a:lnTo>
                    <a:pt x="2747955" y="1074603"/>
                  </a:lnTo>
                  <a:lnTo>
                    <a:pt x="2769901" y="1064849"/>
                  </a:lnTo>
                  <a:lnTo>
                    <a:pt x="2805257" y="1058753"/>
                  </a:lnTo>
                  <a:lnTo>
                    <a:pt x="2832689" y="1031931"/>
                  </a:lnTo>
                  <a:lnTo>
                    <a:pt x="2852806" y="1036198"/>
                  </a:lnTo>
                  <a:lnTo>
                    <a:pt x="2876581" y="1049000"/>
                  </a:lnTo>
                  <a:lnTo>
                    <a:pt x="2910109" y="1045952"/>
                  </a:lnTo>
                  <a:lnTo>
                    <a:pt x="2954609" y="1059972"/>
                  </a:lnTo>
                  <a:lnTo>
                    <a:pt x="2981432" y="1036198"/>
                  </a:lnTo>
                  <a:lnTo>
                    <a:pt x="2969849" y="1019739"/>
                  </a:lnTo>
                  <a:lnTo>
                    <a:pt x="2969240" y="980115"/>
                  </a:lnTo>
                  <a:lnTo>
                    <a:pt x="2976555" y="967923"/>
                  </a:lnTo>
                  <a:lnTo>
                    <a:pt x="2961315" y="947806"/>
                  </a:lnTo>
                  <a:lnTo>
                    <a:pt x="2938760" y="938662"/>
                  </a:lnTo>
                  <a:lnTo>
                    <a:pt x="2949123" y="920374"/>
                  </a:lnTo>
                  <a:lnTo>
                    <a:pt x="2980213" y="913669"/>
                  </a:lnTo>
                  <a:lnTo>
                    <a:pt x="3018008" y="912449"/>
                  </a:lnTo>
                  <a:lnTo>
                    <a:pt x="3069824" y="923422"/>
                  </a:lnTo>
                  <a:lnTo>
                    <a:pt x="3105790" y="937443"/>
                  </a:lnTo>
                  <a:lnTo>
                    <a:pt x="3152729" y="974629"/>
                  </a:lnTo>
                  <a:lnTo>
                    <a:pt x="3175894" y="991088"/>
                  </a:lnTo>
                  <a:lnTo>
                    <a:pt x="3202717" y="1013643"/>
                  </a:lnTo>
                  <a:lnTo>
                    <a:pt x="3239902" y="1050828"/>
                  </a:lnTo>
                  <a:lnTo>
                    <a:pt x="3300253" y="1062411"/>
                  </a:lnTo>
                  <a:lnTo>
                    <a:pt x="3354507" y="1089843"/>
                  </a:lnTo>
                  <a:lnTo>
                    <a:pt x="3391083" y="1125200"/>
                  </a:lnTo>
                  <a:lnTo>
                    <a:pt x="3436803" y="1125200"/>
                  </a:lnTo>
                  <a:lnTo>
                    <a:pt x="3452653" y="1109960"/>
                  </a:lnTo>
                  <a:lnTo>
                    <a:pt x="3494715" y="1098987"/>
                  </a:lnTo>
                  <a:lnTo>
                    <a:pt x="3502640" y="1133124"/>
                  </a:lnTo>
                  <a:lnTo>
                    <a:pt x="3500201" y="1147145"/>
                  </a:lnTo>
                  <a:lnTo>
                    <a:pt x="3517270" y="1188598"/>
                  </a:lnTo>
                  <a:lnTo>
                    <a:pt x="3520928" y="1225174"/>
                  </a:lnTo>
                  <a:lnTo>
                    <a:pt x="3479475" y="1218468"/>
                  </a:lnTo>
                  <a:lnTo>
                    <a:pt x="3461797" y="1231880"/>
                  </a:lnTo>
                  <a:lnTo>
                    <a:pt x="3490448" y="1264188"/>
                  </a:lnTo>
                  <a:lnTo>
                    <a:pt x="3513613" y="1308689"/>
                  </a:lnTo>
                  <a:lnTo>
                    <a:pt x="3498373" y="1309299"/>
                  </a:lnTo>
                  <a:lnTo>
                    <a:pt x="3509955" y="1328196"/>
                  </a:lnTo>
                  <a:lnTo>
                    <a:pt x="3509955" y="1328196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6051" y="1322710"/>
                  </a:lnTo>
                  <a:lnTo>
                    <a:pt x="3540435" y="1295278"/>
                  </a:lnTo>
                  <a:lnTo>
                    <a:pt x="3571525" y="1313566"/>
                  </a:lnTo>
                  <a:lnTo>
                    <a:pt x="3591032" y="1312956"/>
                  </a:lnTo>
                  <a:lnTo>
                    <a:pt x="3617854" y="1291011"/>
                  </a:lnTo>
                  <a:lnTo>
                    <a:pt x="3623950" y="1268456"/>
                  </a:lnTo>
                  <a:lnTo>
                    <a:pt x="3636752" y="1225174"/>
                  </a:lnTo>
                  <a:lnTo>
                    <a:pt x="3648334" y="1181283"/>
                  </a:lnTo>
                  <a:lnTo>
                    <a:pt x="3640409" y="1155070"/>
                  </a:lnTo>
                  <a:lnTo>
                    <a:pt x="3646505" y="1100206"/>
                  </a:lnTo>
                  <a:lnTo>
                    <a:pt x="3614806" y="1039856"/>
                  </a:lnTo>
                  <a:lnTo>
                    <a:pt x="3581278" y="995355"/>
                  </a:lnTo>
                  <a:lnTo>
                    <a:pt x="3573353" y="957560"/>
                  </a:lnTo>
                  <a:lnTo>
                    <a:pt x="3544702" y="926470"/>
                  </a:lnTo>
                  <a:lnTo>
                    <a:pt x="3467283" y="885627"/>
                  </a:lnTo>
                  <a:lnTo>
                    <a:pt x="3433145" y="883189"/>
                  </a:lnTo>
                  <a:lnTo>
                    <a:pt x="3431317" y="901477"/>
                  </a:lnTo>
                  <a:lnTo>
                    <a:pt x="3395960" y="893552"/>
                  </a:lnTo>
                  <a:lnTo>
                    <a:pt x="3361213" y="870387"/>
                  </a:lnTo>
                  <a:lnTo>
                    <a:pt x="3312445" y="866120"/>
                  </a:lnTo>
                  <a:lnTo>
                    <a:pt x="3342315" y="780166"/>
                  </a:lnTo>
                  <a:lnTo>
                    <a:pt x="3363651" y="710062"/>
                  </a:lnTo>
                  <a:lnTo>
                    <a:pt x="3443509" y="699089"/>
                  </a:lnTo>
                  <a:lnTo>
                    <a:pt x="3534339" y="705185"/>
                  </a:lnTo>
                  <a:lnTo>
                    <a:pt x="3549579" y="688117"/>
                  </a:lnTo>
                  <a:lnTo>
                    <a:pt x="3597737" y="692993"/>
                  </a:lnTo>
                  <a:lnTo>
                    <a:pt x="3623950" y="719206"/>
                  </a:lnTo>
                  <a:lnTo>
                    <a:pt x="3662965" y="715549"/>
                  </a:lnTo>
                  <a:lnTo>
                    <a:pt x="3714171" y="705795"/>
                  </a:lnTo>
                  <a:lnTo>
                    <a:pt x="3667232" y="684459"/>
                  </a:lnTo>
                  <a:lnTo>
                    <a:pt x="3667232" y="624718"/>
                  </a:lnTo>
                  <a:lnTo>
                    <a:pt x="3722705" y="613136"/>
                  </a:lnTo>
                  <a:lnTo>
                    <a:pt x="3796467" y="656417"/>
                  </a:lnTo>
                  <a:lnTo>
                    <a:pt x="3818413" y="617403"/>
                  </a:lnTo>
                  <a:lnTo>
                    <a:pt x="3798905" y="588752"/>
                  </a:lnTo>
                  <a:lnTo>
                    <a:pt x="3827557" y="585704"/>
                  </a:lnTo>
                  <a:lnTo>
                    <a:pt x="3867181" y="635081"/>
                  </a:lnTo>
                  <a:lnTo>
                    <a:pt x="3852550" y="663123"/>
                  </a:lnTo>
                  <a:lnTo>
                    <a:pt x="3847673" y="699699"/>
                  </a:lnTo>
                  <a:lnTo>
                    <a:pt x="3849502" y="745419"/>
                  </a:lnTo>
                  <a:lnTo>
                    <a:pt x="3814755" y="753344"/>
                  </a:lnTo>
                  <a:lnTo>
                    <a:pt x="3831824" y="769803"/>
                  </a:lnTo>
                  <a:lnTo>
                    <a:pt x="3831214" y="791749"/>
                  </a:lnTo>
                  <a:lnTo>
                    <a:pt x="3870229" y="842345"/>
                  </a:lnTo>
                  <a:lnTo>
                    <a:pt x="3967765" y="924032"/>
                  </a:lnTo>
                  <a:lnTo>
                    <a:pt x="4031773" y="977677"/>
                  </a:lnTo>
                  <a:lnTo>
                    <a:pt x="4066520" y="1003889"/>
                  </a:lnTo>
                  <a:lnTo>
                    <a:pt x="4076273" y="969142"/>
                  </a:lnTo>
                  <a:lnTo>
                    <a:pt x="4048841" y="931347"/>
                  </a:lnTo>
                  <a:lnTo>
                    <a:pt x="4083589" y="922203"/>
                  </a:lnTo>
                  <a:lnTo>
                    <a:pt x="4050670" y="880141"/>
                  </a:lnTo>
                  <a:lnTo>
                    <a:pt x="4081150" y="861243"/>
                  </a:lnTo>
                  <a:lnTo>
                    <a:pt x="4052499" y="845393"/>
                  </a:lnTo>
                  <a:lnTo>
                    <a:pt x="4031773" y="814913"/>
                  </a:lnTo>
                  <a:lnTo>
                    <a:pt x="4056766" y="813694"/>
                  </a:lnTo>
                  <a:lnTo>
                    <a:pt x="4001902" y="761269"/>
                  </a:lnTo>
                  <a:lnTo>
                    <a:pt x="3961059" y="752734"/>
                  </a:lnTo>
                  <a:lnTo>
                    <a:pt x="3943381" y="738104"/>
                  </a:lnTo>
                  <a:lnTo>
                    <a:pt x="3936675" y="703966"/>
                  </a:lnTo>
                  <a:lnTo>
                    <a:pt x="3917777" y="680192"/>
                  </a:lnTo>
                  <a:lnTo>
                    <a:pt x="3960449" y="685069"/>
                  </a:lnTo>
                  <a:lnTo>
                    <a:pt x="3968374" y="669829"/>
                  </a:lnTo>
                  <a:lnTo>
                    <a:pt x="3997025" y="683240"/>
                  </a:lnTo>
                  <a:lnTo>
                    <a:pt x="4034211" y="655198"/>
                  </a:lnTo>
                  <a:lnTo>
                    <a:pt x="4103705" y="679582"/>
                  </a:lnTo>
                  <a:lnTo>
                    <a:pt x="4093342" y="663733"/>
                  </a:lnTo>
                  <a:lnTo>
                    <a:pt x="4105534" y="641787"/>
                  </a:lnTo>
                  <a:lnTo>
                    <a:pt x="4114678" y="617403"/>
                  </a:lnTo>
                  <a:lnTo>
                    <a:pt x="4133576" y="613136"/>
                  </a:lnTo>
                  <a:lnTo>
                    <a:pt x="4173200" y="586923"/>
                  </a:lnTo>
                  <a:lnTo>
                    <a:pt x="4232941" y="594238"/>
                  </a:lnTo>
                  <a:lnTo>
                    <a:pt x="4227454" y="585094"/>
                  </a:lnTo>
                  <a:lnTo>
                    <a:pt x="4204289" y="571073"/>
                  </a:lnTo>
                  <a:lnTo>
                    <a:pt x="4179296" y="561320"/>
                  </a:lnTo>
                  <a:lnTo>
                    <a:pt x="4123822" y="533278"/>
                  </a:lnTo>
                  <a:lnTo>
                    <a:pt x="4074445" y="514990"/>
                  </a:lnTo>
                  <a:lnTo>
                    <a:pt x="4111630" y="517429"/>
                  </a:lnTo>
                  <a:lnTo>
                    <a:pt x="4123822" y="502189"/>
                  </a:lnTo>
                  <a:lnTo>
                    <a:pt x="4123822" y="502189"/>
                  </a:lnTo>
                  <a:lnTo>
                    <a:pt x="3923264" y="368686"/>
                  </a:lnTo>
                  <a:lnTo>
                    <a:pt x="3865961" y="354665"/>
                  </a:lnTo>
                  <a:lnTo>
                    <a:pt x="3770254" y="338816"/>
                  </a:lnTo>
                  <a:lnTo>
                    <a:pt x="3722096" y="340645"/>
                  </a:lnTo>
                  <a:lnTo>
                    <a:pt x="3629437" y="332110"/>
                  </a:lnTo>
                  <a:lnTo>
                    <a:pt x="3640409" y="346131"/>
                  </a:lnTo>
                  <a:lnTo>
                    <a:pt x="3692225" y="366857"/>
                  </a:lnTo>
                  <a:lnTo>
                    <a:pt x="3676985" y="377830"/>
                  </a:lnTo>
                  <a:lnTo>
                    <a:pt x="3590422" y="348569"/>
                  </a:lnTo>
                  <a:lnTo>
                    <a:pt x="3548969" y="352227"/>
                  </a:lnTo>
                  <a:lnTo>
                    <a:pt x="3492886" y="345521"/>
                  </a:lnTo>
                  <a:lnTo>
                    <a:pt x="3450214" y="346741"/>
                  </a:lnTo>
                  <a:lnTo>
                    <a:pt x="3426440" y="353446"/>
                  </a:lnTo>
                  <a:lnTo>
                    <a:pt x="3382549" y="343693"/>
                  </a:lnTo>
                  <a:lnTo>
                    <a:pt x="3351459" y="320528"/>
                  </a:lnTo>
                  <a:lnTo>
                    <a:pt x="3311835" y="307117"/>
                  </a:lnTo>
                  <a:lnTo>
                    <a:pt x="3255752" y="301630"/>
                  </a:lnTo>
                  <a:lnTo>
                    <a:pt x="3166141" y="307726"/>
                  </a:lnTo>
                  <a:lnTo>
                    <a:pt x="3067995" y="283342"/>
                  </a:lnTo>
                  <a:lnTo>
                    <a:pt x="3020446" y="265054"/>
                  </a:lnTo>
                  <a:lnTo>
                    <a:pt x="2775997" y="244328"/>
                  </a:lnTo>
                  <a:lnTo>
                    <a:pt x="2763195" y="257739"/>
                  </a:lnTo>
                  <a:lnTo>
                    <a:pt x="2819888" y="287000"/>
                  </a:lnTo>
                  <a:lnTo>
                    <a:pt x="2774168" y="282733"/>
                  </a:lnTo>
                  <a:lnTo>
                    <a:pt x="2768072" y="291877"/>
                  </a:lnTo>
                  <a:lnTo>
                    <a:pt x="2708941" y="282123"/>
                  </a:lnTo>
                  <a:lnTo>
                    <a:pt x="2678461" y="290657"/>
                  </a:lnTo>
                  <a:lnTo>
                    <a:pt x="2621768" y="276027"/>
                  </a:lnTo>
                  <a:lnTo>
                    <a:pt x="2640056" y="309555"/>
                  </a:lnTo>
                  <a:lnTo>
                    <a:pt x="2585801" y="296753"/>
                  </a:lnTo>
                  <a:lnTo>
                    <a:pt x="2524841" y="271760"/>
                  </a:lnTo>
                  <a:lnTo>
                    <a:pt x="2522403" y="258348"/>
                  </a:lnTo>
                  <a:lnTo>
                    <a:pt x="2485827" y="238232"/>
                  </a:lnTo>
                  <a:lnTo>
                    <a:pt x="2426086" y="222382"/>
                  </a:lnTo>
                  <a:lnTo>
                    <a:pt x="2388901" y="222382"/>
                  </a:lnTo>
                  <a:lnTo>
                    <a:pt x="2332208" y="216896"/>
                  </a:lnTo>
                  <a:lnTo>
                    <a:pt x="2360859" y="240670"/>
                  </a:lnTo>
                  <a:lnTo>
                    <a:pt x="2256008" y="235793"/>
                  </a:lnTo>
                  <a:lnTo>
                    <a:pt x="2232233" y="221772"/>
                  </a:lnTo>
                  <a:lnTo>
                    <a:pt x="2151157" y="216286"/>
                  </a:lnTo>
                  <a:lnTo>
                    <a:pt x="2118848" y="221163"/>
                  </a:lnTo>
                  <a:lnTo>
                    <a:pt x="2118238" y="229088"/>
                  </a:lnTo>
                  <a:lnTo>
                    <a:pt x="2082881" y="209580"/>
                  </a:lnTo>
                  <a:lnTo>
                    <a:pt x="2068861" y="215067"/>
                  </a:lnTo>
                  <a:lnTo>
                    <a:pt x="2024969" y="207752"/>
                  </a:lnTo>
                  <a:lnTo>
                    <a:pt x="1990832" y="203484"/>
                  </a:lnTo>
                  <a:lnTo>
                    <a:pt x="1997537" y="194340"/>
                  </a:lnTo>
                  <a:lnTo>
                    <a:pt x="2037770" y="177272"/>
                  </a:lnTo>
                  <a:lnTo>
                    <a:pt x="2051792" y="168128"/>
                  </a:lnTo>
                  <a:lnTo>
                    <a:pt x="2037161" y="152888"/>
                  </a:lnTo>
                  <a:lnTo>
                    <a:pt x="2003633" y="141305"/>
                  </a:lnTo>
                  <a:lnTo>
                    <a:pt x="1933529" y="127284"/>
                  </a:lnTo>
                  <a:lnTo>
                    <a:pt x="1867693" y="126675"/>
                  </a:lnTo>
                  <a:lnTo>
                    <a:pt x="1856110" y="133990"/>
                  </a:lnTo>
                  <a:lnTo>
                    <a:pt x="1831117" y="119360"/>
                  </a:lnTo>
                  <a:close/>
                  <a:moveTo>
                    <a:pt x="842345" y="311993"/>
                  </a:moveTo>
                  <a:lnTo>
                    <a:pt x="781994" y="285781"/>
                  </a:lnTo>
                  <a:lnTo>
                    <a:pt x="763097" y="259568"/>
                  </a:lnTo>
                  <a:lnTo>
                    <a:pt x="783214" y="229697"/>
                  </a:lnTo>
                  <a:lnTo>
                    <a:pt x="800282" y="199217"/>
                  </a:lnTo>
                  <a:lnTo>
                    <a:pt x="852709" y="170566"/>
                  </a:lnTo>
                  <a:lnTo>
                    <a:pt x="912449" y="155936"/>
                  </a:lnTo>
                  <a:lnTo>
                    <a:pt x="981334" y="141305"/>
                  </a:lnTo>
                  <a:lnTo>
                    <a:pt x="989258" y="132161"/>
                  </a:lnTo>
                  <a:lnTo>
                    <a:pt x="963656" y="120579"/>
                  </a:lnTo>
                  <a:lnTo>
                    <a:pt x="923422" y="124236"/>
                  </a:lnTo>
                  <a:lnTo>
                    <a:pt x="893552" y="135209"/>
                  </a:lnTo>
                  <a:lnTo>
                    <a:pt x="822229" y="140696"/>
                  </a:lnTo>
                  <a:lnTo>
                    <a:pt x="760658" y="159593"/>
                  </a:lnTo>
                  <a:lnTo>
                    <a:pt x="719206" y="176052"/>
                  </a:lnTo>
                  <a:lnTo>
                    <a:pt x="734446" y="189464"/>
                  </a:lnTo>
                  <a:lnTo>
                    <a:pt x="694213" y="216286"/>
                  </a:lnTo>
                  <a:lnTo>
                    <a:pt x="717986" y="220553"/>
                  </a:lnTo>
                  <a:lnTo>
                    <a:pt x="685069" y="246766"/>
                  </a:lnTo>
                  <a:lnTo>
                    <a:pt x="694822" y="263835"/>
                  </a:lnTo>
                  <a:lnTo>
                    <a:pt x="674096" y="270541"/>
                  </a:lnTo>
                  <a:lnTo>
                    <a:pt x="685678" y="287609"/>
                  </a:lnTo>
                  <a:lnTo>
                    <a:pt x="733837" y="296144"/>
                  </a:lnTo>
                  <a:lnTo>
                    <a:pt x="747248" y="310165"/>
                  </a:lnTo>
                  <a:lnTo>
                    <a:pt x="828934" y="314432"/>
                  </a:lnTo>
                  <a:lnTo>
                    <a:pt x="842345" y="311993"/>
                  </a:lnTo>
                  <a:close/>
                  <a:moveTo>
                    <a:pt x="2756489" y="161422"/>
                  </a:moveTo>
                  <a:lnTo>
                    <a:pt x="2647371" y="145572"/>
                  </a:lnTo>
                  <a:lnTo>
                    <a:pt x="2585192" y="144353"/>
                  </a:lnTo>
                  <a:lnTo>
                    <a:pt x="2564465" y="149840"/>
                  </a:lnTo>
                  <a:lnTo>
                    <a:pt x="2585192" y="170566"/>
                  </a:lnTo>
                  <a:lnTo>
                    <a:pt x="2660782" y="190073"/>
                  </a:lnTo>
                  <a:lnTo>
                    <a:pt x="2688214" y="182758"/>
                  </a:lnTo>
                  <a:lnTo>
                    <a:pt x="2774777" y="183977"/>
                  </a:lnTo>
                  <a:lnTo>
                    <a:pt x="2756489" y="161422"/>
                  </a:lnTo>
                  <a:close/>
                  <a:moveTo>
                    <a:pt x="2910109" y="175443"/>
                  </a:moveTo>
                  <a:lnTo>
                    <a:pt x="2838785" y="167518"/>
                  </a:lnTo>
                  <a:lnTo>
                    <a:pt x="2788798" y="163251"/>
                  </a:lnTo>
                  <a:lnTo>
                    <a:pt x="2799161" y="173004"/>
                  </a:lnTo>
                  <a:lnTo>
                    <a:pt x="2861950" y="185196"/>
                  </a:lnTo>
                  <a:lnTo>
                    <a:pt x="2903403" y="187635"/>
                  </a:lnTo>
                  <a:lnTo>
                    <a:pt x="2910109" y="175443"/>
                  </a:lnTo>
                  <a:close/>
                  <a:moveTo>
                    <a:pt x="2833909" y="233355"/>
                  </a:moveTo>
                  <a:lnTo>
                    <a:pt x="2818669" y="224820"/>
                  </a:lnTo>
                  <a:lnTo>
                    <a:pt x="2768072" y="213238"/>
                  </a:lnTo>
                  <a:lnTo>
                    <a:pt x="2743078" y="216286"/>
                  </a:lnTo>
                  <a:lnTo>
                    <a:pt x="2738201" y="228478"/>
                  </a:lnTo>
                  <a:lnTo>
                    <a:pt x="2744907" y="229697"/>
                  </a:lnTo>
                  <a:lnTo>
                    <a:pt x="2798552" y="233355"/>
                  </a:lnTo>
                  <a:lnTo>
                    <a:pt x="2833909" y="233355"/>
                  </a:lnTo>
                  <a:close/>
                  <a:moveTo>
                    <a:pt x="3825118" y="308336"/>
                  </a:moveTo>
                  <a:lnTo>
                    <a:pt x="3788542" y="286390"/>
                  </a:lnTo>
                  <a:lnTo>
                    <a:pt x="3780008" y="299801"/>
                  </a:lnTo>
                  <a:lnTo>
                    <a:pt x="3801344" y="309555"/>
                  </a:lnTo>
                  <a:lnTo>
                    <a:pt x="3825118" y="308336"/>
                  </a:lnTo>
                  <a:close/>
                  <a:moveTo>
                    <a:pt x="91928" y="880750"/>
                  </a:moveTo>
                  <a:lnTo>
                    <a:pt x="88270" y="871606"/>
                  </a:lnTo>
                  <a:lnTo>
                    <a:pt x="89489" y="861243"/>
                  </a:lnTo>
                  <a:lnTo>
                    <a:pt x="76078" y="855757"/>
                  </a:lnTo>
                  <a:lnTo>
                    <a:pt x="45598" y="849051"/>
                  </a:lnTo>
                  <a:lnTo>
                    <a:pt x="7193" y="861243"/>
                  </a:lnTo>
                  <a:lnTo>
                    <a:pt x="2926" y="877093"/>
                  </a:lnTo>
                  <a:lnTo>
                    <a:pt x="38893" y="881360"/>
                  </a:lnTo>
                  <a:lnTo>
                    <a:pt x="91928" y="880750"/>
                  </a:lnTo>
                  <a:close/>
                  <a:moveTo>
                    <a:pt x="3686739" y="1013643"/>
                  </a:moveTo>
                  <a:lnTo>
                    <a:pt x="3642848" y="975848"/>
                  </a:lnTo>
                  <a:lnTo>
                    <a:pt x="3611758" y="939272"/>
                  </a:lnTo>
                  <a:lnTo>
                    <a:pt x="3570305" y="903915"/>
                  </a:lnTo>
                  <a:lnTo>
                    <a:pt x="3540435" y="879531"/>
                  </a:lnTo>
                  <a:lnTo>
                    <a:pt x="3532510" y="884408"/>
                  </a:lnTo>
                  <a:lnTo>
                    <a:pt x="3559333" y="901477"/>
                  </a:lnTo>
                  <a:lnTo>
                    <a:pt x="3547750" y="918545"/>
                  </a:lnTo>
                  <a:lnTo>
                    <a:pt x="3589203" y="969142"/>
                  </a:lnTo>
                  <a:lnTo>
                    <a:pt x="3636752" y="1005718"/>
                  </a:lnTo>
                  <a:lnTo>
                    <a:pt x="3675766" y="1056315"/>
                  </a:lnTo>
                  <a:lnTo>
                    <a:pt x="3690397" y="1084356"/>
                  </a:lnTo>
                  <a:lnTo>
                    <a:pt x="3723925" y="1125809"/>
                  </a:lnTo>
                  <a:lnTo>
                    <a:pt x="3747089" y="1162385"/>
                  </a:lnTo>
                  <a:lnTo>
                    <a:pt x="3775131" y="1194084"/>
                  </a:lnTo>
                  <a:lnTo>
                    <a:pt x="3774521" y="1164824"/>
                  </a:lnTo>
                  <a:lnTo>
                    <a:pt x="3814145" y="1187988"/>
                  </a:lnTo>
                  <a:lnTo>
                    <a:pt x="3795857" y="1161166"/>
                  </a:lnTo>
                  <a:lnTo>
                    <a:pt x="3737945" y="1122761"/>
                  </a:lnTo>
                  <a:lnTo>
                    <a:pt x="3715390" y="1067897"/>
                  </a:lnTo>
                  <a:lnTo>
                    <a:pt x="3769645" y="1080089"/>
                  </a:lnTo>
                  <a:lnTo>
                    <a:pt x="3686739" y="101364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2DED6517-7A65-4E69-8332-2C6941174B28}"/>
                </a:ext>
              </a:extLst>
            </p:cNvPr>
            <p:cNvSpPr/>
            <p:nvPr/>
          </p:nvSpPr>
          <p:spPr>
            <a:xfrm>
              <a:off x="7271489" y="4079664"/>
              <a:ext cx="62762" cy="68468"/>
            </a:xfrm>
            <a:custGeom>
              <a:avLst/>
              <a:gdLst>
                <a:gd name="connsiteX0" fmla="*/ 51085 w 67056"/>
                <a:gd name="connsiteY0" fmla="*/ 2926 h 73152"/>
                <a:gd name="connsiteX1" fmla="*/ 30968 w 67056"/>
                <a:gd name="connsiteY1" fmla="*/ 14508 h 73152"/>
                <a:gd name="connsiteX2" fmla="*/ 22434 w 67056"/>
                <a:gd name="connsiteY2" fmla="*/ 10851 h 73152"/>
                <a:gd name="connsiteX3" fmla="*/ 12680 w 67056"/>
                <a:gd name="connsiteY3" fmla="*/ 21824 h 73152"/>
                <a:gd name="connsiteX4" fmla="*/ 11461 w 67056"/>
                <a:gd name="connsiteY4" fmla="*/ 44988 h 73152"/>
                <a:gd name="connsiteX5" fmla="*/ 6584 w 67056"/>
                <a:gd name="connsiteY5" fmla="*/ 47427 h 73152"/>
                <a:gd name="connsiteX6" fmla="*/ 2926 w 67056"/>
                <a:gd name="connsiteY6" fmla="*/ 68763 h 73152"/>
                <a:gd name="connsiteX7" fmla="*/ 24262 w 67056"/>
                <a:gd name="connsiteY7" fmla="*/ 71811 h 73152"/>
                <a:gd name="connsiteX8" fmla="*/ 34626 w 67056"/>
                <a:gd name="connsiteY8" fmla="*/ 49865 h 73152"/>
                <a:gd name="connsiteX9" fmla="*/ 52914 w 67056"/>
                <a:gd name="connsiteY9" fmla="*/ 52304 h 73152"/>
                <a:gd name="connsiteX10" fmla="*/ 52914 w 67056"/>
                <a:gd name="connsiteY10" fmla="*/ 52304 h 73152"/>
                <a:gd name="connsiteX11" fmla="*/ 62667 w 67056"/>
                <a:gd name="connsiteY11" fmla="*/ 47427 h 73152"/>
                <a:gd name="connsiteX12" fmla="*/ 65106 w 67056"/>
                <a:gd name="connsiteY12" fmla="*/ 24872 h 73152"/>
                <a:gd name="connsiteX13" fmla="*/ 51085 w 67056"/>
                <a:gd name="connsiteY13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56" h="73152">
                  <a:moveTo>
                    <a:pt x="51085" y="2926"/>
                  </a:moveTo>
                  <a:lnTo>
                    <a:pt x="30968" y="14508"/>
                  </a:lnTo>
                  <a:lnTo>
                    <a:pt x="22434" y="10851"/>
                  </a:lnTo>
                  <a:lnTo>
                    <a:pt x="12680" y="21824"/>
                  </a:lnTo>
                  <a:lnTo>
                    <a:pt x="11461" y="44988"/>
                  </a:lnTo>
                  <a:lnTo>
                    <a:pt x="6584" y="47427"/>
                  </a:lnTo>
                  <a:lnTo>
                    <a:pt x="2926" y="68763"/>
                  </a:lnTo>
                  <a:lnTo>
                    <a:pt x="24262" y="71811"/>
                  </a:lnTo>
                  <a:lnTo>
                    <a:pt x="34626" y="49865"/>
                  </a:lnTo>
                  <a:lnTo>
                    <a:pt x="52914" y="52304"/>
                  </a:lnTo>
                  <a:lnTo>
                    <a:pt x="52914" y="52304"/>
                  </a:lnTo>
                  <a:lnTo>
                    <a:pt x="62667" y="47427"/>
                  </a:lnTo>
                  <a:lnTo>
                    <a:pt x="65106" y="24872"/>
                  </a:lnTo>
                  <a:lnTo>
                    <a:pt x="5108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672B4E94-E497-4F75-8EC5-656DCD888044}"/>
                </a:ext>
              </a:extLst>
            </p:cNvPr>
            <p:cNvSpPr/>
            <p:nvPr/>
          </p:nvSpPr>
          <p:spPr>
            <a:xfrm>
              <a:off x="5805138" y="3034390"/>
              <a:ext cx="268165" cy="245343"/>
            </a:xfrm>
            <a:custGeom>
              <a:avLst/>
              <a:gdLst>
                <a:gd name="connsiteX0" fmla="*/ 288828 w 286512"/>
                <a:gd name="connsiteY0" fmla="*/ 2926 h 262128"/>
                <a:gd name="connsiteX1" fmla="*/ 283952 w 286512"/>
                <a:gd name="connsiteY1" fmla="*/ 2926 h 262128"/>
                <a:gd name="connsiteX2" fmla="*/ 283952 w 286512"/>
                <a:gd name="connsiteY2" fmla="*/ 2926 h 262128"/>
                <a:gd name="connsiteX3" fmla="*/ 284561 w 286512"/>
                <a:gd name="connsiteY3" fmla="*/ 23652 h 262128"/>
                <a:gd name="connsiteX4" fmla="*/ 263835 w 286512"/>
                <a:gd name="connsiteY4" fmla="*/ 24872 h 262128"/>
                <a:gd name="connsiteX5" fmla="*/ 252862 w 286512"/>
                <a:gd name="connsiteY5" fmla="*/ 34016 h 262128"/>
                <a:gd name="connsiteX6" fmla="*/ 237622 w 286512"/>
                <a:gd name="connsiteY6" fmla="*/ 34016 h 262128"/>
                <a:gd name="connsiteX7" fmla="*/ 226040 w 286512"/>
                <a:gd name="connsiteY7" fmla="*/ 28529 h 262128"/>
                <a:gd name="connsiteX8" fmla="*/ 197998 w 286512"/>
                <a:gd name="connsiteY8" fmla="*/ 32796 h 262128"/>
                <a:gd name="connsiteX9" fmla="*/ 186416 w 286512"/>
                <a:gd name="connsiteY9" fmla="*/ 63276 h 262128"/>
                <a:gd name="connsiteX10" fmla="*/ 176052 w 286512"/>
                <a:gd name="connsiteY10" fmla="*/ 65715 h 262128"/>
                <a:gd name="connsiteX11" fmla="*/ 158984 w 286512"/>
                <a:gd name="connsiteY11" fmla="*/ 115092 h 262128"/>
                <a:gd name="connsiteX12" fmla="*/ 111435 w 286512"/>
                <a:gd name="connsiteY12" fmla="*/ 156545 h 262128"/>
                <a:gd name="connsiteX13" fmla="*/ 99243 w 286512"/>
                <a:gd name="connsiteY13" fmla="*/ 210190 h 262128"/>
                <a:gd name="connsiteX14" fmla="*/ 85222 w 286512"/>
                <a:gd name="connsiteY14" fmla="*/ 227868 h 262128"/>
                <a:gd name="connsiteX15" fmla="*/ 80955 w 286512"/>
                <a:gd name="connsiteY15" fmla="*/ 241889 h 262128"/>
                <a:gd name="connsiteX16" fmla="*/ 5364 w 286512"/>
                <a:gd name="connsiteY16" fmla="*/ 244937 h 262128"/>
                <a:gd name="connsiteX17" fmla="*/ 4755 w 286512"/>
                <a:gd name="connsiteY17" fmla="*/ 244937 h 262128"/>
                <a:gd name="connsiteX18" fmla="*/ 2926 w 286512"/>
                <a:gd name="connsiteY18" fmla="*/ 261396 h 262128"/>
                <a:gd name="connsiteX19" fmla="*/ 10241 w 286512"/>
                <a:gd name="connsiteY19" fmla="*/ 247985 h 262128"/>
                <a:gd name="connsiteX20" fmla="*/ 141915 w 286512"/>
                <a:gd name="connsiteY20" fmla="*/ 248595 h 262128"/>
                <a:gd name="connsiteX21" fmla="*/ 136428 w 286512"/>
                <a:gd name="connsiteY21" fmla="*/ 192512 h 262128"/>
                <a:gd name="connsiteX22" fmla="*/ 144963 w 286512"/>
                <a:gd name="connsiteY22" fmla="*/ 172395 h 262128"/>
                <a:gd name="connsiteX23" fmla="*/ 176662 w 286512"/>
                <a:gd name="connsiteY23" fmla="*/ 169347 h 262128"/>
                <a:gd name="connsiteX24" fmla="*/ 177881 w 286512"/>
                <a:gd name="connsiteY24" fmla="*/ 69982 h 262128"/>
                <a:gd name="connsiteX25" fmla="*/ 287000 w 286512"/>
                <a:gd name="connsiteY25" fmla="*/ 71811 h 262128"/>
                <a:gd name="connsiteX26" fmla="*/ 288219 w 286512"/>
                <a:gd name="connsiteY26" fmla="*/ 12680 h 262128"/>
                <a:gd name="connsiteX27" fmla="*/ 288828 w 286512"/>
                <a:gd name="connsiteY27" fmla="*/ 5364 h 262128"/>
                <a:gd name="connsiteX28" fmla="*/ 288828 w 286512"/>
                <a:gd name="connsiteY28" fmla="*/ 2926 h 26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6512" h="262128">
                  <a:moveTo>
                    <a:pt x="288828" y="2926"/>
                  </a:moveTo>
                  <a:lnTo>
                    <a:pt x="283952" y="2926"/>
                  </a:lnTo>
                  <a:lnTo>
                    <a:pt x="283952" y="2926"/>
                  </a:lnTo>
                  <a:lnTo>
                    <a:pt x="284561" y="23652"/>
                  </a:lnTo>
                  <a:lnTo>
                    <a:pt x="263835" y="24872"/>
                  </a:lnTo>
                  <a:lnTo>
                    <a:pt x="252862" y="34016"/>
                  </a:lnTo>
                  <a:lnTo>
                    <a:pt x="237622" y="34016"/>
                  </a:lnTo>
                  <a:lnTo>
                    <a:pt x="226040" y="28529"/>
                  </a:lnTo>
                  <a:lnTo>
                    <a:pt x="197998" y="32796"/>
                  </a:lnTo>
                  <a:lnTo>
                    <a:pt x="186416" y="63276"/>
                  </a:lnTo>
                  <a:lnTo>
                    <a:pt x="176052" y="65715"/>
                  </a:lnTo>
                  <a:lnTo>
                    <a:pt x="158984" y="115092"/>
                  </a:lnTo>
                  <a:lnTo>
                    <a:pt x="111435" y="156545"/>
                  </a:lnTo>
                  <a:lnTo>
                    <a:pt x="99243" y="210190"/>
                  </a:lnTo>
                  <a:lnTo>
                    <a:pt x="85222" y="227868"/>
                  </a:lnTo>
                  <a:lnTo>
                    <a:pt x="80955" y="241889"/>
                  </a:lnTo>
                  <a:lnTo>
                    <a:pt x="5364" y="244937"/>
                  </a:lnTo>
                  <a:lnTo>
                    <a:pt x="4755" y="244937"/>
                  </a:lnTo>
                  <a:lnTo>
                    <a:pt x="2926" y="261396"/>
                  </a:lnTo>
                  <a:lnTo>
                    <a:pt x="10241" y="247985"/>
                  </a:lnTo>
                  <a:lnTo>
                    <a:pt x="141915" y="248595"/>
                  </a:lnTo>
                  <a:lnTo>
                    <a:pt x="136428" y="192512"/>
                  </a:lnTo>
                  <a:lnTo>
                    <a:pt x="144963" y="172395"/>
                  </a:lnTo>
                  <a:lnTo>
                    <a:pt x="176662" y="169347"/>
                  </a:lnTo>
                  <a:lnTo>
                    <a:pt x="177881" y="69982"/>
                  </a:lnTo>
                  <a:lnTo>
                    <a:pt x="287000" y="71811"/>
                  </a:lnTo>
                  <a:lnTo>
                    <a:pt x="288219" y="12680"/>
                  </a:lnTo>
                  <a:lnTo>
                    <a:pt x="288828" y="5364"/>
                  </a:lnTo>
                  <a:lnTo>
                    <a:pt x="28882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B4EDF956-BB69-495C-8A05-7AC13A374C83}"/>
                </a:ext>
              </a:extLst>
            </p:cNvPr>
            <p:cNvSpPr/>
            <p:nvPr/>
          </p:nvSpPr>
          <p:spPr>
            <a:xfrm>
              <a:off x="7413559" y="2871209"/>
              <a:ext cx="678972" cy="576270"/>
            </a:xfrm>
            <a:custGeom>
              <a:avLst/>
              <a:gdLst>
                <a:gd name="connsiteX0" fmla="*/ 393680 w 725424"/>
                <a:gd name="connsiteY0" fmla="*/ 121188 h 615696"/>
                <a:gd name="connsiteX1" fmla="*/ 331501 w 725424"/>
                <a:gd name="connsiteY1" fmla="*/ 118140 h 615696"/>
                <a:gd name="connsiteX2" fmla="*/ 229698 w 725424"/>
                <a:gd name="connsiteY2" fmla="*/ 40721 h 615696"/>
                <a:gd name="connsiteX3" fmla="*/ 177882 w 725424"/>
                <a:gd name="connsiteY3" fmla="*/ 13289 h 615696"/>
                <a:gd name="connsiteX4" fmla="*/ 137038 w 725424"/>
                <a:gd name="connsiteY4" fmla="*/ 2926 h 615696"/>
                <a:gd name="connsiteX5" fmla="*/ 131552 w 725424"/>
                <a:gd name="connsiteY5" fmla="*/ 9022 h 615696"/>
                <a:gd name="connsiteX6" fmla="*/ 68154 w 725424"/>
                <a:gd name="connsiteY6" fmla="*/ 27920 h 615696"/>
                <a:gd name="connsiteX7" fmla="*/ 105339 w 725424"/>
                <a:gd name="connsiteY7" fmla="*/ 66934 h 615696"/>
                <a:gd name="connsiteX8" fmla="*/ 94976 w 725424"/>
                <a:gd name="connsiteY8" fmla="*/ 73030 h 615696"/>
                <a:gd name="connsiteX9" fmla="*/ 90709 w 725424"/>
                <a:gd name="connsiteY9" fmla="*/ 86441 h 615696"/>
                <a:gd name="connsiteX10" fmla="*/ 66325 w 725424"/>
                <a:gd name="connsiteY10" fmla="*/ 91318 h 615696"/>
                <a:gd name="connsiteX11" fmla="*/ 59619 w 725424"/>
                <a:gd name="connsiteY11" fmla="*/ 105339 h 615696"/>
                <a:gd name="connsiteX12" fmla="*/ 46818 w 725424"/>
                <a:gd name="connsiteY12" fmla="*/ 117531 h 615696"/>
                <a:gd name="connsiteX13" fmla="*/ 9632 w 725424"/>
                <a:gd name="connsiteY13" fmla="*/ 111435 h 615696"/>
                <a:gd name="connsiteX14" fmla="*/ 6584 w 725424"/>
                <a:gd name="connsiteY14" fmla="*/ 126675 h 615696"/>
                <a:gd name="connsiteX15" fmla="*/ 6584 w 725424"/>
                <a:gd name="connsiteY15" fmla="*/ 140086 h 615696"/>
                <a:gd name="connsiteX16" fmla="*/ 2926 w 725424"/>
                <a:gd name="connsiteY16" fmla="*/ 161422 h 615696"/>
                <a:gd name="connsiteX17" fmla="*/ 19386 w 725424"/>
                <a:gd name="connsiteY17" fmla="*/ 161422 h 615696"/>
                <a:gd name="connsiteX18" fmla="*/ 38893 w 725424"/>
                <a:gd name="connsiteY18" fmla="*/ 188244 h 615696"/>
                <a:gd name="connsiteX19" fmla="*/ 61448 w 725424"/>
                <a:gd name="connsiteY19" fmla="*/ 219334 h 615696"/>
                <a:gd name="connsiteX20" fmla="*/ 76688 w 725424"/>
                <a:gd name="connsiteY20" fmla="*/ 247985 h 615696"/>
                <a:gd name="connsiteX21" fmla="*/ 87051 w 725424"/>
                <a:gd name="connsiteY21" fmla="*/ 257129 h 615696"/>
                <a:gd name="connsiteX22" fmla="*/ 97414 w 725424"/>
                <a:gd name="connsiteY22" fmla="*/ 277246 h 615696"/>
                <a:gd name="connsiteX23" fmla="*/ 96195 w 725424"/>
                <a:gd name="connsiteY23" fmla="*/ 285780 h 615696"/>
                <a:gd name="connsiteX24" fmla="*/ 108997 w 725424"/>
                <a:gd name="connsiteY24" fmla="*/ 308336 h 615696"/>
                <a:gd name="connsiteX25" fmla="*/ 127285 w 725424"/>
                <a:gd name="connsiteY25" fmla="*/ 316260 h 615696"/>
                <a:gd name="connsiteX26" fmla="*/ 144354 w 725424"/>
                <a:gd name="connsiteY26" fmla="*/ 331500 h 615696"/>
                <a:gd name="connsiteX27" fmla="*/ 166299 w 725424"/>
                <a:gd name="connsiteY27" fmla="*/ 374172 h 615696"/>
                <a:gd name="connsiteX28" fmla="*/ 166299 w 725424"/>
                <a:gd name="connsiteY28" fmla="*/ 397337 h 615696"/>
                <a:gd name="connsiteX29" fmla="*/ 171786 w 725424"/>
                <a:gd name="connsiteY29" fmla="*/ 424160 h 615696"/>
                <a:gd name="connsiteX30" fmla="*/ 196170 w 725424"/>
                <a:gd name="connsiteY30" fmla="*/ 461345 h 615696"/>
                <a:gd name="connsiteX31" fmla="*/ 211410 w 725424"/>
                <a:gd name="connsiteY31" fmla="*/ 467441 h 615696"/>
                <a:gd name="connsiteX32" fmla="*/ 236403 w 725424"/>
                <a:gd name="connsiteY32" fmla="*/ 494264 h 615696"/>
                <a:gd name="connsiteX33" fmla="*/ 247986 w 725424"/>
                <a:gd name="connsiteY33" fmla="*/ 525963 h 615696"/>
                <a:gd name="connsiteX34" fmla="*/ 267493 w 725424"/>
                <a:gd name="connsiteY34" fmla="*/ 558272 h 615696"/>
                <a:gd name="connsiteX35" fmla="*/ 285781 w 725424"/>
                <a:gd name="connsiteY35" fmla="*/ 572292 h 615696"/>
                <a:gd name="connsiteX36" fmla="*/ 289438 w 725424"/>
                <a:gd name="connsiteY36" fmla="*/ 587532 h 615696"/>
                <a:gd name="connsiteX37" fmla="*/ 300411 w 725424"/>
                <a:gd name="connsiteY37" fmla="*/ 599115 h 615696"/>
                <a:gd name="connsiteX38" fmla="*/ 305898 w 725424"/>
                <a:gd name="connsiteY38" fmla="*/ 616184 h 615696"/>
                <a:gd name="connsiteX39" fmla="*/ 319918 w 725424"/>
                <a:gd name="connsiteY39" fmla="*/ 603382 h 615696"/>
                <a:gd name="connsiteX40" fmla="*/ 315651 w 725424"/>
                <a:gd name="connsiteY40" fmla="*/ 586923 h 615696"/>
                <a:gd name="connsiteX41" fmla="*/ 322966 w 725424"/>
                <a:gd name="connsiteY41" fmla="*/ 568025 h 615696"/>
                <a:gd name="connsiteX42" fmla="*/ 337597 w 725424"/>
                <a:gd name="connsiteY42" fmla="*/ 578388 h 615696"/>
                <a:gd name="connsiteX43" fmla="*/ 346741 w 725424"/>
                <a:gd name="connsiteY43" fmla="*/ 574731 h 615696"/>
                <a:gd name="connsiteX44" fmla="*/ 385755 w 725424"/>
                <a:gd name="connsiteY44" fmla="*/ 573512 h 615696"/>
                <a:gd name="connsiteX45" fmla="*/ 391851 w 725424"/>
                <a:gd name="connsiteY45" fmla="*/ 577779 h 615696"/>
                <a:gd name="connsiteX46" fmla="*/ 424770 w 725424"/>
                <a:gd name="connsiteY46" fmla="*/ 581436 h 615696"/>
                <a:gd name="connsiteX47" fmla="*/ 437571 w 725424"/>
                <a:gd name="connsiteY47" fmla="*/ 579608 h 615696"/>
                <a:gd name="connsiteX48" fmla="*/ 447325 w 725424"/>
                <a:gd name="connsiteY48" fmla="*/ 592409 h 615696"/>
                <a:gd name="connsiteX49" fmla="*/ 462565 w 725424"/>
                <a:gd name="connsiteY49" fmla="*/ 586313 h 615696"/>
                <a:gd name="connsiteX50" fmla="*/ 483901 w 725424"/>
                <a:gd name="connsiteY50" fmla="*/ 545470 h 615696"/>
                <a:gd name="connsiteX51" fmla="*/ 514381 w 725424"/>
                <a:gd name="connsiteY51" fmla="*/ 527792 h 615696"/>
                <a:gd name="connsiteX52" fmla="*/ 610088 w 725424"/>
                <a:gd name="connsiteY52" fmla="*/ 513161 h 615696"/>
                <a:gd name="connsiteX53" fmla="*/ 708234 w 725424"/>
                <a:gd name="connsiteY53" fmla="*/ 474147 h 615696"/>
                <a:gd name="connsiteX54" fmla="*/ 724083 w 725424"/>
                <a:gd name="connsiteY54" fmla="*/ 396728 h 615696"/>
                <a:gd name="connsiteX55" fmla="*/ 706405 w 725424"/>
                <a:gd name="connsiteY55" fmla="*/ 369296 h 615696"/>
                <a:gd name="connsiteX56" fmla="*/ 700309 w 725424"/>
                <a:gd name="connsiteY56" fmla="*/ 377220 h 615696"/>
                <a:gd name="connsiteX57" fmla="*/ 597896 w 725424"/>
                <a:gd name="connsiteY57" fmla="*/ 357713 h 615696"/>
                <a:gd name="connsiteX58" fmla="*/ 582046 w 725424"/>
                <a:gd name="connsiteY58" fmla="*/ 318699 h 615696"/>
                <a:gd name="connsiteX59" fmla="*/ 579608 w 725424"/>
                <a:gd name="connsiteY59" fmla="*/ 309555 h 615696"/>
                <a:gd name="connsiteX60" fmla="*/ 572293 w 725424"/>
                <a:gd name="connsiteY60" fmla="*/ 294924 h 615696"/>
                <a:gd name="connsiteX61" fmla="*/ 563149 w 725424"/>
                <a:gd name="connsiteY61" fmla="*/ 297363 h 615696"/>
                <a:gd name="connsiteX62" fmla="*/ 552176 w 725424"/>
                <a:gd name="connsiteY62" fmla="*/ 290048 h 615696"/>
                <a:gd name="connsiteX63" fmla="*/ 546080 w 725424"/>
                <a:gd name="connsiteY63" fmla="*/ 280294 h 615696"/>
                <a:gd name="connsiteX64" fmla="*/ 540594 w 725424"/>
                <a:gd name="connsiteY64" fmla="*/ 267492 h 615696"/>
                <a:gd name="connsiteX65" fmla="*/ 530230 w 725424"/>
                <a:gd name="connsiteY65" fmla="*/ 256520 h 615696"/>
                <a:gd name="connsiteX66" fmla="*/ 524134 w 725424"/>
                <a:gd name="connsiteY66" fmla="*/ 243718 h 615696"/>
                <a:gd name="connsiteX67" fmla="*/ 526573 w 725424"/>
                <a:gd name="connsiteY67" fmla="*/ 230916 h 615696"/>
                <a:gd name="connsiteX68" fmla="*/ 522915 w 725424"/>
                <a:gd name="connsiteY68" fmla="*/ 214457 h 615696"/>
                <a:gd name="connsiteX69" fmla="*/ 498531 w 725424"/>
                <a:gd name="connsiteY69" fmla="*/ 198608 h 615696"/>
                <a:gd name="connsiteX70" fmla="*/ 491216 w 725424"/>
                <a:gd name="connsiteY70" fmla="*/ 184587 h 615696"/>
                <a:gd name="connsiteX71" fmla="*/ 473538 w 725424"/>
                <a:gd name="connsiteY71" fmla="*/ 176052 h 615696"/>
                <a:gd name="connsiteX72" fmla="*/ 457078 w 725424"/>
                <a:gd name="connsiteY72" fmla="*/ 142524 h 615696"/>
                <a:gd name="connsiteX73" fmla="*/ 433914 w 725424"/>
                <a:gd name="connsiteY73" fmla="*/ 143744 h 615696"/>
                <a:gd name="connsiteX74" fmla="*/ 423550 w 725424"/>
                <a:gd name="connsiteY74" fmla="*/ 124846 h 615696"/>
                <a:gd name="connsiteX75" fmla="*/ 393680 w 725424"/>
                <a:gd name="connsiteY75" fmla="*/ 12118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25424" h="615696">
                  <a:moveTo>
                    <a:pt x="393680" y="121188"/>
                  </a:moveTo>
                  <a:lnTo>
                    <a:pt x="331501" y="118140"/>
                  </a:lnTo>
                  <a:lnTo>
                    <a:pt x="229698" y="40721"/>
                  </a:lnTo>
                  <a:lnTo>
                    <a:pt x="177882" y="13289"/>
                  </a:lnTo>
                  <a:lnTo>
                    <a:pt x="137038" y="2926"/>
                  </a:lnTo>
                  <a:lnTo>
                    <a:pt x="131552" y="9022"/>
                  </a:lnTo>
                  <a:lnTo>
                    <a:pt x="68154" y="27920"/>
                  </a:lnTo>
                  <a:lnTo>
                    <a:pt x="105339" y="66934"/>
                  </a:lnTo>
                  <a:lnTo>
                    <a:pt x="94976" y="73030"/>
                  </a:lnTo>
                  <a:lnTo>
                    <a:pt x="90709" y="86441"/>
                  </a:lnTo>
                  <a:lnTo>
                    <a:pt x="66325" y="91318"/>
                  </a:lnTo>
                  <a:lnTo>
                    <a:pt x="59619" y="105339"/>
                  </a:lnTo>
                  <a:lnTo>
                    <a:pt x="46818" y="117531"/>
                  </a:lnTo>
                  <a:lnTo>
                    <a:pt x="9632" y="111435"/>
                  </a:lnTo>
                  <a:lnTo>
                    <a:pt x="6584" y="126675"/>
                  </a:lnTo>
                  <a:lnTo>
                    <a:pt x="6584" y="140086"/>
                  </a:lnTo>
                  <a:lnTo>
                    <a:pt x="2926" y="161422"/>
                  </a:lnTo>
                  <a:lnTo>
                    <a:pt x="19386" y="161422"/>
                  </a:lnTo>
                  <a:lnTo>
                    <a:pt x="38893" y="188244"/>
                  </a:lnTo>
                  <a:lnTo>
                    <a:pt x="61448" y="219334"/>
                  </a:lnTo>
                  <a:lnTo>
                    <a:pt x="76688" y="247985"/>
                  </a:lnTo>
                  <a:lnTo>
                    <a:pt x="87051" y="257129"/>
                  </a:lnTo>
                  <a:lnTo>
                    <a:pt x="97414" y="277246"/>
                  </a:lnTo>
                  <a:lnTo>
                    <a:pt x="96195" y="285780"/>
                  </a:lnTo>
                  <a:lnTo>
                    <a:pt x="108997" y="308336"/>
                  </a:lnTo>
                  <a:lnTo>
                    <a:pt x="127285" y="316260"/>
                  </a:lnTo>
                  <a:lnTo>
                    <a:pt x="144354" y="331500"/>
                  </a:lnTo>
                  <a:lnTo>
                    <a:pt x="166299" y="374172"/>
                  </a:lnTo>
                  <a:lnTo>
                    <a:pt x="166299" y="397337"/>
                  </a:lnTo>
                  <a:lnTo>
                    <a:pt x="171786" y="424160"/>
                  </a:lnTo>
                  <a:lnTo>
                    <a:pt x="196170" y="461345"/>
                  </a:lnTo>
                  <a:lnTo>
                    <a:pt x="211410" y="467441"/>
                  </a:lnTo>
                  <a:lnTo>
                    <a:pt x="236403" y="494264"/>
                  </a:lnTo>
                  <a:lnTo>
                    <a:pt x="247986" y="525963"/>
                  </a:lnTo>
                  <a:lnTo>
                    <a:pt x="267493" y="558272"/>
                  </a:lnTo>
                  <a:lnTo>
                    <a:pt x="285781" y="572292"/>
                  </a:lnTo>
                  <a:lnTo>
                    <a:pt x="289438" y="587532"/>
                  </a:lnTo>
                  <a:lnTo>
                    <a:pt x="300411" y="599115"/>
                  </a:lnTo>
                  <a:lnTo>
                    <a:pt x="305898" y="616184"/>
                  </a:lnTo>
                  <a:lnTo>
                    <a:pt x="319918" y="603382"/>
                  </a:lnTo>
                  <a:lnTo>
                    <a:pt x="315651" y="586923"/>
                  </a:lnTo>
                  <a:lnTo>
                    <a:pt x="322966" y="568025"/>
                  </a:lnTo>
                  <a:lnTo>
                    <a:pt x="337597" y="578388"/>
                  </a:lnTo>
                  <a:lnTo>
                    <a:pt x="346741" y="574731"/>
                  </a:lnTo>
                  <a:lnTo>
                    <a:pt x="385755" y="573512"/>
                  </a:lnTo>
                  <a:lnTo>
                    <a:pt x="391851" y="577779"/>
                  </a:lnTo>
                  <a:lnTo>
                    <a:pt x="424770" y="581436"/>
                  </a:lnTo>
                  <a:lnTo>
                    <a:pt x="437571" y="579608"/>
                  </a:lnTo>
                  <a:lnTo>
                    <a:pt x="447325" y="592409"/>
                  </a:lnTo>
                  <a:lnTo>
                    <a:pt x="462565" y="586313"/>
                  </a:lnTo>
                  <a:lnTo>
                    <a:pt x="483901" y="545470"/>
                  </a:lnTo>
                  <a:lnTo>
                    <a:pt x="514381" y="527792"/>
                  </a:lnTo>
                  <a:lnTo>
                    <a:pt x="610088" y="513161"/>
                  </a:lnTo>
                  <a:lnTo>
                    <a:pt x="708234" y="474147"/>
                  </a:lnTo>
                  <a:lnTo>
                    <a:pt x="724083" y="396728"/>
                  </a:lnTo>
                  <a:lnTo>
                    <a:pt x="706405" y="369296"/>
                  </a:lnTo>
                  <a:lnTo>
                    <a:pt x="700309" y="377220"/>
                  </a:lnTo>
                  <a:lnTo>
                    <a:pt x="597896" y="357713"/>
                  </a:lnTo>
                  <a:lnTo>
                    <a:pt x="582046" y="318699"/>
                  </a:lnTo>
                  <a:lnTo>
                    <a:pt x="579608" y="309555"/>
                  </a:lnTo>
                  <a:lnTo>
                    <a:pt x="572293" y="294924"/>
                  </a:lnTo>
                  <a:lnTo>
                    <a:pt x="563149" y="297363"/>
                  </a:lnTo>
                  <a:lnTo>
                    <a:pt x="552176" y="290048"/>
                  </a:lnTo>
                  <a:lnTo>
                    <a:pt x="546080" y="280294"/>
                  </a:lnTo>
                  <a:lnTo>
                    <a:pt x="540594" y="267492"/>
                  </a:lnTo>
                  <a:lnTo>
                    <a:pt x="530230" y="256520"/>
                  </a:lnTo>
                  <a:lnTo>
                    <a:pt x="524134" y="243718"/>
                  </a:lnTo>
                  <a:lnTo>
                    <a:pt x="526573" y="230916"/>
                  </a:lnTo>
                  <a:lnTo>
                    <a:pt x="522915" y="214457"/>
                  </a:lnTo>
                  <a:lnTo>
                    <a:pt x="498531" y="198608"/>
                  </a:lnTo>
                  <a:lnTo>
                    <a:pt x="491216" y="184587"/>
                  </a:lnTo>
                  <a:lnTo>
                    <a:pt x="473538" y="176052"/>
                  </a:lnTo>
                  <a:lnTo>
                    <a:pt x="457078" y="142524"/>
                  </a:lnTo>
                  <a:lnTo>
                    <a:pt x="433914" y="143744"/>
                  </a:lnTo>
                  <a:lnTo>
                    <a:pt x="423550" y="124846"/>
                  </a:lnTo>
                  <a:lnTo>
                    <a:pt x="393680" y="12118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5E4ECE02-5E58-435B-A999-2B32C9CE0DE3}"/>
                </a:ext>
              </a:extLst>
            </p:cNvPr>
            <p:cNvSpPr/>
            <p:nvPr/>
          </p:nvSpPr>
          <p:spPr>
            <a:xfrm>
              <a:off x="7039839" y="3239794"/>
              <a:ext cx="519214" cy="490685"/>
            </a:xfrm>
            <a:custGeom>
              <a:avLst/>
              <a:gdLst>
                <a:gd name="connsiteX0" fmla="*/ 500970 w 554736"/>
                <a:gd name="connsiteY0" fmla="*/ 224211 h 524256"/>
                <a:gd name="connsiteX1" fmla="*/ 503408 w 554736"/>
                <a:gd name="connsiteY1" fmla="*/ 198608 h 524256"/>
                <a:gd name="connsiteX2" fmla="*/ 513162 w 554736"/>
                <a:gd name="connsiteY2" fmla="*/ 186416 h 524256"/>
                <a:gd name="connsiteX3" fmla="*/ 537546 w 554736"/>
                <a:gd name="connsiteY3" fmla="*/ 180320 h 524256"/>
                <a:gd name="connsiteX4" fmla="*/ 553395 w 554736"/>
                <a:gd name="connsiteY4" fmla="*/ 158374 h 524256"/>
                <a:gd name="connsiteX5" fmla="*/ 534498 w 554736"/>
                <a:gd name="connsiteY5" fmla="*/ 143744 h 524256"/>
                <a:gd name="connsiteX6" fmla="*/ 521086 w 554736"/>
                <a:gd name="connsiteY6" fmla="*/ 133990 h 524256"/>
                <a:gd name="connsiteX7" fmla="*/ 505846 w 554736"/>
                <a:gd name="connsiteY7" fmla="*/ 87660 h 524256"/>
                <a:gd name="connsiteX8" fmla="*/ 499141 w 554736"/>
                <a:gd name="connsiteY8" fmla="*/ 48036 h 524256"/>
                <a:gd name="connsiteX9" fmla="*/ 505846 w 554736"/>
                <a:gd name="connsiteY9" fmla="*/ 40721 h 524256"/>
                <a:gd name="connsiteX10" fmla="*/ 493045 w 554736"/>
                <a:gd name="connsiteY10" fmla="*/ 2926 h 524256"/>
                <a:gd name="connsiteX11" fmla="*/ 360152 w 554736"/>
                <a:gd name="connsiteY11" fmla="*/ 2926 h 524256"/>
                <a:gd name="connsiteX12" fmla="*/ 229698 w 554736"/>
                <a:gd name="connsiteY12" fmla="*/ 2926 h 524256"/>
                <a:gd name="connsiteX13" fmla="*/ 94976 w 554736"/>
                <a:gd name="connsiteY13" fmla="*/ 2926 h 524256"/>
                <a:gd name="connsiteX14" fmla="*/ 98024 w 554736"/>
                <a:gd name="connsiteY14" fmla="*/ 80345 h 524256"/>
                <a:gd name="connsiteX15" fmla="*/ 59619 w 554736"/>
                <a:gd name="connsiteY15" fmla="*/ 80345 h 524256"/>
                <a:gd name="connsiteX16" fmla="*/ 59619 w 554736"/>
                <a:gd name="connsiteY16" fmla="*/ 96804 h 524256"/>
                <a:gd name="connsiteX17" fmla="*/ 66325 w 554736"/>
                <a:gd name="connsiteY17" fmla="*/ 250424 h 524256"/>
                <a:gd name="connsiteX18" fmla="*/ 37064 w 554736"/>
                <a:gd name="connsiteY18" fmla="*/ 247985 h 524256"/>
                <a:gd name="connsiteX19" fmla="*/ 22434 w 554736"/>
                <a:gd name="connsiteY19" fmla="*/ 276636 h 524256"/>
                <a:gd name="connsiteX20" fmla="*/ 13899 w 554736"/>
                <a:gd name="connsiteY20" fmla="*/ 300411 h 524256"/>
                <a:gd name="connsiteX21" fmla="*/ 21214 w 554736"/>
                <a:gd name="connsiteY21" fmla="*/ 309555 h 524256"/>
                <a:gd name="connsiteX22" fmla="*/ 10242 w 554736"/>
                <a:gd name="connsiteY22" fmla="*/ 321137 h 524256"/>
                <a:gd name="connsiteX23" fmla="*/ 14509 w 554736"/>
                <a:gd name="connsiteY23" fmla="*/ 337596 h 524256"/>
                <a:gd name="connsiteX24" fmla="*/ 5974 w 554736"/>
                <a:gd name="connsiteY24" fmla="*/ 353446 h 524256"/>
                <a:gd name="connsiteX25" fmla="*/ 2926 w 554736"/>
                <a:gd name="connsiteY25" fmla="*/ 368076 h 524256"/>
                <a:gd name="connsiteX26" fmla="*/ 15118 w 554736"/>
                <a:gd name="connsiteY26" fmla="*/ 365638 h 524256"/>
                <a:gd name="connsiteX27" fmla="*/ 22434 w 554736"/>
                <a:gd name="connsiteY27" fmla="*/ 380878 h 524256"/>
                <a:gd name="connsiteX28" fmla="*/ 23043 w 554736"/>
                <a:gd name="connsiteY28" fmla="*/ 403433 h 524256"/>
                <a:gd name="connsiteX29" fmla="*/ 35845 w 554736"/>
                <a:gd name="connsiteY29" fmla="*/ 414406 h 524256"/>
                <a:gd name="connsiteX30" fmla="*/ 35845 w 554736"/>
                <a:gd name="connsiteY30" fmla="*/ 424160 h 524256"/>
                <a:gd name="connsiteX31" fmla="*/ 40112 w 554736"/>
                <a:gd name="connsiteY31" fmla="*/ 440619 h 524256"/>
                <a:gd name="connsiteX32" fmla="*/ 60229 w 554736"/>
                <a:gd name="connsiteY32" fmla="*/ 465003 h 524256"/>
                <a:gd name="connsiteX33" fmla="*/ 60229 w 554736"/>
                <a:gd name="connsiteY33" fmla="*/ 480852 h 524256"/>
                <a:gd name="connsiteX34" fmla="*/ 55352 w 554736"/>
                <a:gd name="connsiteY34" fmla="*/ 496702 h 524256"/>
                <a:gd name="connsiteX35" fmla="*/ 57181 w 554736"/>
                <a:gd name="connsiteY35" fmla="*/ 508894 h 524256"/>
                <a:gd name="connsiteX36" fmla="*/ 69373 w 554736"/>
                <a:gd name="connsiteY36" fmla="*/ 519867 h 524256"/>
                <a:gd name="connsiteX37" fmla="*/ 72421 w 554736"/>
                <a:gd name="connsiteY37" fmla="*/ 521696 h 524256"/>
                <a:gd name="connsiteX38" fmla="*/ 82784 w 554736"/>
                <a:gd name="connsiteY38" fmla="*/ 517428 h 524256"/>
                <a:gd name="connsiteX39" fmla="*/ 94366 w 554736"/>
                <a:gd name="connsiteY39" fmla="*/ 510113 h 524256"/>
                <a:gd name="connsiteX40" fmla="*/ 102291 w 554736"/>
                <a:gd name="connsiteY40" fmla="*/ 475366 h 524256"/>
                <a:gd name="connsiteX41" fmla="*/ 111435 w 554736"/>
                <a:gd name="connsiteY41" fmla="*/ 457688 h 524256"/>
                <a:gd name="connsiteX42" fmla="*/ 135819 w 554736"/>
                <a:gd name="connsiteY42" fmla="*/ 452201 h 524256"/>
                <a:gd name="connsiteX43" fmla="*/ 141915 w 554736"/>
                <a:gd name="connsiteY43" fmla="*/ 463174 h 524256"/>
                <a:gd name="connsiteX44" fmla="*/ 160203 w 554736"/>
                <a:gd name="connsiteY44" fmla="*/ 485729 h 524256"/>
                <a:gd name="connsiteX45" fmla="*/ 169347 w 554736"/>
                <a:gd name="connsiteY45" fmla="*/ 488777 h 524256"/>
                <a:gd name="connsiteX46" fmla="*/ 181539 w 554736"/>
                <a:gd name="connsiteY46" fmla="*/ 482072 h 524256"/>
                <a:gd name="connsiteX47" fmla="*/ 206533 w 554736"/>
                <a:gd name="connsiteY47" fmla="*/ 483900 h 524256"/>
                <a:gd name="connsiteX48" fmla="*/ 211410 w 554736"/>
                <a:gd name="connsiteY48" fmla="*/ 491825 h 524256"/>
                <a:gd name="connsiteX49" fmla="*/ 244938 w 554736"/>
                <a:gd name="connsiteY49" fmla="*/ 491825 h 524256"/>
                <a:gd name="connsiteX50" fmla="*/ 246157 w 554736"/>
                <a:gd name="connsiteY50" fmla="*/ 483900 h 524256"/>
                <a:gd name="connsiteX51" fmla="*/ 263835 w 554736"/>
                <a:gd name="connsiteY51" fmla="*/ 476585 h 524256"/>
                <a:gd name="connsiteX52" fmla="*/ 266883 w 554736"/>
                <a:gd name="connsiteY52" fmla="*/ 465003 h 524256"/>
                <a:gd name="connsiteX53" fmla="*/ 279685 w 554736"/>
                <a:gd name="connsiteY53" fmla="*/ 457078 h 524256"/>
                <a:gd name="connsiteX54" fmla="*/ 308946 w 554736"/>
                <a:gd name="connsiteY54" fmla="*/ 479633 h 524256"/>
                <a:gd name="connsiteX55" fmla="*/ 326014 w 554736"/>
                <a:gd name="connsiteY55" fmla="*/ 475366 h 524256"/>
                <a:gd name="connsiteX56" fmla="*/ 342474 w 554736"/>
                <a:gd name="connsiteY56" fmla="*/ 447934 h 524256"/>
                <a:gd name="connsiteX57" fmla="*/ 360762 w 554736"/>
                <a:gd name="connsiteY57" fmla="*/ 426598 h 524256"/>
                <a:gd name="connsiteX58" fmla="*/ 357104 w 554736"/>
                <a:gd name="connsiteY58" fmla="*/ 402824 h 524256"/>
                <a:gd name="connsiteX59" fmla="*/ 348570 w 554736"/>
                <a:gd name="connsiteY59" fmla="*/ 391851 h 524256"/>
                <a:gd name="connsiteX60" fmla="*/ 369296 w 554736"/>
                <a:gd name="connsiteY60" fmla="*/ 390022 h 524256"/>
                <a:gd name="connsiteX61" fmla="*/ 371125 w 554736"/>
                <a:gd name="connsiteY61" fmla="*/ 380878 h 524256"/>
                <a:gd name="connsiteX62" fmla="*/ 386974 w 554736"/>
                <a:gd name="connsiteY62" fmla="*/ 383926 h 524256"/>
                <a:gd name="connsiteX63" fmla="*/ 383926 w 554736"/>
                <a:gd name="connsiteY63" fmla="*/ 412577 h 524256"/>
                <a:gd name="connsiteX64" fmla="*/ 388803 w 554736"/>
                <a:gd name="connsiteY64" fmla="*/ 440619 h 524256"/>
                <a:gd name="connsiteX65" fmla="*/ 406482 w 554736"/>
                <a:gd name="connsiteY65" fmla="*/ 455859 h 524256"/>
                <a:gd name="connsiteX66" fmla="*/ 410749 w 554736"/>
                <a:gd name="connsiteY66" fmla="*/ 469270 h 524256"/>
                <a:gd name="connsiteX67" fmla="*/ 410749 w 554736"/>
                <a:gd name="connsiteY67" fmla="*/ 488168 h 524256"/>
                <a:gd name="connsiteX68" fmla="*/ 415626 w 554736"/>
                <a:gd name="connsiteY68" fmla="*/ 488777 h 524256"/>
                <a:gd name="connsiteX69" fmla="*/ 415626 w 554736"/>
                <a:gd name="connsiteY69" fmla="*/ 484510 h 524256"/>
                <a:gd name="connsiteX70" fmla="*/ 424160 w 554736"/>
                <a:gd name="connsiteY70" fmla="*/ 443667 h 524256"/>
                <a:gd name="connsiteX71" fmla="*/ 440010 w 554736"/>
                <a:gd name="connsiteY71" fmla="*/ 432694 h 524256"/>
                <a:gd name="connsiteX72" fmla="*/ 443058 w 554736"/>
                <a:gd name="connsiteY72" fmla="*/ 416844 h 524256"/>
                <a:gd name="connsiteX73" fmla="*/ 457078 w 554736"/>
                <a:gd name="connsiteY73" fmla="*/ 387584 h 524256"/>
                <a:gd name="connsiteX74" fmla="*/ 476586 w 554736"/>
                <a:gd name="connsiteY74" fmla="*/ 368076 h 524256"/>
                <a:gd name="connsiteX75" fmla="*/ 489387 w 554736"/>
                <a:gd name="connsiteY75" fmla="*/ 330281 h 524256"/>
                <a:gd name="connsiteX76" fmla="*/ 493654 w 554736"/>
                <a:gd name="connsiteY76" fmla="*/ 296753 h 524256"/>
                <a:gd name="connsiteX77" fmla="*/ 489387 w 554736"/>
                <a:gd name="connsiteY77" fmla="*/ 281513 h 524256"/>
                <a:gd name="connsiteX78" fmla="*/ 500970 w 554736"/>
                <a:gd name="connsiteY78" fmla="*/ 224211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54736" h="524256">
                  <a:moveTo>
                    <a:pt x="500970" y="224211"/>
                  </a:moveTo>
                  <a:lnTo>
                    <a:pt x="503408" y="198608"/>
                  </a:lnTo>
                  <a:lnTo>
                    <a:pt x="513162" y="186416"/>
                  </a:lnTo>
                  <a:lnTo>
                    <a:pt x="537546" y="180320"/>
                  </a:lnTo>
                  <a:lnTo>
                    <a:pt x="553395" y="158374"/>
                  </a:lnTo>
                  <a:lnTo>
                    <a:pt x="534498" y="143744"/>
                  </a:lnTo>
                  <a:lnTo>
                    <a:pt x="521086" y="133990"/>
                  </a:lnTo>
                  <a:lnTo>
                    <a:pt x="505846" y="87660"/>
                  </a:lnTo>
                  <a:lnTo>
                    <a:pt x="499141" y="48036"/>
                  </a:lnTo>
                  <a:lnTo>
                    <a:pt x="505846" y="40721"/>
                  </a:lnTo>
                  <a:lnTo>
                    <a:pt x="493045" y="2926"/>
                  </a:lnTo>
                  <a:lnTo>
                    <a:pt x="360152" y="2926"/>
                  </a:lnTo>
                  <a:lnTo>
                    <a:pt x="229698" y="2926"/>
                  </a:lnTo>
                  <a:lnTo>
                    <a:pt x="94976" y="2926"/>
                  </a:lnTo>
                  <a:lnTo>
                    <a:pt x="98024" y="80345"/>
                  </a:lnTo>
                  <a:lnTo>
                    <a:pt x="59619" y="80345"/>
                  </a:lnTo>
                  <a:lnTo>
                    <a:pt x="59619" y="96804"/>
                  </a:lnTo>
                  <a:lnTo>
                    <a:pt x="66325" y="250424"/>
                  </a:lnTo>
                  <a:lnTo>
                    <a:pt x="37064" y="247985"/>
                  </a:lnTo>
                  <a:lnTo>
                    <a:pt x="22434" y="276636"/>
                  </a:lnTo>
                  <a:lnTo>
                    <a:pt x="13899" y="300411"/>
                  </a:lnTo>
                  <a:lnTo>
                    <a:pt x="21214" y="309555"/>
                  </a:lnTo>
                  <a:lnTo>
                    <a:pt x="10242" y="321137"/>
                  </a:lnTo>
                  <a:lnTo>
                    <a:pt x="14509" y="337596"/>
                  </a:lnTo>
                  <a:lnTo>
                    <a:pt x="5974" y="353446"/>
                  </a:lnTo>
                  <a:lnTo>
                    <a:pt x="2926" y="368076"/>
                  </a:lnTo>
                  <a:lnTo>
                    <a:pt x="15118" y="365638"/>
                  </a:lnTo>
                  <a:lnTo>
                    <a:pt x="22434" y="380878"/>
                  </a:lnTo>
                  <a:lnTo>
                    <a:pt x="23043" y="403433"/>
                  </a:lnTo>
                  <a:lnTo>
                    <a:pt x="35845" y="414406"/>
                  </a:lnTo>
                  <a:lnTo>
                    <a:pt x="35845" y="424160"/>
                  </a:lnTo>
                  <a:lnTo>
                    <a:pt x="40112" y="440619"/>
                  </a:lnTo>
                  <a:lnTo>
                    <a:pt x="60229" y="465003"/>
                  </a:lnTo>
                  <a:lnTo>
                    <a:pt x="60229" y="480852"/>
                  </a:lnTo>
                  <a:lnTo>
                    <a:pt x="55352" y="496702"/>
                  </a:lnTo>
                  <a:lnTo>
                    <a:pt x="57181" y="508894"/>
                  </a:lnTo>
                  <a:lnTo>
                    <a:pt x="69373" y="519867"/>
                  </a:lnTo>
                  <a:lnTo>
                    <a:pt x="72421" y="521696"/>
                  </a:lnTo>
                  <a:lnTo>
                    <a:pt x="82784" y="517428"/>
                  </a:lnTo>
                  <a:lnTo>
                    <a:pt x="94366" y="510113"/>
                  </a:lnTo>
                  <a:lnTo>
                    <a:pt x="102291" y="475366"/>
                  </a:lnTo>
                  <a:lnTo>
                    <a:pt x="111435" y="457688"/>
                  </a:lnTo>
                  <a:lnTo>
                    <a:pt x="135819" y="452201"/>
                  </a:lnTo>
                  <a:lnTo>
                    <a:pt x="141915" y="463174"/>
                  </a:lnTo>
                  <a:lnTo>
                    <a:pt x="160203" y="485729"/>
                  </a:lnTo>
                  <a:lnTo>
                    <a:pt x="169347" y="488777"/>
                  </a:lnTo>
                  <a:lnTo>
                    <a:pt x="181539" y="482072"/>
                  </a:lnTo>
                  <a:lnTo>
                    <a:pt x="206533" y="483900"/>
                  </a:lnTo>
                  <a:lnTo>
                    <a:pt x="211410" y="491825"/>
                  </a:lnTo>
                  <a:lnTo>
                    <a:pt x="244938" y="491825"/>
                  </a:lnTo>
                  <a:lnTo>
                    <a:pt x="246157" y="483900"/>
                  </a:lnTo>
                  <a:lnTo>
                    <a:pt x="263835" y="476585"/>
                  </a:lnTo>
                  <a:lnTo>
                    <a:pt x="266883" y="465003"/>
                  </a:lnTo>
                  <a:lnTo>
                    <a:pt x="279685" y="457078"/>
                  </a:lnTo>
                  <a:lnTo>
                    <a:pt x="308946" y="479633"/>
                  </a:lnTo>
                  <a:lnTo>
                    <a:pt x="326014" y="475366"/>
                  </a:lnTo>
                  <a:lnTo>
                    <a:pt x="342474" y="447934"/>
                  </a:lnTo>
                  <a:lnTo>
                    <a:pt x="360762" y="426598"/>
                  </a:lnTo>
                  <a:lnTo>
                    <a:pt x="357104" y="402824"/>
                  </a:lnTo>
                  <a:lnTo>
                    <a:pt x="348570" y="391851"/>
                  </a:lnTo>
                  <a:lnTo>
                    <a:pt x="369296" y="390022"/>
                  </a:lnTo>
                  <a:lnTo>
                    <a:pt x="371125" y="380878"/>
                  </a:lnTo>
                  <a:lnTo>
                    <a:pt x="386974" y="383926"/>
                  </a:lnTo>
                  <a:lnTo>
                    <a:pt x="383926" y="412577"/>
                  </a:lnTo>
                  <a:lnTo>
                    <a:pt x="388803" y="440619"/>
                  </a:lnTo>
                  <a:lnTo>
                    <a:pt x="406482" y="455859"/>
                  </a:lnTo>
                  <a:lnTo>
                    <a:pt x="410749" y="469270"/>
                  </a:lnTo>
                  <a:lnTo>
                    <a:pt x="410749" y="488168"/>
                  </a:lnTo>
                  <a:lnTo>
                    <a:pt x="415626" y="488777"/>
                  </a:lnTo>
                  <a:lnTo>
                    <a:pt x="415626" y="484510"/>
                  </a:lnTo>
                  <a:lnTo>
                    <a:pt x="424160" y="443667"/>
                  </a:lnTo>
                  <a:lnTo>
                    <a:pt x="440010" y="432694"/>
                  </a:lnTo>
                  <a:lnTo>
                    <a:pt x="443058" y="416844"/>
                  </a:lnTo>
                  <a:lnTo>
                    <a:pt x="457078" y="387584"/>
                  </a:lnTo>
                  <a:lnTo>
                    <a:pt x="476586" y="368076"/>
                  </a:lnTo>
                  <a:lnTo>
                    <a:pt x="489387" y="330281"/>
                  </a:lnTo>
                  <a:lnTo>
                    <a:pt x="493654" y="296753"/>
                  </a:lnTo>
                  <a:lnTo>
                    <a:pt x="489387" y="281513"/>
                  </a:lnTo>
                  <a:lnTo>
                    <a:pt x="500970" y="22421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36A2F269-AF25-4BC0-B99A-BC3314279A49}"/>
                </a:ext>
              </a:extLst>
            </p:cNvPr>
            <p:cNvSpPr/>
            <p:nvPr/>
          </p:nvSpPr>
          <p:spPr>
            <a:xfrm>
              <a:off x="7104884" y="3593544"/>
              <a:ext cx="370867" cy="319516"/>
            </a:xfrm>
            <a:custGeom>
              <a:avLst/>
              <a:gdLst>
                <a:gd name="connsiteX0" fmla="*/ 341254 w 396240"/>
                <a:gd name="connsiteY0" fmla="*/ 91318 h 341376"/>
                <a:gd name="connsiteX1" fmla="*/ 336987 w 396240"/>
                <a:gd name="connsiteY1" fmla="*/ 77907 h 341376"/>
                <a:gd name="connsiteX2" fmla="*/ 319309 w 396240"/>
                <a:gd name="connsiteY2" fmla="*/ 62667 h 341376"/>
                <a:gd name="connsiteX3" fmla="*/ 314432 w 396240"/>
                <a:gd name="connsiteY3" fmla="*/ 34625 h 341376"/>
                <a:gd name="connsiteX4" fmla="*/ 317480 w 396240"/>
                <a:gd name="connsiteY4" fmla="*/ 5974 h 341376"/>
                <a:gd name="connsiteX5" fmla="*/ 301630 w 396240"/>
                <a:gd name="connsiteY5" fmla="*/ 2926 h 341376"/>
                <a:gd name="connsiteX6" fmla="*/ 299801 w 396240"/>
                <a:gd name="connsiteY6" fmla="*/ 12070 h 341376"/>
                <a:gd name="connsiteX7" fmla="*/ 279075 w 396240"/>
                <a:gd name="connsiteY7" fmla="*/ 13899 h 341376"/>
                <a:gd name="connsiteX8" fmla="*/ 287609 w 396240"/>
                <a:gd name="connsiteY8" fmla="*/ 24872 h 341376"/>
                <a:gd name="connsiteX9" fmla="*/ 291267 w 396240"/>
                <a:gd name="connsiteY9" fmla="*/ 48646 h 341376"/>
                <a:gd name="connsiteX10" fmla="*/ 272979 w 396240"/>
                <a:gd name="connsiteY10" fmla="*/ 69982 h 341376"/>
                <a:gd name="connsiteX11" fmla="*/ 256520 w 396240"/>
                <a:gd name="connsiteY11" fmla="*/ 97414 h 341376"/>
                <a:gd name="connsiteX12" fmla="*/ 239451 w 396240"/>
                <a:gd name="connsiteY12" fmla="*/ 101681 h 341376"/>
                <a:gd name="connsiteX13" fmla="*/ 210190 w 396240"/>
                <a:gd name="connsiteY13" fmla="*/ 79126 h 341376"/>
                <a:gd name="connsiteX14" fmla="*/ 197389 w 396240"/>
                <a:gd name="connsiteY14" fmla="*/ 87051 h 341376"/>
                <a:gd name="connsiteX15" fmla="*/ 194341 w 396240"/>
                <a:gd name="connsiteY15" fmla="*/ 98633 h 341376"/>
                <a:gd name="connsiteX16" fmla="*/ 176662 w 396240"/>
                <a:gd name="connsiteY16" fmla="*/ 105948 h 341376"/>
                <a:gd name="connsiteX17" fmla="*/ 175443 w 396240"/>
                <a:gd name="connsiteY17" fmla="*/ 113873 h 341376"/>
                <a:gd name="connsiteX18" fmla="*/ 141915 w 396240"/>
                <a:gd name="connsiteY18" fmla="*/ 113873 h 341376"/>
                <a:gd name="connsiteX19" fmla="*/ 137038 w 396240"/>
                <a:gd name="connsiteY19" fmla="*/ 105948 h 341376"/>
                <a:gd name="connsiteX20" fmla="*/ 112045 w 396240"/>
                <a:gd name="connsiteY20" fmla="*/ 104120 h 341376"/>
                <a:gd name="connsiteX21" fmla="*/ 99853 w 396240"/>
                <a:gd name="connsiteY21" fmla="*/ 110825 h 341376"/>
                <a:gd name="connsiteX22" fmla="*/ 90709 w 396240"/>
                <a:gd name="connsiteY22" fmla="*/ 107777 h 341376"/>
                <a:gd name="connsiteX23" fmla="*/ 72421 w 396240"/>
                <a:gd name="connsiteY23" fmla="*/ 85222 h 341376"/>
                <a:gd name="connsiteX24" fmla="*/ 66325 w 396240"/>
                <a:gd name="connsiteY24" fmla="*/ 74249 h 341376"/>
                <a:gd name="connsiteX25" fmla="*/ 41941 w 396240"/>
                <a:gd name="connsiteY25" fmla="*/ 79736 h 341376"/>
                <a:gd name="connsiteX26" fmla="*/ 32797 w 396240"/>
                <a:gd name="connsiteY26" fmla="*/ 97414 h 341376"/>
                <a:gd name="connsiteX27" fmla="*/ 24872 w 396240"/>
                <a:gd name="connsiteY27" fmla="*/ 132161 h 341376"/>
                <a:gd name="connsiteX28" fmla="*/ 13289 w 396240"/>
                <a:gd name="connsiteY28" fmla="*/ 139476 h 341376"/>
                <a:gd name="connsiteX29" fmla="*/ 2926 w 396240"/>
                <a:gd name="connsiteY29" fmla="*/ 143744 h 341376"/>
                <a:gd name="connsiteX30" fmla="*/ 26091 w 396240"/>
                <a:gd name="connsiteY30" fmla="*/ 158984 h 341376"/>
                <a:gd name="connsiteX31" fmla="*/ 44989 w 396240"/>
                <a:gd name="connsiteY31" fmla="*/ 174833 h 341376"/>
                <a:gd name="connsiteX32" fmla="*/ 45598 w 396240"/>
                <a:gd name="connsiteY32" fmla="*/ 187025 h 341376"/>
                <a:gd name="connsiteX33" fmla="*/ 68763 w 396240"/>
                <a:gd name="connsiteY33" fmla="*/ 207752 h 341376"/>
                <a:gd name="connsiteX34" fmla="*/ 83393 w 396240"/>
                <a:gd name="connsiteY34" fmla="*/ 224211 h 341376"/>
                <a:gd name="connsiteX35" fmla="*/ 92537 w 396240"/>
                <a:gd name="connsiteY35" fmla="*/ 247376 h 341376"/>
                <a:gd name="connsiteX36" fmla="*/ 118141 w 396240"/>
                <a:gd name="connsiteY36" fmla="*/ 262616 h 341376"/>
                <a:gd name="connsiteX37" fmla="*/ 123627 w 396240"/>
                <a:gd name="connsiteY37" fmla="*/ 275417 h 341376"/>
                <a:gd name="connsiteX38" fmla="*/ 144963 w 396240"/>
                <a:gd name="connsiteY38" fmla="*/ 307116 h 341376"/>
                <a:gd name="connsiteX39" fmla="*/ 160203 w 396240"/>
                <a:gd name="connsiteY39" fmla="*/ 311993 h 341376"/>
                <a:gd name="connsiteX40" fmla="*/ 169347 w 396240"/>
                <a:gd name="connsiteY40" fmla="*/ 305288 h 341376"/>
                <a:gd name="connsiteX41" fmla="*/ 185197 w 396240"/>
                <a:gd name="connsiteY41" fmla="*/ 307726 h 341376"/>
                <a:gd name="connsiteX42" fmla="*/ 204094 w 396240"/>
                <a:gd name="connsiteY42" fmla="*/ 299801 h 341376"/>
                <a:gd name="connsiteX43" fmla="*/ 212629 w 396240"/>
                <a:gd name="connsiteY43" fmla="*/ 316260 h 341376"/>
                <a:gd name="connsiteX44" fmla="*/ 243109 w 396240"/>
                <a:gd name="connsiteY44" fmla="*/ 341864 h 341376"/>
                <a:gd name="connsiteX45" fmla="*/ 243109 w 396240"/>
                <a:gd name="connsiteY45" fmla="*/ 341864 h 341376"/>
                <a:gd name="connsiteX46" fmla="*/ 257129 w 396240"/>
                <a:gd name="connsiteY46" fmla="*/ 331500 h 341376"/>
                <a:gd name="connsiteX47" fmla="*/ 278465 w 396240"/>
                <a:gd name="connsiteY47" fmla="*/ 340035 h 341376"/>
                <a:gd name="connsiteX48" fmla="*/ 305897 w 396240"/>
                <a:gd name="connsiteY48" fmla="*/ 330891 h 341376"/>
                <a:gd name="connsiteX49" fmla="*/ 330281 w 396240"/>
                <a:gd name="connsiteY49" fmla="*/ 331500 h 341376"/>
                <a:gd name="connsiteX50" fmla="*/ 351008 w 396240"/>
                <a:gd name="connsiteY50" fmla="*/ 313212 h 341376"/>
                <a:gd name="connsiteX51" fmla="*/ 371734 w 396240"/>
                <a:gd name="connsiteY51" fmla="*/ 290048 h 341376"/>
                <a:gd name="connsiteX52" fmla="*/ 394899 w 396240"/>
                <a:gd name="connsiteY52" fmla="*/ 264444 h 341376"/>
                <a:gd name="connsiteX53" fmla="*/ 373563 w 396240"/>
                <a:gd name="connsiteY53" fmla="*/ 222382 h 341376"/>
                <a:gd name="connsiteX54" fmla="*/ 357713 w 396240"/>
                <a:gd name="connsiteY54" fmla="*/ 213238 h 341376"/>
                <a:gd name="connsiteX55" fmla="*/ 351617 w 396240"/>
                <a:gd name="connsiteY55" fmla="*/ 197998 h 341376"/>
                <a:gd name="connsiteX56" fmla="*/ 333939 w 396240"/>
                <a:gd name="connsiteY56" fmla="*/ 179100 h 341376"/>
                <a:gd name="connsiteX57" fmla="*/ 313213 w 396240"/>
                <a:gd name="connsiteY57" fmla="*/ 176052 h 341376"/>
                <a:gd name="connsiteX58" fmla="*/ 324185 w 396240"/>
                <a:gd name="connsiteY58" fmla="*/ 154107 h 341376"/>
                <a:gd name="connsiteX59" fmla="*/ 342473 w 396240"/>
                <a:gd name="connsiteY59" fmla="*/ 153497 h 341376"/>
                <a:gd name="connsiteX60" fmla="*/ 347350 w 396240"/>
                <a:gd name="connsiteY60" fmla="*/ 141305 h 341376"/>
                <a:gd name="connsiteX61" fmla="*/ 346131 w 396240"/>
                <a:gd name="connsiteY61" fmla="*/ 110825 h 341376"/>
                <a:gd name="connsiteX62" fmla="*/ 341254 w 396240"/>
                <a:gd name="connsiteY62" fmla="*/ 110216 h 341376"/>
                <a:gd name="connsiteX63" fmla="*/ 341254 w 396240"/>
                <a:gd name="connsiteY63" fmla="*/ 91318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96240" h="341376">
                  <a:moveTo>
                    <a:pt x="341254" y="91318"/>
                  </a:moveTo>
                  <a:lnTo>
                    <a:pt x="336987" y="77907"/>
                  </a:lnTo>
                  <a:lnTo>
                    <a:pt x="319309" y="62667"/>
                  </a:lnTo>
                  <a:lnTo>
                    <a:pt x="314432" y="34625"/>
                  </a:lnTo>
                  <a:lnTo>
                    <a:pt x="317480" y="5974"/>
                  </a:lnTo>
                  <a:lnTo>
                    <a:pt x="301630" y="2926"/>
                  </a:lnTo>
                  <a:lnTo>
                    <a:pt x="299801" y="12070"/>
                  </a:lnTo>
                  <a:lnTo>
                    <a:pt x="279075" y="13899"/>
                  </a:lnTo>
                  <a:lnTo>
                    <a:pt x="287609" y="24872"/>
                  </a:lnTo>
                  <a:lnTo>
                    <a:pt x="291267" y="48646"/>
                  </a:lnTo>
                  <a:lnTo>
                    <a:pt x="272979" y="69982"/>
                  </a:lnTo>
                  <a:lnTo>
                    <a:pt x="256520" y="97414"/>
                  </a:lnTo>
                  <a:lnTo>
                    <a:pt x="239451" y="101681"/>
                  </a:lnTo>
                  <a:lnTo>
                    <a:pt x="210190" y="79126"/>
                  </a:lnTo>
                  <a:lnTo>
                    <a:pt x="197389" y="87051"/>
                  </a:lnTo>
                  <a:lnTo>
                    <a:pt x="194341" y="98633"/>
                  </a:lnTo>
                  <a:lnTo>
                    <a:pt x="176662" y="105948"/>
                  </a:lnTo>
                  <a:lnTo>
                    <a:pt x="175443" y="113873"/>
                  </a:lnTo>
                  <a:lnTo>
                    <a:pt x="141915" y="113873"/>
                  </a:lnTo>
                  <a:lnTo>
                    <a:pt x="137038" y="105948"/>
                  </a:lnTo>
                  <a:lnTo>
                    <a:pt x="112045" y="104120"/>
                  </a:lnTo>
                  <a:lnTo>
                    <a:pt x="99853" y="110825"/>
                  </a:lnTo>
                  <a:lnTo>
                    <a:pt x="90709" y="107777"/>
                  </a:lnTo>
                  <a:lnTo>
                    <a:pt x="72421" y="85222"/>
                  </a:lnTo>
                  <a:lnTo>
                    <a:pt x="66325" y="74249"/>
                  </a:lnTo>
                  <a:lnTo>
                    <a:pt x="41941" y="79736"/>
                  </a:lnTo>
                  <a:lnTo>
                    <a:pt x="32797" y="97414"/>
                  </a:lnTo>
                  <a:lnTo>
                    <a:pt x="24872" y="132161"/>
                  </a:lnTo>
                  <a:lnTo>
                    <a:pt x="13289" y="139476"/>
                  </a:lnTo>
                  <a:lnTo>
                    <a:pt x="2926" y="143744"/>
                  </a:lnTo>
                  <a:lnTo>
                    <a:pt x="26091" y="158984"/>
                  </a:lnTo>
                  <a:lnTo>
                    <a:pt x="44989" y="174833"/>
                  </a:lnTo>
                  <a:lnTo>
                    <a:pt x="45598" y="187025"/>
                  </a:lnTo>
                  <a:lnTo>
                    <a:pt x="68763" y="207752"/>
                  </a:lnTo>
                  <a:lnTo>
                    <a:pt x="83393" y="224211"/>
                  </a:lnTo>
                  <a:lnTo>
                    <a:pt x="92537" y="247376"/>
                  </a:lnTo>
                  <a:lnTo>
                    <a:pt x="118141" y="262616"/>
                  </a:lnTo>
                  <a:lnTo>
                    <a:pt x="123627" y="275417"/>
                  </a:lnTo>
                  <a:lnTo>
                    <a:pt x="144963" y="307116"/>
                  </a:lnTo>
                  <a:lnTo>
                    <a:pt x="160203" y="311993"/>
                  </a:lnTo>
                  <a:lnTo>
                    <a:pt x="169347" y="305288"/>
                  </a:lnTo>
                  <a:lnTo>
                    <a:pt x="185197" y="307726"/>
                  </a:lnTo>
                  <a:lnTo>
                    <a:pt x="204094" y="299801"/>
                  </a:lnTo>
                  <a:lnTo>
                    <a:pt x="212629" y="316260"/>
                  </a:lnTo>
                  <a:lnTo>
                    <a:pt x="243109" y="341864"/>
                  </a:lnTo>
                  <a:lnTo>
                    <a:pt x="243109" y="341864"/>
                  </a:lnTo>
                  <a:lnTo>
                    <a:pt x="257129" y="331500"/>
                  </a:lnTo>
                  <a:lnTo>
                    <a:pt x="278465" y="340035"/>
                  </a:lnTo>
                  <a:lnTo>
                    <a:pt x="305897" y="330891"/>
                  </a:lnTo>
                  <a:lnTo>
                    <a:pt x="330281" y="331500"/>
                  </a:lnTo>
                  <a:lnTo>
                    <a:pt x="351008" y="313212"/>
                  </a:lnTo>
                  <a:lnTo>
                    <a:pt x="371734" y="290048"/>
                  </a:lnTo>
                  <a:lnTo>
                    <a:pt x="394899" y="264444"/>
                  </a:lnTo>
                  <a:lnTo>
                    <a:pt x="373563" y="222382"/>
                  </a:lnTo>
                  <a:lnTo>
                    <a:pt x="357713" y="213238"/>
                  </a:lnTo>
                  <a:lnTo>
                    <a:pt x="351617" y="197998"/>
                  </a:lnTo>
                  <a:lnTo>
                    <a:pt x="333939" y="179100"/>
                  </a:lnTo>
                  <a:lnTo>
                    <a:pt x="313213" y="176052"/>
                  </a:lnTo>
                  <a:lnTo>
                    <a:pt x="324185" y="154107"/>
                  </a:lnTo>
                  <a:lnTo>
                    <a:pt x="342473" y="153497"/>
                  </a:lnTo>
                  <a:lnTo>
                    <a:pt x="347350" y="141305"/>
                  </a:lnTo>
                  <a:lnTo>
                    <a:pt x="346131" y="110825"/>
                  </a:lnTo>
                  <a:lnTo>
                    <a:pt x="341254" y="110216"/>
                  </a:lnTo>
                  <a:lnTo>
                    <a:pt x="341254" y="9131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: 도형 160">
              <a:extLst>
                <a:ext uri="{FF2B5EF4-FFF2-40B4-BE49-F238E27FC236}">
                  <a16:creationId xmlns:a16="http://schemas.microsoft.com/office/drawing/2014/main" id="{EC7AA496-F178-4F31-9B3D-8E3A2F189B0E}"/>
                </a:ext>
              </a:extLst>
            </p:cNvPr>
            <p:cNvSpPr/>
            <p:nvPr/>
          </p:nvSpPr>
          <p:spPr>
            <a:xfrm>
              <a:off x="5781744" y="3436068"/>
              <a:ext cx="199698" cy="159758"/>
            </a:xfrm>
            <a:custGeom>
              <a:avLst/>
              <a:gdLst>
                <a:gd name="connsiteX0" fmla="*/ 187635 w 213360"/>
                <a:gd name="connsiteY0" fmla="*/ 79736 h 170688"/>
                <a:gd name="connsiteX1" fmla="*/ 165689 w 213360"/>
                <a:gd name="connsiteY1" fmla="*/ 52913 h 170688"/>
                <a:gd name="connsiteX2" fmla="*/ 146182 w 213360"/>
                <a:gd name="connsiteY2" fmla="*/ 24262 h 170688"/>
                <a:gd name="connsiteX3" fmla="*/ 123627 w 213360"/>
                <a:gd name="connsiteY3" fmla="*/ 13899 h 170688"/>
                <a:gd name="connsiteX4" fmla="*/ 107777 w 213360"/>
                <a:gd name="connsiteY4" fmla="*/ 2926 h 170688"/>
                <a:gd name="connsiteX5" fmla="*/ 88880 w 213360"/>
                <a:gd name="connsiteY5" fmla="*/ 2926 h 170688"/>
                <a:gd name="connsiteX6" fmla="*/ 71811 w 213360"/>
                <a:gd name="connsiteY6" fmla="*/ 11460 h 170688"/>
                <a:gd name="connsiteX7" fmla="*/ 55352 w 213360"/>
                <a:gd name="connsiteY7" fmla="*/ 8412 h 170688"/>
                <a:gd name="connsiteX8" fmla="*/ 43160 w 213360"/>
                <a:gd name="connsiteY8" fmla="*/ 20604 h 170688"/>
                <a:gd name="connsiteX9" fmla="*/ 35235 w 213360"/>
                <a:gd name="connsiteY9" fmla="*/ 40721 h 170688"/>
                <a:gd name="connsiteX10" fmla="*/ 18166 w 213360"/>
                <a:gd name="connsiteY10" fmla="*/ 67544 h 170688"/>
                <a:gd name="connsiteX11" fmla="*/ 2926 w 213360"/>
                <a:gd name="connsiteY11" fmla="*/ 74859 h 170688"/>
                <a:gd name="connsiteX12" fmla="*/ 19385 w 213360"/>
                <a:gd name="connsiteY12" fmla="*/ 88880 h 170688"/>
                <a:gd name="connsiteX13" fmla="*/ 32797 w 213360"/>
                <a:gd name="connsiteY13" fmla="*/ 119360 h 170688"/>
                <a:gd name="connsiteX14" fmla="*/ 69982 w 213360"/>
                <a:gd name="connsiteY14" fmla="*/ 118140 h 170688"/>
                <a:gd name="connsiteX15" fmla="*/ 77907 w 213360"/>
                <a:gd name="connsiteY15" fmla="*/ 108996 h 170688"/>
                <a:gd name="connsiteX16" fmla="*/ 88880 w 213360"/>
                <a:gd name="connsiteY16" fmla="*/ 108387 h 170688"/>
                <a:gd name="connsiteX17" fmla="*/ 101681 w 213360"/>
                <a:gd name="connsiteY17" fmla="*/ 117531 h 170688"/>
                <a:gd name="connsiteX18" fmla="*/ 112654 w 213360"/>
                <a:gd name="connsiteY18" fmla="*/ 118140 h 170688"/>
                <a:gd name="connsiteX19" fmla="*/ 123627 w 213360"/>
                <a:gd name="connsiteY19" fmla="*/ 111435 h 170688"/>
                <a:gd name="connsiteX20" fmla="*/ 130333 w 213360"/>
                <a:gd name="connsiteY20" fmla="*/ 122408 h 170688"/>
                <a:gd name="connsiteX21" fmla="*/ 115702 w 213360"/>
                <a:gd name="connsiteY21" fmla="*/ 131552 h 170688"/>
                <a:gd name="connsiteX22" fmla="*/ 101072 w 213360"/>
                <a:gd name="connsiteY22" fmla="*/ 130942 h 170688"/>
                <a:gd name="connsiteX23" fmla="*/ 86441 w 213360"/>
                <a:gd name="connsiteY23" fmla="*/ 122408 h 170688"/>
                <a:gd name="connsiteX24" fmla="*/ 73640 w 213360"/>
                <a:gd name="connsiteY24" fmla="*/ 131552 h 170688"/>
                <a:gd name="connsiteX25" fmla="*/ 67544 w 213360"/>
                <a:gd name="connsiteY25" fmla="*/ 131552 h 170688"/>
                <a:gd name="connsiteX26" fmla="*/ 59009 w 213360"/>
                <a:gd name="connsiteY26" fmla="*/ 137038 h 170688"/>
                <a:gd name="connsiteX27" fmla="*/ 28529 w 213360"/>
                <a:gd name="connsiteY27" fmla="*/ 136428 h 170688"/>
                <a:gd name="connsiteX28" fmla="*/ 33406 w 213360"/>
                <a:gd name="connsiteY28" fmla="*/ 166299 h 170688"/>
                <a:gd name="connsiteX29" fmla="*/ 51694 w 213360"/>
                <a:gd name="connsiteY29" fmla="*/ 159593 h 170688"/>
                <a:gd name="connsiteX30" fmla="*/ 62667 w 213360"/>
                <a:gd name="connsiteY30" fmla="*/ 160812 h 170688"/>
                <a:gd name="connsiteX31" fmla="*/ 71811 w 213360"/>
                <a:gd name="connsiteY31" fmla="*/ 156545 h 170688"/>
                <a:gd name="connsiteX32" fmla="*/ 134600 w 213360"/>
                <a:gd name="connsiteY32" fmla="*/ 158374 h 170688"/>
                <a:gd name="connsiteX33" fmla="*/ 151059 w 213360"/>
                <a:gd name="connsiteY33" fmla="*/ 158984 h 170688"/>
                <a:gd name="connsiteX34" fmla="*/ 175443 w 213360"/>
                <a:gd name="connsiteY34" fmla="*/ 168128 h 170688"/>
                <a:gd name="connsiteX35" fmla="*/ 183368 w 213360"/>
                <a:gd name="connsiteY35" fmla="*/ 167518 h 170688"/>
                <a:gd name="connsiteX36" fmla="*/ 185806 w 213360"/>
                <a:gd name="connsiteY36" fmla="*/ 163251 h 170688"/>
                <a:gd name="connsiteX37" fmla="*/ 204094 w 213360"/>
                <a:gd name="connsiteY37" fmla="*/ 166299 h 170688"/>
                <a:gd name="connsiteX38" fmla="*/ 208971 w 213360"/>
                <a:gd name="connsiteY38" fmla="*/ 163860 h 170688"/>
                <a:gd name="connsiteX39" fmla="*/ 210800 w 213360"/>
                <a:gd name="connsiteY39" fmla="*/ 151668 h 170688"/>
                <a:gd name="connsiteX40" fmla="*/ 208361 w 213360"/>
                <a:gd name="connsiteY40" fmla="*/ 137038 h 170688"/>
                <a:gd name="connsiteX41" fmla="*/ 195560 w 213360"/>
                <a:gd name="connsiteY41" fmla="*/ 126065 h 170688"/>
                <a:gd name="connsiteX42" fmla="*/ 188854 w 213360"/>
                <a:gd name="connsiteY42" fmla="*/ 103510 h 170688"/>
                <a:gd name="connsiteX43" fmla="*/ 187635 w 213360"/>
                <a:gd name="connsiteY43" fmla="*/ 79736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3360" h="170688">
                  <a:moveTo>
                    <a:pt x="187635" y="79736"/>
                  </a:moveTo>
                  <a:lnTo>
                    <a:pt x="165689" y="52913"/>
                  </a:lnTo>
                  <a:lnTo>
                    <a:pt x="146182" y="24262"/>
                  </a:lnTo>
                  <a:lnTo>
                    <a:pt x="123627" y="13899"/>
                  </a:lnTo>
                  <a:lnTo>
                    <a:pt x="107777" y="2926"/>
                  </a:lnTo>
                  <a:lnTo>
                    <a:pt x="88880" y="2926"/>
                  </a:lnTo>
                  <a:lnTo>
                    <a:pt x="71811" y="11460"/>
                  </a:lnTo>
                  <a:lnTo>
                    <a:pt x="55352" y="8412"/>
                  </a:lnTo>
                  <a:lnTo>
                    <a:pt x="43160" y="20604"/>
                  </a:lnTo>
                  <a:lnTo>
                    <a:pt x="35235" y="40721"/>
                  </a:lnTo>
                  <a:lnTo>
                    <a:pt x="18166" y="67544"/>
                  </a:lnTo>
                  <a:lnTo>
                    <a:pt x="2926" y="74859"/>
                  </a:lnTo>
                  <a:lnTo>
                    <a:pt x="19385" y="88880"/>
                  </a:lnTo>
                  <a:lnTo>
                    <a:pt x="32797" y="119360"/>
                  </a:lnTo>
                  <a:lnTo>
                    <a:pt x="69982" y="118140"/>
                  </a:lnTo>
                  <a:lnTo>
                    <a:pt x="77907" y="108996"/>
                  </a:lnTo>
                  <a:lnTo>
                    <a:pt x="88880" y="108387"/>
                  </a:lnTo>
                  <a:lnTo>
                    <a:pt x="101681" y="117531"/>
                  </a:lnTo>
                  <a:lnTo>
                    <a:pt x="112654" y="118140"/>
                  </a:lnTo>
                  <a:lnTo>
                    <a:pt x="123627" y="111435"/>
                  </a:lnTo>
                  <a:lnTo>
                    <a:pt x="130333" y="122408"/>
                  </a:lnTo>
                  <a:lnTo>
                    <a:pt x="115702" y="131552"/>
                  </a:lnTo>
                  <a:lnTo>
                    <a:pt x="101072" y="130942"/>
                  </a:lnTo>
                  <a:lnTo>
                    <a:pt x="86441" y="122408"/>
                  </a:lnTo>
                  <a:lnTo>
                    <a:pt x="73640" y="131552"/>
                  </a:lnTo>
                  <a:lnTo>
                    <a:pt x="67544" y="131552"/>
                  </a:lnTo>
                  <a:lnTo>
                    <a:pt x="59009" y="137038"/>
                  </a:lnTo>
                  <a:lnTo>
                    <a:pt x="28529" y="136428"/>
                  </a:lnTo>
                  <a:lnTo>
                    <a:pt x="33406" y="166299"/>
                  </a:lnTo>
                  <a:lnTo>
                    <a:pt x="51694" y="159593"/>
                  </a:lnTo>
                  <a:lnTo>
                    <a:pt x="62667" y="160812"/>
                  </a:lnTo>
                  <a:lnTo>
                    <a:pt x="71811" y="156545"/>
                  </a:lnTo>
                  <a:lnTo>
                    <a:pt x="134600" y="158374"/>
                  </a:lnTo>
                  <a:lnTo>
                    <a:pt x="151059" y="158984"/>
                  </a:lnTo>
                  <a:lnTo>
                    <a:pt x="175443" y="168128"/>
                  </a:lnTo>
                  <a:lnTo>
                    <a:pt x="183368" y="167518"/>
                  </a:lnTo>
                  <a:lnTo>
                    <a:pt x="185806" y="163251"/>
                  </a:lnTo>
                  <a:lnTo>
                    <a:pt x="204094" y="166299"/>
                  </a:lnTo>
                  <a:lnTo>
                    <a:pt x="208971" y="163860"/>
                  </a:lnTo>
                  <a:lnTo>
                    <a:pt x="210800" y="151668"/>
                  </a:lnTo>
                  <a:lnTo>
                    <a:pt x="208361" y="137038"/>
                  </a:lnTo>
                  <a:lnTo>
                    <a:pt x="195560" y="126065"/>
                  </a:lnTo>
                  <a:lnTo>
                    <a:pt x="188854" y="103510"/>
                  </a:lnTo>
                  <a:lnTo>
                    <a:pt x="187635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D2052E70-C711-462C-A767-02B51FF68B64}"/>
                </a:ext>
              </a:extLst>
            </p:cNvPr>
            <p:cNvSpPr/>
            <p:nvPr/>
          </p:nvSpPr>
          <p:spPr>
            <a:xfrm>
              <a:off x="5918110" y="3673423"/>
              <a:ext cx="96996" cy="119819"/>
            </a:xfrm>
            <a:custGeom>
              <a:avLst/>
              <a:gdLst>
                <a:gd name="connsiteX0" fmla="*/ 105949 w 103632"/>
                <a:gd name="connsiteY0" fmla="*/ 66934 h 128016"/>
                <a:gd name="connsiteX1" fmla="*/ 96805 w 103632"/>
                <a:gd name="connsiteY1" fmla="*/ 68763 h 128016"/>
                <a:gd name="connsiteX2" fmla="*/ 96805 w 103632"/>
                <a:gd name="connsiteY2" fmla="*/ 54742 h 128016"/>
                <a:gd name="connsiteX3" fmla="*/ 91318 w 103632"/>
                <a:gd name="connsiteY3" fmla="*/ 44379 h 128016"/>
                <a:gd name="connsiteX4" fmla="*/ 92537 w 103632"/>
                <a:gd name="connsiteY4" fmla="*/ 33406 h 128016"/>
                <a:gd name="connsiteX5" fmla="*/ 85222 w 103632"/>
                <a:gd name="connsiteY5" fmla="*/ 16947 h 128016"/>
                <a:gd name="connsiteX6" fmla="*/ 76078 w 103632"/>
                <a:gd name="connsiteY6" fmla="*/ 2926 h 128016"/>
                <a:gd name="connsiteX7" fmla="*/ 48646 w 103632"/>
                <a:gd name="connsiteY7" fmla="*/ 2926 h 128016"/>
                <a:gd name="connsiteX8" fmla="*/ 40721 w 103632"/>
                <a:gd name="connsiteY8" fmla="*/ 10241 h 128016"/>
                <a:gd name="connsiteX9" fmla="*/ 31577 w 103632"/>
                <a:gd name="connsiteY9" fmla="*/ 11460 h 128016"/>
                <a:gd name="connsiteX10" fmla="*/ 25481 w 103632"/>
                <a:gd name="connsiteY10" fmla="*/ 19995 h 128016"/>
                <a:gd name="connsiteX11" fmla="*/ 21214 w 103632"/>
                <a:gd name="connsiteY11" fmla="*/ 30358 h 128016"/>
                <a:gd name="connsiteX12" fmla="*/ 2926 w 103632"/>
                <a:gd name="connsiteY12" fmla="*/ 47427 h 128016"/>
                <a:gd name="connsiteX13" fmla="*/ 7193 w 103632"/>
                <a:gd name="connsiteY13" fmla="*/ 76078 h 128016"/>
                <a:gd name="connsiteX14" fmla="*/ 12680 w 103632"/>
                <a:gd name="connsiteY14" fmla="*/ 90099 h 128016"/>
                <a:gd name="connsiteX15" fmla="*/ 30358 w 103632"/>
                <a:gd name="connsiteY15" fmla="*/ 111435 h 128016"/>
                <a:gd name="connsiteX16" fmla="*/ 55352 w 103632"/>
                <a:gd name="connsiteY16" fmla="*/ 126675 h 128016"/>
                <a:gd name="connsiteX17" fmla="*/ 64496 w 103632"/>
                <a:gd name="connsiteY17" fmla="*/ 129723 h 128016"/>
                <a:gd name="connsiteX18" fmla="*/ 72421 w 103632"/>
                <a:gd name="connsiteY18" fmla="*/ 117531 h 128016"/>
                <a:gd name="connsiteX19" fmla="*/ 74249 w 103632"/>
                <a:gd name="connsiteY19" fmla="*/ 105948 h 128016"/>
                <a:gd name="connsiteX20" fmla="*/ 90099 w 103632"/>
                <a:gd name="connsiteY20" fmla="*/ 85222 h 128016"/>
                <a:gd name="connsiteX21" fmla="*/ 105949 w 103632"/>
                <a:gd name="connsiteY21" fmla="*/ 66934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632" h="128016">
                  <a:moveTo>
                    <a:pt x="105949" y="66934"/>
                  </a:moveTo>
                  <a:lnTo>
                    <a:pt x="96805" y="68763"/>
                  </a:lnTo>
                  <a:lnTo>
                    <a:pt x="96805" y="54742"/>
                  </a:lnTo>
                  <a:lnTo>
                    <a:pt x="91318" y="44379"/>
                  </a:lnTo>
                  <a:lnTo>
                    <a:pt x="92537" y="33406"/>
                  </a:lnTo>
                  <a:lnTo>
                    <a:pt x="85222" y="16947"/>
                  </a:lnTo>
                  <a:lnTo>
                    <a:pt x="76078" y="2926"/>
                  </a:lnTo>
                  <a:lnTo>
                    <a:pt x="48646" y="2926"/>
                  </a:lnTo>
                  <a:lnTo>
                    <a:pt x="40721" y="10241"/>
                  </a:lnTo>
                  <a:lnTo>
                    <a:pt x="31577" y="11460"/>
                  </a:lnTo>
                  <a:lnTo>
                    <a:pt x="25481" y="19995"/>
                  </a:lnTo>
                  <a:lnTo>
                    <a:pt x="21214" y="30358"/>
                  </a:lnTo>
                  <a:lnTo>
                    <a:pt x="2926" y="47427"/>
                  </a:lnTo>
                  <a:lnTo>
                    <a:pt x="7193" y="76078"/>
                  </a:lnTo>
                  <a:lnTo>
                    <a:pt x="12680" y="90099"/>
                  </a:lnTo>
                  <a:lnTo>
                    <a:pt x="30358" y="111435"/>
                  </a:lnTo>
                  <a:lnTo>
                    <a:pt x="55352" y="126675"/>
                  </a:lnTo>
                  <a:lnTo>
                    <a:pt x="64496" y="129723"/>
                  </a:lnTo>
                  <a:lnTo>
                    <a:pt x="72421" y="117531"/>
                  </a:lnTo>
                  <a:lnTo>
                    <a:pt x="74249" y="105948"/>
                  </a:lnTo>
                  <a:lnTo>
                    <a:pt x="90099" y="85222"/>
                  </a:lnTo>
                  <a:lnTo>
                    <a:pt x="105949" y="6693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41DC49D2-8BE6-4179-A3C4-5534A7FE56B2}"/>
                </a:ext>
              </a:extLst>
            </p:cNvPr>
            <p:cNvSpPr/>
            <p:nvPr/>
          </p:nvSpPr>
          <p:spPr>
            <a:xfrm>
              <a:off x="3476664" y="3514805"/>
              <a:ext cx="79879" cy="51351"/>
            </a:xfrm>
            <a:custGeom>
              <a:avLst/>
              <a:gdLst>
                <a:gd name="connsiteX0" fmla="*/ 79736 w 85344"/>
                <a:gd name="connsiteY0" fmla="*/ 43160 h 54864"/>
                <a:gd name="connsiteX1" fmla="*/ 83393 w 85344"/>
                <a:gd name="connsiteY1" fmla="*/ 27920 h 54864"/>
                <a:gd name="connsiteX2" fmla="*/ 79126 w 85344"/>
                <a:gd name="connsiteY2" fmla="*/ 23652 h 54864"/>
                <a:gd name="connsiteX3" fmla="*/ 72420 w 85344"/>
                <a:gd name="connsiteY3" fmla="*/ 20604 h 54864"/>
                <a:gd name="connsiteX4" fmla="*/ 57180 w 85344"/>
                <a:gd name="connsiteY4" fmla="*/ 25481 h 54864"/>
                <a:gd name="connsiteX5" fmla="*/ 56571 w 85344"/>
                <a:gd name="connsiteY5" fmla="*/ 19995 h 54864"/>
                <a:gd name="connsiteX6" fmla="*/ 46817 w 85344"/>
                <a:gd name="connsiteY6" fmla="*/ 13899 h 54864"/>
                <a:gd name="connsiteX7" fmla="*/ 40112 w 85344"/>
                <a:gd name="connsiteY7" fmla="*/ 5974 h 54864"/>
                <a:gd name="connsiteX8" fmla="*/ 30968 w 85344"/>
                <a:gd name="connsiteY8" fmla="*/ 2926 h 54864"/>
                <a:gd name="connsiteX9" fmla="*/ 22433 w 85344"/>
                <a:gd name="connsiteY9" fmla="*/ 5364 h 54864"/>
                <a:gd name="connsiteX10" fmla="*/ 23652 w 85344"/>
                <a:gd name="connsiteY10" fmla="*/ 9632 h 54864"/>
                <a:gd name="connsiteX11" fmla="*/ 16947 w 85344"/>
                <a:gd name="connsiteY11" fmla="*/ 13899 h 54864"/>
                <a:gd name="connsiteX12" fmla="*/ 4145 w 85344"/>
                <a:gd name="connsiteY12" fmla="*/ 23652 h 54864"/>
                <a:gd name="connsiteX13" fmla="*/ 2926 w 85344"/>
                <a:gd name="connsiteY13" fmla="*/ 29748 h 54864"/>
                <a:gd name="connsiteX14" fmla="*/ 11460 w 85344"/>
                <a:gd name="connsiteY14" fmla="*/ 37673 h 54864"/>
                <a:gd name="connsiteX15" fmla="*/ 30358 w 85344"/>
                <a:gd name="connsiteY15" fmla="*/ 40112 h 54864"/>
                <a:gd name="connsiteX16" fmla="*/ 43769 w 85344"/>
                <a:gd name="connsiteY16" fmla="*/ 48036 h 54864"/>
                <a:gd name="connsiteX17" fmla="*/ 55352 w 85344"/>
                <a:gd name="connsiteY17" fmla="*/ 51694 h 54864"/>
                <a:gd name="connsiteX18" fmla="*/ 75468 w 85344"/>
                <a:gd name="connsiteY18" fmla="*/ 52304 h 54864"/>
                <a:gd name="connsiteX19" fmla="*/ 79736 w 85344"/>
                <a:gd name="connsiteY19" fmla="*/ 43160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344" h="54864">
                  <a:moveTo>
                    <a:pt x="79736" y="43160"/>
                  </a:moveTo>
                  <a:lnTo>
                    <a:pt x="83393" y="27920"/>
                  </a:lnTo>
                  <a:lnTo>
                    <a:pt x="79126" y="23652"/>
                  </a:lnTo>
                  <a:lnTo>
                    <a:pt x="72420" y="20604"/>
                  </a:lnTo>
                  <a:lnTo>
                    <a:pt x="57180" y="25481"/>
                  </a:lnTo>
                  <a:lnTo>
                    <a:pt x="56571" y="19995"/>
                  </a:lnTo>
                  <a:lnTo>
                    <a:pt x="46817" y="13899"/>
                  </a:lnTo>
                  <a:lnTo>
                    <a:pt x="40112" y="5974"/>
                  </a:lnTo>
                  <a:lnTo>
                    <a:pt x="30968" y="2926"/>
                  </a:lnTo>
                  <a:lnTo>
                    <a:pt x="22433" y="5364"/>
                  </a:lnTo>
                  <a:lnTo>
                    <a:pt x="23652" y="9632"/>
                  </a:lnTo>
                  <a:lnTo>
                    <a:pt x="16947" y="13899"/>
                  </a:lnTo>
                  <a:lnTo>
                    <a:pt x="4145" y="23652"/>
                  </a:lnTo>
                  <a:lnTo>
                    <a:pt x="2926" y="29748"/>
                  </a:lnTo>
                  <a:lnTo>
                    <a:pt x="11460" y="37673"/>
                  </a:lnTo>
                  <a:lnTo>
                    <a:pt x="30358" y="40112"/>
                  </a:lnTo>
                  <a:lnTo>
                    <a:pt x="43769" y="48036"/>
                  </a:lnTo>
                  <a:lnTo>
                    <a:pt x="55352" y="51694"/>
                  </a:lnTo>
                  <a:lnTo>
                    <a:pt x="75468" y="52304"/>
                  </a:lnTo>
                  <a:lnTo>
                    <a:pt x="79736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612452AF-D612-4837-AB61-8D8E7A99DF7C}"/>
                </a:ext>
              </a:extLst>
            </p:cNvPr>
            <p:cNvSpPr/>
            <p:nvPr/>
          </p:nvSpPr>
          <p:spPr>
            <a:xfrm>
              <a:off x="6879511" y="2366260"/>
              <a:ext cx="131230" cy="142641"/>
            </a:xfrm>
            <a:custGeom>
              <a:avLst/>
              <a:gdLst>
                <a:gd name="connsiteX0" fmla="*/ 87051 w 140208"/>
                <a:gd name="connsiteY0" fmla="*/ 40112 h 152400"/>
                <a:gd name="connsiteX1" fmla="*/ 67544 w 140208"/>
                <a:gd name="connsiteY1" fmla="*/ 30968 h 152400"/>
                <a:gd name="connsiteX2" fmla="*/ 62667 w 140208"/>
                <a:gd name="connsiteY2" fmla="*/ 19385 h 152400"/>
                <a:gd name="connsiteX3" fmla="*/ 44989 w 140208"/>
                <a:gd name="connsiteY3" fmla="*/ 4145 h 152400"/>
                <a:gd name="connsiteX4" fmla="*/ 25481 w 140208"/>
                <a:gd name="connsiteY4" fmla="*/ 2926 h 152400"/>
                <a:gd name="connsiteX5" fmla="*/ 2926 w 140208"/>
                <a:gd name="connsiteY5" fmla="*/ 12680 h 152400"/>
                <a:gd name="connsiteX6" fmla="*/ 2926 w 140208"/>
                <a:gd name="connsiteY6" fmla="*/ 12680 h 152400"/>
                <a:gd name="connsiteX7" fmla="*/ 12070 w 140208"/>
                <a:gd name="connsiteY7" fmla="*/ 27310 h 152400"/>
                <a:gd name="connsiteX8" fmla="*/ 22433 w 140208"/>
                <a:gd name="connsiteY8" fmla="*/ 38283 h 152400"/>
                <a:gd name="connsiteX9" fmla="*/ 12070 w 140208"/>
                <a:gd name="connsiteY9" fmla="*/ 52304 h 152400"/>
                <a:gd name="connsiteX10" fmla="*/ 12070 w 140208"/>
                <a:gd name="connsiteY10" fmla="*/ 52304 h 152400"/>
                <a:gd name="connsiteX11" fmla="*/ 23043 w 140208"/>
                <a:gd name="connsiteY11" fmla="*/ 52304 h 152400"/>
                <a:gd name="connsiteX12" fmla="*/ 16947 w 140208"/>
                <a:gd name="connsiteY12" fmla="*/ 68763 h 152400"/>
                <a:gd name="connsiteX13" fmla="*/ 33406 w 140208"/>
                <a:gd name="connsiteY13" fmla="*/ 82784 h 152400"/>
                <a:gd name="connsiteX14" fmla="*/ 30358 w 140208"/>
                <a:gd name="connsiteY14" fmla="*/ 100462 h 152400"/>
                <a:gd name="connsiteX15" fmla="*/ 23043 w 140208"/>
                <a:gd name="connsiteY15" fmla="*/ 102291 h 152400"/>
                <a:gd name="connsiteX16" fmla="*/ 32187 w 140208"/>
                <a:gd name="connsiteY16" fmla="*/ 108996 h 152400"/>
                <a:gd name="connsiteX17" fmla="*/ 37064 w 140208"/>
                <a:gd name="connsiteY17" fmla="*/ 113873 h 152400"/>
                <a:gd name="connsiteX18" fmla="*/ 48037 w 140208"/>
                <a:gd name="connsiteY18" fmla="*/ 118140 h 152400"/>
                <a:gd name="connsiteX19" fmla="*/ 60229 w 140208"/>
                <a:gd name="connsiteY19" fmla="*/ 125456 h 152400"/>
                <a:gd name="connsiteX20" fmla="*/ 57790 w 140208"/>
                <a:gd name="connsiteY20" fmla="*/ 129113 h 152400"/>
                <a:gd name="connsiteX21" fmla="*/ 65105 w 140208"/>
                <a:gd name="connsiteY21" fmla="*/ 126065 h 152400"/>
                <a:gd name="connsiteX22" fmla="*/ 68153 w 140208"/>
                <a:gd name="connsiteY22" fmla="*/ 113873 h 152400"/>
                <a:gd name="connsiteX23" fmla="*/ 73640 w 140208"/>
                <a:gd name="connsiteY23" fmla="*/ 111435 h 152400"/>
                <a:gd name="connsiteX24" fmla="*/ 78517 w 140208"/>
                <a:gd name="connsiteY24" fmla="*/ 116921 h 152400"/>
                <a:gd name="connsiteX25" fmla="*/ 84613 w 140208"/>
                <a:gd name="connsiteY25" fmla="*/ 119360 h 152400"/>
                <a:gd name="connsiteX26" fmla="*/ 89489 w 140208"/>
                <a:gd name="connsiteY26" fmla="*/ 125456 h 152400"/>
                <a:gd name="connsiteX27" fmla="*/ 94366 w 140208"/>
                <a:gd name="connsiteY27" fmla="*/ 127284 h 152400"/>
                <a:gd name="connsiteX28" fmla="*/ 101072 w 140208"/>
                <a:gd name="connsiteY28" fmla="*/ 133990 h 152400"/>
                <a:gd name="connsiteX29" fmla="*/ 105949 w 140208"/>
                <a:gd name="connsiteY29" fmla="*/ 133990 h 152400"/>
                <a:gd name="connsiteX30" fmla="*/ 102901 w 140208"/>
                <a:gd name="connsiteY30" fmla="*/ 143134 h 152400"/>
                <a:gd name="connsiteX31" fmla="*/ 99853 w 140208"/>
                <a:gd name="connsiteY31" fmla="*/ 147401 h 152400"/>
                <a:gd name="connsiteX32" fmla="*/ 101072 w 140208"/>
                <a:gd name="connsiteY32" fmla="*/ 150449 h 152400"/>
                <a:gd name="connsiteX33" fmla="*/ 111435 w 140208"/>
                <a:gd name="connsiteY33" fmla="*/ 148011 h 152400"/>
                <a:gd name="connsiteX34" fmla="*/ 126065 w 140208"/>
                <a:gd name="connsiteY34" fmla="*/ 147401 h 152400"/>
                <a:gd name="connsiteX35" fmla="*/ 130333 w 140208"/>
                <a:gd name="connsiteY35" fmla="*/ 141915 h 152400"/>
                <a:gd name="connsiteX36" fmla="*/ 126675 w 140208"/>
                <a:gd name="connsiteY36" fmla="*/ 137648 h 152400"/>
                <a:gd name="connsiteX37" fmla="*/ 130942 w 140208"/>
                <a:gd name="connsiteY37" fmla="*/ 125456 h 152400"/>
                <a:gd name="connsiteX38" fmla="*/ 141305 w 140208"/>
                <a:gd name="connsiteY38" fmla="*/ 113873 h 152400"/>
                <a:gd name="connsiteX39" fmla="*/ 124237 w 140208"/>
                <a:gd name="connsiteY39" fmla="*/ 98024 h 152400"/>
                <a:gd name="connsiteX40" fmla="*/ 119969 w 140208"/>
                <a:gd name="connsiteY40" fmla="*/ 84003 h 152400"/>
                <a:gd name="connsiteX41" fmla="*/ 126675 w 140208"/>
                <a:gd name="connsiteY41" fmla="*/ 75468 h 152400"/>
                <a:gd name="connsiteX42" fmla="*/ 120579 w 140208"/>
                <a:gd name="connsiteY42" fmla="*/ 69372 h 152400"/>
                <a:gd name="connsiteX43" fmla="*/ 127285 w 140208"/>
                <a:gd name="connsiteY43" fmla="*/ 62667 h 152400"/>
                <a:gd name="connsiteX44" fmla="*/ 118750 w 140208"/>
                <a:gd name="connsiteY44" fmla="*/ 58400 h 152400"/>
                <a:gd name="connsiteX45" fmla="*/ 110216 w 140208"/>
                <a:gd name="connsiteY45" fmla="*/ 66324 h 152400"/>
                <a:gd name="connsiteX46" fmla="*/ 91318 w 140208"/>
                <a:gd name="connsiteY46" fmla="*/ 55352 h 152400"/>
                <a:gd name="connsiteX47" fmla="*/ 87051 w 140208"/>
                <a:gd name="connsiteY47" fmla="*/ 4011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40208" h="152400">
                  <a:moveTo>
                    <a:pt x="87051" y="40112"/>
                  </a:moveTo>
                  <a:lnTo>
                    <a:pt x="67544" y="30968"/>
                  </a:lnTo>
                  <a:lnTo>
                    <a:pt x="62667" y="19385"/>
                  </a:lnTo>
                  <a:lnTo>
                    <a:pt x="44989" y="4145"/>
                  </a:lnTo>
                  <a:lnTo>
                    <a:pt x="25481" y="2926"/>
                  </a:lnTo>
                  <a:lnTo>
                    <a:pt x="2926" y="12680"/>
                  </a:lnTo>
                  <a:lnTo>
                    <a:pt x="2926" y="12680"/>
                  </a:lnTo>
                  <a:lnTo>
                    <a:pt x="12070" y="27310"/>
                  </a:lnTo>
                  <a:lnTo>
                    <a:pt x="22433" y="38283"/>
                  </a:lnTo>
                  <a:lnTo>
                    <a:pt x="12070" y="52304"/>
                  </a:lnTo>
                  <a:lnTo>
                    <a:pt x="12070" y="52304"/>
                  </a:lnTo>
                  <a:lnTo>
                    <a:pt x="23043" y="52304"/>
                  </a:lnTo>
                  <a:lnTo>
                    <a:pt x="16947" y="68763"/>
                  </a:lnTo>
                  <a:lnTo>
                    <a:pt x="33406" y="82784"/>
                  </a:lnTo>
                  <a:lnTo>
                    <a:pt x="30358" y="100462"/>
                  </a:lnTo>
                  <a:lnTo>
                    <a:pt x="23043" y="102291"/>
                  </a:lnTo>
                  <a:lnTo>
                    <a:pt x="32187" y="108996"/>
                  </a:lnTo>
                  <a:lnTo>
                    <a:pt x="37064" y="113873"/>
                  </a:lnTo>
                  <a:lnTo>
                    <a:pt x="48037" y="118140"/>
                  </a:lnTo>
                  <a:lnTo>
                    <a:pt x="60229" y="125456"/>
                  </a:lnTo>
                  <a:lnTo>
                    <a:pt x="57790" y="129113"/>
                  </a:lnTo>
                  <a:lnTo>
                    <a:pt x="65105" y="126065"/>
                  </a:lnTo>
                  <a:lnTo>
                    <a:pt x="68153" y="113873"/>
                  </a:lnTo>
                  <a:lnTo>
                    <a:pt x="73640" y="111435"/>
                  </a:lnTo>
                  <a:lnTo>
                    <a:pt x="78517" y="116921"/>
                  </a:lnTo>
                  <a:lnTo>
                    <a:pt x="84613" y="119360"/>
                  </a:lnTo>
                  <a:lnTo>
                    <a:pt x="89489" y="125456"/>
                  </a:lnTo>
                  <a:lnTo>
                    <a:pt x="94366" y="127284"/>
                  </a:lnTo>
                  <a:lnTo>
                    <a:pt x="101072" y="133990"/>
                  </a:lnTo>
                  <a:lnTo>
                    <a:pt x="105949" y="133990"/>
                  </a:lnTo>
                  <a:lnTo>
                    <a:pt x="102901" y="143134"/>
                  </a:lnTo>
                  <a:lnTo>
                    <a:pt x="99853" y="147401"/>
                  </a:lnTo>
                  <a:lnTo>
                    <a:pt x="101072" y="150449"/>
                  </a:lnTo>
                  <a:lnTo>
                    <a:pt x="111435" y="148011"/>
                  </a:lnTo>
                  <a:lnTo>
                    <a:pt x="126065" y="147401"/>
                  </a:lnTo>
                  <a:lnTo>
                    <a:pt x="130333" y="141915"/>
                  </a:lnTo>
                  <a:lnTo>
                    <a:pt x="126675" y="137648"/>
                  </a:lnTo>
                  <a:lnTo>
                    <a:pt x="130942" y="125456"/>
                  </a:lnTo>
                  <a:lnTo>
                    <a:pt x="141305" y="113873"/>
                  </a:lnTo>
                  <a:lnTo>
                    <a:pt x="124237" y="98024"/>
                  </a:lnTo>
                  <a:lnTo>
                    <a:pt x="119969" y="84003"/>
                  </a:lnTo>
                  <a:lnTo>
                    <a:pt x="126675" y="75468"/>
                  </a:lnTo>
                  <a:lnTo>
                    <a:pt x="120579" y="69372"/>
                  </a:lnTo>
                  <a:lnTo>
                    <a:pt x="127285" y="62667"/>
                  </a:lnTo>
                  <a:lnTo>
                    <a:pt x="118750" y="58400"/>
                  </a:lnTo>
                  <a:lnTo>
                    <a:pt x="110216" y="66324"/>
                  </a:lnTo>
                  <a:lnTo>
                    <a:pt x="91318" y="55352"/>
                  </a:lnTo>
                  <a:lnTo>
                    <a:pt x="87051" y="4011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93E26C0E-6824-4E3D-9526-77F0186E3163}"/>
                </a:ext>
              </a:extLst>
            </p:cNvPr>
            <p:cNvSpPr/>
            <p:nvPr/>
          </p:nvSpPr>
          <p:spPr>
            <a:xfrm>
              <a:off x="4481999" y="3819487"/>
              <a:ext cx="136935" cy="154052"/>
            </a:xfrm>
            <a:custGeom>
              <a:avLst/>
              <a:gdLst>
                <a:gd name="connsiteX0" fmla="*/ 107777 w 146304"/>
                <a:gd name="connsiteY0" fmla="*/ 2926 h 164592"/>
                <a:gd name="connsiteX1" fmla="*/ 79736 w 146304"/>
                <a:gd name="connsiteY1" fmla="*/ 5974 h 164592"/>
                <a:gd name="connsiteX2" fmla="*/ 76078 w 146304"/>
                <a:gd name="connsiteY2" fmla="*/ 12680 h 164592"/>
                <a:gd name="connsiteX3" fmla="*/ 35235 w 146304"/>
                <a:gd name="connsiteY3" fmla="*/ 5365 h 164592"/>
                <a:gd name="connsiteX4" fmla="*/ 29139 w 146304"/>
                <a:gd name="connsiteY4" fmla="*/ 40112 h 164592"/>
                <a:gd name="connsiteX5" fmla="*/ 7803 w 146304"/>
                <a:gd name="connsiteY5" fmla="*/ 49865 h 164592"/>
                <a:gd name="connsiteX6" fmla="*/ 9632 w 146304"/>
                <a:gd name="connsiteY6" fmla="*/ 59009 h 164592"/>
                <a:gd name="connsiteX7" fmla="*/ 2926 w 146304"/>
                <a:gd name="connsiteY7" fmla="*/ 79126 h 164592"/>
                <a:gd name="connsiteX8" fmla="*/ 17557 w 146304"/>
                <a:gd name="connsiteY8" fmla="*/ 107168 h 164592"/>
                <a:gd name="connsiteX9" fmla="*/ 28529 w 146304"/>
                <a:gd name="connsiteY9" fmla="*/ 107777 h 164592"/>
                <a:gd name="connsiteX10" fmla="*/ 32797 w 146304"/>
                <a:gd name="connsiteY10" fmla="*/ 129113 h 164592"/>
                <a:gd name="connsiteX11" fmla="*/ 52913 w 146304"/>
                <a:gd name="connsiteY11" fmla="*/ 163251 h 164592"/>
                <a:gd name="connsiteX12" fmla="*/ 71811 w 146304"/>
                <a:gd name="connsiteY12" fmla="*/ 166299 h 164592"/>
                <a:gd name="connsiteX13" fmla="*/ 74859 w 146304"/>
                <a:gd name="connsiteY13" fmla="*/ 158374 h 164592"/>
                <a:gd name="connsiteX14" fmla="*/ 69373 w 146304"/>
                <a:gd name="connsiteY14" fmla="*/ 150449 h 164592"/>
                <a:gd name="connsiteX15" fmla="*/ 72421 w 146304"/>
                <a:gd name="connsiteY15" fmla="*/ 139477 h 164592"/>
                <a:gd name="connsiteX16" fmla="*/ 86441 w 146304"/>
                <a:gd name="connsiteY16" fmla="*/ 143134 h 164592"/>
                <a:gd name="connsiteX17" fmla="*/ 102901 w 146304"/>
                <a:gd name="connsiteY17" fmla="*/ 138867 h 164592"/>
                <a:gd name="connsiteX18" fmla="*/ 122408 w 146304"/>
                <a:gd name="connsiteY18" fmla="*/ 147401 h 164592"/>
                <a:gd name="connsiteX19" fmla="*/ 130942 w 146304"/>
                <a:gd name="connsiteY19" fmla="*/ 130942 h 164592"/>
                <a:gd name="connsiteX20" fmla="*/ 134600 w 146304"/>
                <a:gd name="connsiteY20" fmla="*/ 113264 h 164592"/>
                <a:gd name="connsiteX21" fmla="*/ 140696 w 146304"/>
                <a:gd name="connsiteY21" fmla="*/ 96195 h 164592"/>
                <a:gd name="connsiteX22" fmla="*/ 127894 w 146304"/>
                <a:gd name="connsiteY22" fmla="*/ 73640 h 164592"/>
                <a:gd name="connsiteX23" fmla="*/ 125456 w 146304"/>
                <a:gd name="connsiteY23" fmla="*/ 46817 h 164592"/>
                <a:gd name="connsiteX24" fmla="*/ 144353 w 146304"/>
                <a:gd name="connsiteY24" fmla="*/ 13289 h 164592"/>
                <a:gd name="connsiteX25" fmla="*/ 107777 w 146304"/>
                <a:gd name="connsiteY25" fmla="*/ 2926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6304" h="164592">
                  <a:moveTo>
                    <a:pt x="107777" y="2926"/>
                  </a:moveTo>
                  <a:lnTo>
                    <a:pt x="79736" y="5974"/>
                  </a:lnTo>
                  <a:lnTo>
                    <a:pt x="76078" y="12680"/>
                  </a:lnTo>
                  <a:lnTo>
                    <a:pt x="35235" y="5365"/>
                  </a:lnTo>
                  <a:lnTo>
                    <a:pt x="29139" y="40112"/>
                  </a:lnTo>
                  <a:lnTo>
                    <a:pt x="7803" y="49865"/>
                  </a:lnTo>
                  <a:lnTo>
                    <a:pt x="9632" y="59009"/>
                  </a:lnTo>
                  <a:lnTo>
                    <a:pt x="2926" y="79126"/>
                  </a:lnTo>
                  <a:lnTo>
                    <a:pt x="17557" y="107168"/>
                  </a:lnTo>
                  <a:lnTo>
                    <a:pt x="28529" y="107777"/>
                  </a:lnTo>
                  <a:lnTo>
                    <a:pt x="32797" y="129113"/>
                  </a:lnTo>
                  <a:lnTo>
                    <a:pt x="52913" y="163251"/>
                  </a:lnTo>
                  <a:lnTo>
                    <a:pt x="71811" y="166299"/>
                  </a:lnTo>
                  <a:lnTo>
                    <a:pt x="74859" y="158374"/>
                  </a:lnTo>
                  <a:lnTo>
                    <a:pt x="69373" y="150449"/>
                  </a:lnTo>
                  <a:lnTo>
                    <a:pt x="72421" y="139477"/>
                  </a:lnTo>
                  <a:lnTo>
                    <a:pt x="86441" y="143134"/>
                  </a:lnTo>
                  <a:lnTo>
                    <a:pt x="102901" y="138867"/>
                  </a:lnTo>
                  <a:lnTo>
                    <a:pt x="122408" y="147401"/>
                  </a:lnTo>
                  <a:lnTo>
                    <a:pt x="130942" y="130942"/>
                  </a:lnTo>
                  <a:lnTo>
                    <a:pt x="134600" y="113264"/>
                  </a:lnTo>
                  <a:lnTo>
                    <a:pt x="140696" y="96195"/>
                  </a:lnTo>
                  <a:lnTo>
                    <a:pt x="127894" y="73640"/>
                  </a:lnTo>
                  <a:lnTo>
                    <a:pt x="125456" y="46817"/>
                  </a:lnTo>
                  <a:lnTo>
                    <a:pt x="144353" y="13289"/>
                  </a:lnTo>
                  <a:lnTo>
                    <a:pt x="10777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DD20ED1B-AD94-4CE1-A9EC-2654716A15A5}"/>
                </a:ext>
              </a:extLst>
            </p:cNvPr>
            <p:cNvSpPr/>
            <p:nvPr/>
          </p:nvSpPr>
          <p:spPr>
            <a:xfrm>
              <a:off x="6816178" y="2245299"/>
              <a:ext cx="159758" cy="68468"/>
            </a:xfrm>
            <a:custGeom>
              <a:avLst/>
              <a:gdLst>
                <a:gd name="connsiteX0" fmla="*/ 170566 w 170688"/>
                <a:gd name="connsiteY0" fmla="*/ 21214 h 73152"/>
                <a:gd name="connsiteX1" fmla="*/ 140696 w 170688"/>
                <a:gd name="connsiteY1" fmla="*/ 7193 h 73152"/>
                <a:gd name="connsiteX2" fmla="*/ 119969 w 170688"/>
                <a:gd name="connsiteY2" fmla="*/ 12070 h 73152"/>
                <a:gd name="connsiteX3" fmla="*/ 105338 w 170688"/>
                <a:gd name="connsiteY3" fmla="*/ 8412 h 73152"/>
                <a:gd name="connsiteX4" fmla="*/ 88270 w 170688"/>
                <a:gd name="connsiteY4" fmla="*/ 16337 h 73152"/>
                <a:gd name="connsiteX5" fmla="*/ 71810 w 170688"/>
                <a:gd name="connsiteY5" fmla="*/ 2926 h 73152"/>
                <a:gd name="connsiteX6" fmla="*/ 60229 w 170688"/>
                <a:gd name="connsiteY6" fmla="*/ 8412 h 73152"/>
                <a:gd name="connsiteX7" fmla="*/ 58400 w 170688"/>
                <a:gd name="connsiteY7" fmla="*/ 5974 h 73152"/>
                <a:gd name="connsiteX8" fmla="*/ 49256 w 170688"/>
                <a:gd name="connsiteY8" fmla="*/ 5974 h 73152"/>
                <a:gd name="connsiteX9" fmla="*/ 45598 w 170688"/>
                <a:gd name="connsiteY9" fmla="*/ 12680 h 73152"/>
                <a:gd name="connsiteX10" fmla="*/ 38893 w 170688"/>
                <a:gd name="connsiteY10" fmla="*/ 14508 h 73152"/>
                <a:gd name="connsiteX11" fmla="*/ 37673 w 170688"/>
                <a:gd name="connsiteY11" fmla="*/ 23043 h 73152"/>
                <a:gd name="connsiteX12" fmla="*/ 32186 w 170688"/>
                <a:gd name="connsiteY12" fmla="*/ 24872 h 73152"/>
                <a:gd name="connsiteX13" fmla="*/ 31577 w 170688"/>
                <a:gd name="connsiteY13" fmla="*/ 28529 h 73152"/>
                <a:gd name="connsiteX14" fmla="*/ 21824 w 170688"/>
                <a:gd name="connsiteY14" fmla="*/ 32187 h 73152"/>
                <a:gd name="connsiteX15" fmla="*/ 8413 w 170688"/>
                <a:gd name="connsiteY15" fmla="*/ 31577 h 73152"/>
                <a:gd name="connsiteX16" fmla="*/ 4754 w 170688"/>
                <a:gd name="connsiteY16" fmla="*/ 40112 h 73152"/>
                <a:gd name="connsiteX17" fmla="*/ 2926 w 170688"/>
                <a:gd name="connsiteY17" fmla="*/ 44988 h 73152"/>
                <a:gd name="connsiteX18" fmla="*/ 7193 w 170688"/>
                <a:gd name="connsiteY18" fmla="*/ 57790 h 73152"/>
                <a:gd name="connsiteX19" fmla="*/ 23042 w 170688"/>
                <a:gd name="connsiteY19" fmla="*/ 67544 h 73152"/>
                <a:gd name="connsiteX20" fmla="*/ 34625 w 170688"/>
                <a:gd name="connsiteY20" fmla="*/ 71811 h 73152"/>
                <a:gd name="connsiteX21" fmla="*/ 59618 w 170688"/>
                <a:gd name="connsiteY21" fmla="*/ 66934 h 73152"/>
                <a:gd name="connsiteX22" fmla="*/ 61448 w 170688"/>
                <a:gd name="connsiteY22" fmla="*/ 59619 h 73152"/>
                <a:gd name="connsiteX23" fmla="*/ 73030 w 170688"/>
                <a:gd name="connsiteY23" fmla="*/ 58400 h 73152"/>
                <a:gd name="connsiteX24" fmla="*/ 87050 w 170688"/>
                <a:gd name="connsiteY24" fmla="*/ 52304 h 73152"/>
                <a:gd name="connsiteX25" fmla="*/ 90709 w 170688"/>
                <a:gd name="connsiteY25" fmla="*/ 54742 h 73152"/>
                <a:gd name="connsiteX26" fmla="*/ 104120 w 170688"/>
                <a:gd name="connsiteY26" fmla="*/ 50475 h 73152"/>
                <a:gd name="connsiteX27" fmla="*/ 110216 w 170688"/>
                <a:gd name="connsiteY27" fmla="*/ 41331 h 73152"/>
                <a:gd name="connsiteX28" fmla="*/ 119969 w 170688"/>
                <a:gd name="connsiteY28" fmla="*/ 38892 h 73152"/>
                <a:gd name="connsiteX29" fmla="*/ 153497 w 170688"/>
                <a:gd name="connsiteY29" fmla="*/ 50475 h 73152"/>
                <a:gd name="connsiteX30" fmla="*/ 159593 w 170688"/>
                <a:gd name="connsiteY30" fmla="*/ 46817 h 73152"/>
                <a:gd name="connsiteX31" fmla="*/ 163861 w 170688"/>
                <a:gd name="connsiteY31" fmla="*/ 31577 h 73152"/>
                <a:gd name="connsiteX32" fmla="*/ 170566 w 170688"/>
                <a:gd name="connsiteY32" fmla="*/ 21214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0688" h="73152">
                  <a:moveTo>
                    <a:pt x="170566" y="21214"/>
                  </a:moveTo>
                  <a:lnTo>
                    <a:pt x="140696" y="7193"/>
                  </a:lnTo>
                  <a:lnTo>
                    <a:pt x="119969" y="12070"/>
                  </a:lnTo>
                  <a:lnTo>
                    <a:pt x="105338" y="8412"/>
                  </a:lnTo>
                  <a:lnTo>
                    <a:pt x="88270" y="16337"/>
                  </a:lnTo>
                  <a:lnTo>
                    <a:pt x="71810" y="2926"/>
                  </a:lnTo>
                  <a:lnTo>
                    <a:pt x="60229" y="8412"/>
                  </a:lnTo>
                  <a:lnTo>
                    <a:pt x="58400" y="5974"/>
                  </a:lnTo>
                  <a:lnTo>
                    <a:pt x="49256" y="5974"/>
                  </a:lnTo>
                  <a:lnTo>
                    <a:pt x="45598" y="12680"/>
                  </a:lnTo>
                  <a:lnTo>
                    <a:pt x="38893" y="14508"/>
                  </a:lnTo>
                  <a:lnTo>
                    <a:pt x="37673" y="23043"/>
                  </a:lnTo>
                  <a:lnTo>
                    <a:pt x="32186" y="24872"/>
                  </a:lnTo>
                  <a:lnTo>
                    <a:pt x="31577" y="28529"/>
                  </a:lnTo>
                  <a:lnTo>
                    <a:pt x="21824" y="32187"/>
                  </a:lnTo>
                  <a:lnTo>
                    <a:pt x="8413" y="31577"/>
                  </a:lnTo>
                  <a:lnTo>
                    <a:pt x="4754" y="40112"/>
                  </a:lnTo>
                  <a:lnTo>
                    <a:pt x="2926" y="44988"/>
                  </a:lnTo>
                  <a:lnTo>
                    <a:pt x="7193" y="57790"/>
                  </a:lnTo>
                  <a:lnTo>
                    <a:pt x="23042" y="67544"/>
                  </a:lnTo>
                  <a:lnTo>
                    <a:pt x="34625" y="71811"/>
                  </a:lnTo>
                  <a:lnTo>
                    <a:pt x="59618" y="66934"/>
                  </a:lnTo>
                  <a:lnTo>
                    <a:pt x="61448" y="59619"/>
                  </a:lnTo>
                  <a:lnTo>
                    <a:pt x="73030" y="58400"/>
                  </a:lnTo>
                  <a:lnTo>
                    <a:pt x="87050" y="52304"/>
                  </a:lnTo>
                  <a:lnTo>
                    <a:pt x="90709" y="54742"/>
                  </a:lnTo>
                  <a:lnTo>
                    <a:pt x="104120" y="50475"/>
                  </a:lnTo>
                  <a:lnTo>
                    <a:pt x="110216" y="41331"/>
                  </a:lnTo>
                  <a:lnTo>
                    <a:pt x="119969" y="38892"/>
                  </a:lnTo>
                  <a:lnTo>
                    <a:pt x="153497" y="50475"/>
                  </a:lnTo>
                  <a:lnTo>
                    <a:pt x="159593" y="46817"/>
                  </a:lnTo>
                  <a:lnTo>
                    <a:pt x="163861" y="31577"/>
                  </a:lnTo>
                  <a:lnTo>
                    <a:pt x="170566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ED4F0FD8-9BD0-42E8-AAF8-106FC926A3A1}"/>
                </a:ext>
              </a:extLst>
            </p:cNvPr>
            <p:cNvSpPr/>
            <p:nvPr/>
          </p:nvSpPr>
          <p:spPr>
            <a:xfrm>
              <a:off x="6732876" y="2341725"/>
              <a:ext cx="85585" cy="51351"/>
            </a:xfrm>
            <a:custGeom>
              <a:avLst/>
              <a:gdLst>
                <a:gd name="connsiteX0" fmla="*/ 88880 w 91440"/>
                <a:gd name="connsiteY0" fmla="*/ 16337 h 54864"/>
                <a:gd name="connsiteX1" fmla="*/ 81564 w 91440"/>
                <a:gd name="connsiteY1" fmla="*/ 3536 h 54864"/>
                <a:gd name="connsiteX2" fmla="*/ 76688 w 91440"/>
                <a:gd name="connsiteY2" fmla="*/ 2926 h 54864"/>
                <a:gd name="connsiteX3" fmla="*/ 71201 w 91440"/>
                <a:gd name="connsiteY3" fmla="*/ 9632 h 54864"/>
                <a:gd name="connsiteX4" fmla="*/ 44988 w 91440"/>
                <a:gd name="connsiteY4" fmla="*/ 10241 h 54864"/>
                <a:gd name="connsiteX5" fmla="*/ 30358 w 91440"/>
                <a:gd name="connsiteY5" fmla="*/ 18776 h 54864"/>
                <a:gd name="connsiteX6" fmla="*/ 4754 w 91440"/>
                <a:gd name="connsiteY6" fmla="*/ 16337 h 54864"/>
                <a:gd name="connsiteX7" fmla="*/ 2926 w 91440"/>
                <a:gd name="connsiteY7" fmla="*/ 34625 h 54864"/>
                <a:gd name="connsiteX8" fmla="*/ 11460 w 91440"/>
                <a:gd name="connsiteY8" fmla="*/ 51085 h 54864"/>
                <a:gd name="connsiteX9" fmla="*/ 4754 w 91440"/>
                <a:gd name="connsiteY9" fmla="*/ 54133 h 54864"/>
                <a:gd name="connsiteX10" fmla="*/ 26090 w 91440"/>
                <a:gd name="connsiteY10" fmla="*/ 55352 h 54864"/>
                <a:gd name="connsiteX11" fmla="*/ 30968 w 91440"/>
                <a:gd name="connsiteY11" fmla="*/ 49256 h 54864"/>
                <a:gd name="connsiteX12" fmla="*/ 41940 w 91440"/>
                <a:gd name="connsiteY12" fmla="*/ 55352 h 54864"/>
                <a:gd name="connsiteX13" fmla="*/ 54132 w 91440"/>
                <a:gd name="connsiteY13" fmla="*/ 55961 h 54864"/>
                <a:gd name="connsiteX14" fmla="*/ 52913 w 91440"/>
                <a:gd name="connsiteY14" fmla="*/ 45598 h 54864"/>
                <a:gd name="connsiteX15" fmla="*/ 63276 w 91440"/>
                <a:gd name="connsiteY15" fmla="*/ 41941 h 54864"/>
                <a:gd name="connsiteX16" fmla="*/ 65105 w 91440"/>
                <a:gd name="connsiteY16" fmla="*/ 26701 h 54864"/>
                <a:gd name="connsiteX17" fmla="*/ 88880 w 91440"/>
                <a:gd name="connsiteY17" fmla="*/ 16337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40" h="54864">
                  <a:moveTo>
                    <a:pt x="88880" y="16337"/>
                  </a:moveTo>
                  <a:lnTo>
                    <a:pt x="81564" y="3536"/>
                  </a:lnTo>
                  <a:lnTo>
                    <a:pt x="76688" y="2926"/>
                  </a:lnTo>
                  <a:lnTo>
                    <a:pt x="71201" y="9632"/>
                  </a:lnTo>
                  <a:lnTo>
                    <a:pt x="44988" y="10241"/>
                  </a:lnTo>
                  <a:lnTo>
                    <a:pt x="30358" y="18776"/>
                  </a:lnTo>
                  <a:lnTo>
                    <a:pt x="4754" y="16337"/>
                  </a:lnTo>
                  <a:lnTo>
                    <a:pt x="2926" y="34625"/>
                  </a:lnTo>
                  <a:lnTo>
                    <a:pt x="11460" y="51085"/>
                  </a:lnTo>
                  <a:lnTo>
                    <a:pt x="4754" y="54133"/>
                  </a:lnTo>
                  <a:lnTo>
                    <a:pt x="26090" y="55352"/>
                  </a:lnTo>
                  <a:lnTo>
                    <a:pt x="30968" y="49256"/>
                  </a:lnTo>
                  <a:lnTo>
                    <a:pt x="41940" y="55352"/>
                  </a:lnTo>
                  <a:lnTo>
                    <a:pt x="54132" y="55961"/>
                  </a:lnTo>
                  <a:lnTo>
                    <a:pt x="52913" y="45598"/>
                  </a:lnTo>
                  <a:lnTo>
                    <a:pt x="63276" y="41941"/>
                  </a:lnTo>
                  <a:lnTo>
                    <a:pt x="65105" y="26701"/>
                  </a:lnTo>
                  <a:lnTo>
                    <a:pt x="88880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B3260913-0992-448B-A822-FC31541A0313}"/>
                </a:ext>
              </a:extLst>
            </p:cNvPr>
            <p:cNvSpPr/>
            <p:nvPr/>
          </p:nvSpPr>
          <p:spPr>
            <a:xfrm>
              <a:off x="6626751" y="1595998"/>
              <a:ext cx="290988" cy="450746"/>
            </a:xfrm>
            <a:custGeom>
              <a:avLst/>
              <a:gdLst>
                <a:gd name="connsiteX0" fmla="*/ 313822 w 310896"/>
                <a:gd name="connsiteY0" fmla="*/ 106558 h 481584"/>
                <a:gd name="connsiteX1" fmla="*/ 302240 w 310896"/>
                <a:gd name="connsiteY1" fmla="*/ 93147 h 481584"/>
                <a:gd name="connsiteX2" fmla="*/ 291877 w 310896"/>
                <a:gd name="connsiteY2" fmla="*/ 41940 h 481584"/>
                <a:gd name="connsiteX3" fmla="*/ 247986 w 310896"/>
                <a:gd name="connsiteY3" fmla="*/ 19385 h 481584"/>
                <a:gd name="connsiteX4" fmla="*/ 212019 w 310896"/>
                <a:gd name="connsiteY4" fmla="*/ 2926 h 481584"/>
                <a:gd name="connsiteX5" fmla="*/ 196779 w 310896"/>
                <a:gd name="connsiteY5" fmla="*/ 4755 h 481584"/>
                <a:gd name="connsiteX6" fmla="*/ 196779 w 310896"/>
                <a:gd name="connsiteY6" fmla="*/ 26091 h 481584"/>
                <a:gd name="connsiteX7" fmla="*/ 148621 w 310896"/>
                <a:gd name="connsiteY7" fmla="*/ 20604 h 481584"/>
                <a:gd name="connsiteX8" fmla="*/ 144963 w 310896"/>
                <a:gd name="connsiteY8" fmla="*/ 39502 h 481584"/>
                <a:gd name="connsiteX9" fmla="*/ 120579 w 310896"/>
                <a:gd name="connsiteY9" fmla="*/ 38892 h 481584"/>
                <a:gd name="connsiteX10" fmla="*/ 107168 w 310896"/>
                <a:gd name="connsiteY10" fmla="*/ 62667 h 481584"/>
                <a:gd name="connsiteX11" fmla="*/ 86442 w 310896"/>
                <a:gd name="connsiteY11" fmla="*/ 99852 h 481584"/>
                <a:gd name="connsiteX12" fmla="*/ 51694 w 310896"/>
                <a:gd name="connsiteY12" fmla="*/ 148011 h 481584"/>
                <a:gd name="connsiteX13" fmla="*/ 62667 w 310896"/>
                <a:gd name="connsiteY13" fmla="*/ 159593 h 481584"/>
                <a:gd name="connsiteX14" fmla="*/ 54742 w 310896"/>
                <a:gd name="connsiteY14" fmla="*/ 173004 h 481584"/>
                <a:gd name="connsiteX15" fmla="*/ 28530 w 310896"/>
                <a:gd name="connsiteY15" fmla="*/ 172395 h 481584"/>
                <a:gd name="connsiteX16" fmla="*/ 14509 w 310896"/>
                <a:gd name="connsiteY16" fmla="*/ 204704 h 481584"/>
                <a:gd name="connsiteX17" fmla="*/ 20605 w 310896"/>
                <a:gd name="connsiteY17" fmla="*/ 251033 h 481584"/>
                <a:gd name="connsiteX18" fmla="*/ 39502 w 310896"/>
                <a:gd name="connsiteY18" fmla="*/ 268712 h 481584"/>
                <a:gd name="connsiteX19" fmla="*/ 34016 w 310896"/>
                <a:gd name="connsiteY19" fmla="*/ 310774 h 481584"/>
                <a:gd name="connsiteX20" fmla="*/ 13290 w 310896"/>
                <a:gd name="connsiteY20" fmla="*/ 335158 h 481584"/>
                <a:gd name="connsiteX21" fmla="*/ 2926 w 310896"/>
                <a:gd name="connsiteY21" fmla="*/ 355275 h 481584"/>
                <a:gd name="connsiteX22" fmla="*/ 28530 w 310896"/>
                <a:gd name="connsiteY22" fmla="*/ 406481 h 481584"/>
                <a:gd name="connsiteX23" fmla="*/ 55352 w 310896"/>
                <a:gd name="connsiteY23" fmla="*/ 447324 h 481584"/>
                <a:gd name="connsiteX24" fmla="*/ 67544 w 310896"/>
                <a:gd name="connsiteY24" fmla="*/ 482072 h 481584"/>
                <a:gd name="connsiteX25" fmla="*/ 99853 w 310896"/>
                <a:gd name="connsiteY25" fmla="*/ 480243 h 481584"/>
                <a:gd name="connsiteX26" fmla="*/ 113264 w 310896"/>
                <a:gd name="connsiteY26" fmla="*/ 451592 h 481584"/>
                <a:gd name="connsiteX27" fmla="*/ 148011 w 310896"/>
                <a:gd name="connsiteY27" fmla="*/ 454640 h 481584"/>
                <a:gd name="connsiteX28" fmla="*/ 160203 w 310896"/>
                <a:gd name="connsiteY28" fmla="*/ 421112 h 481584"/>
                <a:gd name="connsiteX29" fmla="*/ 163861 w 310896"/>
                <a:gd name="connsiteY29" fmla="*/ 360152 h 481584"/>
                <a:gd name="connsiteX30" fmla="*/ 191902 w 310896"/>
                <a:gd name="connsiteY30" fmla="*/ 352227 h 481584"/>
                <a:gd name="connsiteX31" fmla="*/ 212019 w 310896"/>
                <a:gd name="connsiteY31" fmla="*/ 311993 h 481584"/>
                <a:gd name="connsiteX32" fmla="*/ 182758 w 310896"/>
                <a:gd name="connsiteY32" fmla="*/ 291876 h 481584"/>
                <a:gd name="connsiteX33" fmla="*/ 160813 w 310896"/>
                <a:gd name="connsiteY33" fmla="*/ 267492 h 481584"/>
                <a:gd name="connsiteX34" fmla="*/ 173614 w 310896"/>
                <a:gd name="connsiteY34" fmla="*/ 218115 h 481584"/>
                <a:gd name="connsiteX35" fmla="*/ 220554 w 310896"/>
                <a:gd name="connsiteY35" fmla="*/ 188244 h 481584"/>
                <a:gd name="connsiteX36" fmla="*/ 257739 w 310896"/>
                <a:gd name="connsiteY36" fmla="*/ 160812 h 481584"/>
                <a:gd name="connsiteX37" fmla="*/ 250424 w 310896"/>
                <a:gd name="connsiteY37" fmla="*/ 139476 h 481584"/>
                <a:gd name="connsiteX38" fmla="*/ 271150 w 310896"/>
                <a:gd name="connsiteY38" fmla="*/ 115702 h 481584"/>
                <a:gd name="connsiteX39" fmla="*/ 313822 w 310896"/>
                <a:gd name="connsiteY39" fmla="*/ 106558 h 48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0896" h="481584">
                  <a:moveTo>
                    <a:pt x="313822" y="106558"/>
                  </a:moveTo>
                  <a:lnTo>
                    <a:pt x="302240" y="93147"/>
                  </a:lnTo>
                  <a:lnTo>
                    <a:pt x="291877" y="41940"/>
                  </a:lnTo>
                  <a:lnTo>
                    <a:pt x="247986" y="19385"/>
                  </a:lnTo>
                  <a:lnTo>
                    <a:pt x="212019" y="2926"/>
                  </a:lnTo>
                  <a:lnTo>
                    <a:pt x="196779" y="4755"/>
                  </a:lnTo>
                  <a:lnTo>
                    <a:pt x="196779" y="26091"/>
                  </a:lnTo>
                  <a:lnTo>
                    <a:pt x="148621" y="20604"/>
                  </a:lnTo>
                  <a:lnTo>
                    <a:pt x="144963" y="39502"/>
                  </a:lnTo>
                  <a:lnTo>
                    <a:pt x="120579" y="38892"/>
                  </a:lnTo>
                  <a:lnTo>
                    <a:pt x="107168" y="62667"/>
                  </a:lnTo>
                  <a:lnTo>
                    <a:pt x="86442" y="99852"/>
                  </a:lnTo>
                  <a:lnTo>
                    <a:pt x="51694" y="148011"/>
                  </a:lnTo>
                  <a:lnTo>
                    <a:pt x="62667" y="159593"/>
                  </a:lnTo>
                  <a:lnTo>
                    <a:pt x="54742" y="173004"/>
                  </a:lnTo>
                  <a:lnTo>
                    <a:pt x="28530" y="172395"/>
                  </a:lnTo>
                  <a:lnTo>
                    <a:pt x="14509" y="204704"/>
                  </a:lnTo>
                  <a:lnTo>
                    <a:pt x="20605" y="251033"/>
                  </a:lnTo>
                  <a:lnTo>
                    <a:pt x="39502" y="268712"/>
                  </a:lnTo>
                  <a:lnTo>
                    <a:pt x="34016" y="310774"/>
                  </a:lnTo>
                  <a:lnTo>
                    <a:pt x="13290" y="335158"/>
                  </a:lnTo>
                  <a:lnTo>
                    <a:pt x="2926" y="355275"/>
                  </a:lnTo>
                  <a:lnTo>
                    <a:pt x="28530" y="406481"/>
                  </a:lnTo>
                  <a:lnTo>
                    <a:pt x="55352" y="447324"/>
                  </a:lnTo>
                  <a:lnTo>
                    <a:pt x="67544" y="482072"/>
                  </a:lnTo>
                  <a:lnTo>
                    <a:pt x="99853" y="480243"/>
                  </a:lnTo>
                  <a:lnTo>
                    <a:pt x="113264" y="451592"/>
                  </a:lnTo>
                  <a:lnTo>
                    <a:pt x="148011" y="454640"/>
                  </a:lnTo>
                  <a:lnTo>
                    <a:pt x="160203" y="421112"/>
                  </a:lnTo>
                  <a:lnTo>
                    <a:pt x="163861" y="360152"/>
                  </a:lnTo>
                  <a:lnTo>
                    <a:pt x="191902" y="352227"/>
                  </a:lnTo>
                  <a:lnTo>
                    <a:pt x="212019" y="311993"/>
                  </a:lnTo>
                  <a:lnTo>
                    <a:pt x="182758" y="291876"/>
                  </a:lnTo>
                  <a:lnTo>
                    <a:pt x="160813" y="267492"/>
                  </a:lnTo>
                  <a:lnTo>
                    <a:pt x="173614" y="218115"/>
                  </a:lnTo>
                  <a:lnTo>
                    <a:pt x="220554" y="188244"/>
                  </a:lnTo>
                  <a:lnTo>
                    <a:pt x="257739" y="160812"/>
                  </a:lnTo>
                  <a:lnTo>
                    <a:pt x="250424" y="139476"/>
                  </a:lnTo>
                  <a:lnTo>
                    <a:pt x="271150" y="115702"/>
                  </a:lnTo>
                  <a:lnTo>
                    <a:pt x="313822" y="10655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8F934DFC-0316-4087-A942-086779E1A8BB}"/>
                </a:ext>
              </a:extLst>
            </p:cNvPr>
            <p:cNvSpPr/>
            <p:nvPr/>
          </p:nvSpPr>
          <p:spPr>
            <a:xfrm>
              <a:off x="7294882" y="4969745"/>
              <a:ext cx="45645" cy="62762"/>
            </a:xfrm>
            <a:custGeom>
              <a:avLst/>
              <a:gdLst>
                <a:gd name="connsiteX0" fmla="*/ 43769 w 48768"/>
                <a:gd name="connsiteY0" fmla="*/ 10241 h 67056"/>
                <a:gd name="connsiteX1" fmla="*/ 27310 w 48768"/>
                <a:gd name="connsiteY1" fmla="*/ 2926 h 67056"/>
                <a:gd name="connsiteX2" fmla="*/ 17556 w 48768"/>
                <a:gd name="connsiteY2" fmla="*/ 5974 h 67056"/>
                <a:gd name="connsiteX3" fmla="*/ 13289 w 48768"/>
                <a:gd name="connsiteY3" fmla="*/ 16947 h 67056"/>
                <a:gd name="connsiteX4" fmla="*/ 3536 w 48768"/>
                <a:gd name="connsiteY4" fmla="*/ 31577 h 67056"/>
                <a:gd name="connsiteX5" fmla="*/ 2926 w 48768"/>
                <a:gd name="connsiteY5" fmla="*/ 44988 h 67056"/>
                <a:gd name="connsiteX6" fmla="*/ 21214 w 48768"/>
                <a:gd name="connsiteY6" fmla="*/ 66324 h 67056"/>
                <a:gd name="connsiteX7" fmla="*/ 41330 w 48768"/>
                <a:gd name="connsiteY7" fmla="*/ 62057 h 67056"/>
                <a:gd name="connsiteX8" fmla="*/ 49256 w 48768"/>
                <a:gd name="connsiteY8" fmla="*/ 44988 h 67056"/>
                <a:gd name="connsiteX9" fmla="*/ 47426 w 48768"/>
                <a:gd name="connsiteY9" fmla="*/ 27920 h 67056"/>
                <a:gd name="connsiteX10" fmla="*/ 43769 w 48768"/>
                <a:gd name="connsiteY10" fmla="*/ 10241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7056">
                  <a:moveTo>
                    <a:pt x="43769" y="10241"/>
                  </a:moveTo>
                  <a:lnTo>
                    <a:pt x="27310" y="2926"/>
                  </a:lnTo>
                  <a:lnTo>
                    <a:pt x="17556" y="5974"/>
                  </a:lnTo>
                  <a:lnTo>
                    <a:pt x="13289" y="16947"/>
                  </a:lnTo>
                  <a:lnTo>
                    <a:pt x="3536" y="31577"/>
                  </a:lnTo>
                  <a:lnTo>
                    <a:pt x="2926" y="44988"/>
                  </a:lnTo>
                  <a:lnTo>
                    <a:pt x="21214" y="66324"/>
                  </a:lnTo>
                  <a:lnTo>
                    <a:pt x="41330" y="62057"/>
                  </a:lnTo>
                  <a:lnTo>
                    <a:pt x="49256" y="44988"/>
                  </a:lnTo>
                  <a:lnTo>
                    <a:pt x="47426" y="27920"/>
                  </a:lnTo>
                  <a:lnTo>
                    <a:pt x="43769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507351EF-8815-43C1-B88F-D55A79961A21}"/>
                </a:ext>
              </a:extLst>
            </p:cNvPr>
            <p:cNvSpPr/>
            <p:nvPr/>
          </p:nvSpPr>
          <p:spPr>
            <a:xfrm>
              <a:off x="7424970" y="2685205"/>
              <a:ext cx="188286" cy="182581"/>
            </a:xfrm>
            <a:custGeom>
              <a:avLst/>
              <a:gdLst>
                <a:gd name="connsiteX0" fmla="*/ 105949 w 201168"/>
                <a:gd name="connsiteY0" fmla="*/ 154716 h 195072"/>
                <a:gd name="connsiteX1" fmla="*/ 173005 w 201168"/>
                <a:gd name="connsiteY1" fmla="*/ 113873 h 195072"/>
                <a:gd name="connsiteX2" fmla="*/ 178491 w 201168"/>
                <a:gd name="connsiteY2" fmla="*/ 66324 h 195072"/>
                <a:gd name="connsiteX3" fmla="*/ 171176 w 201168"/>
                <a:gd name="connsiteY3" fmla="*/ 37673 h 195072"/>
                <a:gd name="connsiteX4" fmla="*/ 187635 w 201168"/>
                <a:gd name="connsiteY4" fmla="*/ 27920 h 195072"/>
                <a:gd name="connsiteX5" fmla="*/ 200437 w 201168"/>
                <a:gd name="connsiteY5" fmla="*/ 2926 h 195072"/>
                <a:gd name="connsiteX6" fmla="*/ 164470 w 201168"/>
                <a:gd name="connsiteY6" fmla="*/ 9632 h 195072"/>
                <a:gd name="connsiteX7" fmla="*/ 147402 w 201168"/>
                <a:gd name="connsiteY7" fmla="*/ 8412 h 195072"/>
                <a:gd name="connsiteX8" fmla="*/ 112654 w 201168"/>
                <a:gd name="connsiteY8" fmla="*/ 23652 h 195072"/>
                <a:gd name="connsiteX9" fmla="*/ 86442 w 201168"/>
                <a:gd name="connsiteY9" fmla="*/ 23652 h 195072"/>
                <a:gd name="connsiteX10" fmla="*/ 68154 w 201168"/>
                <a:gd name="connsiteY10" fmla="*/ 16337 h 195072"/>
                <a:gd name="connsiteX11" fmla="*/ 34626 w 201168"/>
                <a:gd name="connsiteY11" fmla="*/ 27310 h 195072"/>
                <a:gd name="connsiteX12" fmla="*/ 23043 w 201168"/>
                <a:gd name="connsiteY12" fmla="*/ 19385 h 195072"/>
                <a:gd name="connsiteX13" fmla="*/ 23653 w 201168"/>
                <a:gd name="connsiteY13" fmla="*/ 41331 h 195072"/>
                <a:gd name="connsiteX14" fmla="*/ 16338 w 201168"/>
                <a:gd name="connsiteY14" fmla="*/ 50475 h 195072"/>
                <a:gd name="connsiteX15" fmla="*/ 9022 w 201168"/>
                <a:gd name="connsiteY15" fmla="*/ 59009 h 195072"/>
                <a:gd name="connsiteX16" fmla="*/ 2926 w 201168"/>
                <a:gd name="connsiteY16" fmla="*/ 74859 h 195072"/>
                <a:gd name="connsiteX17" fmla="*/ 9632 w 201168"/>
                <a:gd name="connsiteY17" fmla="*/ 105339 h 195072"/>
                <a:gd name="connsiteX18" fmla="*/ 24262 w 201168"/>
                <a:gd name="connsiteY18" fmla="*/ 107168 h 195072"/>
                <a:gd name="connsiteX19" fmla="*/ 31578 w 201168"/>
                <a:gd name="connsiteY19" fmla="*/ 122408 h 195072"/>
                <a:gd name="connsiteX20" fmla="*/ 15728 w 201168"/>
                <a:gd name="connsiteY20" fmla="*/ 137038 h 195072"/>
                <a:gd name="connsiteX21" fmla="*/ 10242 w 201168"/>
                <a:gd name="connsiteY21" fmla="*/ 158374 h 195072"/>
                <a:gd name="connsiteX22" fmla="*/ 12070 w 201168"/>
                <a:gd name="connsiteY22" fmla="*/ 174224 h 195072"/>
                <a:gd name="connsiteX23" fmla="*/ 8413 w 201168"/>
                <a:gd name="connsiteY23" fmla="*/ 180320 h 195072"/>
                <a:gd name="connsiteX24" fmla="*/ 9022 w 201168"/>
                <a:gd name="connsiteY24" fmla="*/ 180320 h 195072"/>
                <a:gd name="connsiteX25" fmla="*/ 47427 w 201168"/>
                <a:gd name="connsiteY25" fmla="*/ 195560 h 195072"/>
                <a:gd name="connsiteX26" fmla="*/ 105949 w 201168"/>
                <a:gd name="connsiteY26" fmla="*/ 154716 h 19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68" h="195072">
                  <a:moveTo>
                    <a:pt x="105949" y="154716"/>
                  </a:moveTo>
                  <a:lnTo>
                    <a:pt x="173005" y="113873"/>
                  </a:lnTo>
                  <a:lnTo>
                    <a:pt x="178491" y="66324"/>
                  </a:lnTo>
                  <a:lnTo>
                    <a:pt x="171176" y="37673"/>
                  </a:lnTo>
                  <a:lnTo>
                    <a:pt x="187635" y="27920"/>
                  </a:lnTo>
                  <a:lnTo>
                    <a:pt x="200437" y="2926"/>
                  </a:lnTo>
                  <a:lnTo>
                    <a:pt x="164470" y="9632"/>
                  </a:lnTo>
                  <a:lnTo>
                    <a:pt x="147402" y="8412"/>
                  </a:lnTo>
                  <a:lnTo>
                    <a:pt x="112654" y="23652"/>
                  </a:lnTo>
                  <a:lnTo>
                    <a:pt x="86442" y="23652"/>
                  </a:lnTo>
                  <a:lnTo>
                    <a:pt x="68154" y="16337"/>
                  </a:lnTo>
                  <a:lnTo>
                    <a:pt x="34626" y="27310"/>
                  </a:lnTo>
                  <a:lnTo>
                    <a:pt x="23043" y="19385"/>
                  </a:lnTo>
                  <a:lnTo>
                    <a:pt x="23653" y="41331"/>
                  </a:lnTo>
                  <a:lnTo>
                    <a:pt x="16338" y="50475"/>
                  </a:lnTo>
                  <a:lnTo>
                    <a:pt x="9022" y="59009"/>
                  </a:lnTo>
                  <a:lnTo>
                    <a:pt x="2926" y="74859"/>
                  </a:lnTo>
                  <a:lnTo>
                    <a:pt x="9632" y="105339"/>
                  </a:lnTo>
                  <a:lnTo>
                    <a:pt x="24262" y="107168"/>
                  </a:lnTo>
                  <a:lnTo>
                    <a:pt x="31578" y="122408"/>
                  </a:lnTo>
                  <a:lnTo>
                    <a:pt x="15728" y="137038"/>
                  </a:lnTo>
                  <a:lnTo>
                    <a:pt x="10242" y="158374"/>
                  </a:lnTo>
                  <a:lnTo>
                    <a:pt x="12070" y="174224"/>
                  </a:lnTo>
                  <a:lnTo>
                    <a:pt x="8413" y="180320"/>
                  </a:lnTo>
                  <a:lnTo>
                    <a:pt x="9022" y="180320"/>
                  </a:lnTo>
                  <a:lnTo>
                    <a:pt x="47427" y="195560"/>
                  </a:lnTo>
                  <a:lnTo>
                    <a:pt x="105949" y="15471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6D8FD256-FD34-47F5-B042-29936543CCC3}"/>
                </a:ext>
              </a:extLst>
            </p:cNvPr>
            <p:cNvSpPr/>
            <p:nvPr/>
          </p:nvSpPr>
          <p:spPr>
            <a:xfrm>
              <a:off x="6771674" y="3188443"/>
              <a:ext cx="330927" cy="581976"/>
            </a:xfrm>
            <a:custGeom>
              <a:avLst/>
              <a:gdLst>
                <a:gd name="connsiteX0" fmla="*/ 346131 w 353568"/>
                <a:gd name="connsiteY0" fmla="*/ 151668 h 621792"/>
                <a:gd name="connsiteX1" fmla="*/ 209581 w 353568"/>
                <a:gd name="connsiteY1" fmla="*/ 77297 h 621792"/>
                <a:gd name="connsiteX2" fmla="*/ 73640 w 353568"/>
                <a:gd name="connsiteY2" fmla="*/ 2926 h 621792"/>
                <a:gd name="connsiteX3" fmla="*/ 40722 w 353568"/>
                <a:gd name="connsiteY3" fmla="*/ 24262 h 621792"/>
                <a:gd name="connsiteX4" fmla="*/ 50475 w 353568"/>
                <a:gd name="connsiteY4" fmla="*/ 84612 h 621792"/>
                <a:gd name="connsiteX5" fmla="*/ 62667 w 353568"/>
                <a:gd name="connsiteY5" fmla="*/ 94366 h 621792"/>
                <a:gd name="connsiteX6" fmla="*/ 63886 w 353568"/>
                <a:gd name="connsiteY6" fmla="*/ 107168 h 621792"/>
                <a:gd name="connsiteX7" fmla="*/ 77907 w 353568"/>
                <a:gd name="connsiteY7" fmla="*/ 120579 h 621792"/>
                <a:gd name="connsiteX8" fmla="*/ 71202 w 353568"/>
                <a:gd name="connsiteY8" fmla="*/ 137038 h 621792"/>
                <a:gd name="connsiteX9" fmla="*/ 60229 w 353568"/>
                <a:gd name="connsiteY9" fmla="*/ 215676 h 621792"/>
                <a:gd name="connsiteX10" fmla="*/ 59010 w 353568"/>
                <a:gd name="connsiteY10" fmla="*/ 266273 h 621792"/>
                <a:gd name="connsiteX11" fmla="*/ 16947 w 353568"/>
                <a:gd name="connsiteY11" fmla="*/ 302849 h 621792"/>
                <a:gd name="connsiteX12" fmla="*/ 2926 w 353568"/>
                <a:gd name="connsiteY12" fmla="*/ 354056 h 621792"/>
                <a:gd name="connsiteX13" fmla="*/ 17557 w 353568"/>
                <a:gd name="connsiteY13" fmla="*/ 368076 h 621792"/>
                <a:gd name="connsiteX14" fmla="*/ 17557 w 353568"/>
                <a:gd name="connsiteY14" fmla="*/ 393070 h 621792"/>
                <a:gd name="connsiteX15" fmla="*/ 39502 w 353568"/>
                <a:gd name="connsiteY15" fmla="*/ 394289 h 621792"/>
                <a:gd name="connsiteX16" fmla="*/ 36454 w 353568"/>
                <a:gd name="connsiteY16" fmla="*/ 411968 h 621792"/>
                <a:gd name="connsiteX17" fmla="*/ 49866 w 353568"/>
                <a:gd name="connsiteY17" fmla="*/ 436961 h 621792"/>
                <a:gd name="connsiteX18" fmla="*/ 52914 w 353568"/>
                <a:gd name="connsiteY18" fmla="*/ 462564 h 621792"/>
                <a:gd name="connsiteX19" fmla="*/ 51694 w 353568"/>
                <a:gd name="connsiteY19" fmla="*/ 488777 h 621792"/>
                <a:gd name="connsiteX20" fmla="*/ 70592 w 353568"/>
                <a:gd name="connsiteY20" fmla="*/ 524134 h 621792"/>
                <a:gd name="connsiteX21" fmla="*/ 51694 w 353568"/>
                <a:gd name="connsiteY21" fmla="*/ 523524 h 621792"/>
                <a:gd name="connsiteX22" fmla="*/ 41941 w 353568"/>
                <a:gd name="connsiteY22" fmla="*/ 525963 h 621792"/>
                <a:gd name="connsiteX23" fmla="*/ 26701 w 353568"/>
                <a:gd name="connsiteY23" fmla="*/ 522305 h 621792"/>
                <a:gd name="connsiteX24" fmla="*/ 19386 w 353568"/>
                <a:gd name="connsiteY24" fmla="*/ 540593 h 621792"/>
                <a:gd name="connsiteX25" fmla="*/ 39502 w 353568"/>
                <a:gd name="connsiteY25" fmla="*/ 563148 h 621792"/>
                <a:gd name="connsiteX26" fmla="*/ 54742 w 353568"/>
                <a:gd name="connsiteY26" fmla="*/ 569854 h 621792"/>
                <a:gd name="connsiteX27" fmla="*/ 59619 w 353568"/>
                <a:gd name="connsiteY27" fmla="*/ 585704 h 621792"/>
                <a:gd name="connsiteX28" fmla="*/ 70592 w 353568"/>
                <a:gd name="connsiteY28" fmla="*/ 612526 h 621792"/>
                <a:gd name="connsiteX29" fmla="*/ 65106 w 353568"/>
                <a:gd name="connsiteY29" fmla="*/ 622889 h 621792"/>
                <a:gd name="connsiteX30" fmla="*/ 93757 w 353568"/>
                <a:gd name="connsiteY30" fmla="*/ 620451 h 621792"/>
                <a:gd name="connsiteX31" fmla="*/ 99853 w 353568"/>
                <a:gd name="connsiteY31" fmla="*/ 610088 h 621792"/>
                <a:gd name="connsiteX32" fmla="*/ 105339 w 353568"/>
                <a:gd name="connsiteY32" fmla="*/ 611307 h 621792"/>
                <a:gd name="connsiteX33" fmla="*/ 113874 w 353568"/>
                <a:gd name="connsiteY33" fmla="*/ 619841 h 621792"/>
                <a:gd name="connsiteX34" fmla="*/ 157155 w 353568"/>
                <a:gd name="connsiteY34" fmla="*/ 605211 h 621792"/>
                <a:gd name="connsiteX35" fmla="*/ 171176 w 353568"/>
                <a:gd name="connsiteY35" fmla="*/ 589971 h 621792"/>
                <a:gd name="connsiteX36" fmla="*/ 188854 w 353568"/>
                <a:gd name="connsiteY36" fmla="*/ 576560 h 621792"/>
                <a:gd name="connsiteX37" fmla="*/ 185197 w 353568"/>
                <a:gd name="connsiteY37" fmla="*/ 562539 h 621792"/>
                <a:gd name="connsiteX38" fmla="*/ 194950 w 353568"/>
                <a:gd name="connsiteY38" fmla="*/ 558881 h 621792"/>
                <a:gd name="connsiteX39" fmla="*/ 227869 w 353568"/>
                <a:gd name="connsiteY39" fmla="*/ 561320 h 621792"/>
                <a:gd name="connsiteX40" fmla="*/ 259568 w 353568"/>
                <a:gd name="connsiteY40" fmla="*/ 543641 h 621792"/>
                <a:gd name="connsiteX41" fmla="*/ 283952 w 353568"/>
                <a:gd name="connsiteY41" fmla="*/ 500969 h 621792"/>
                <a:gd name="connsiteX42" fmla="*/ 301021 w 353568"/>
                <a:gd name="connsiteY42" fmla="*/ 485729 h 621792"/>
                <a:gd name="connsiteX43" fmla="*/ 322357 w 353568"/>
                <a:gd name="connsiteY43" fmla="*/ 479024 h 621792"/>
                <a:gd name="connsiteX44" fmla="*/ 322357 w 353568"/>
                <a:gd name="connsiteY44" fmla="*/ 469270 h 621792"/>
                <a:gd name="connsiteX45" fmla="*/ 309555 w 353568"/>
                <a:gd name="connsiteY45" fmla="*/ 458297 h 621792"/>
                <a:gd name="connsiteX46" fmla="*/ 308946 w 353568"/>
                <a:gd name="connsiteY46" fmla="*/ 435742 h 621792"/>
                <a:gd name="connsiteX47" fmla="*/ 301630 w 353568"/>
                <a:gd name="connsiteY47" fmla="*/ 420502 h 621792"/>
                <a:gd name="connsiteX48" fmla="*/ 289438 w 353568"/>
                <a:gd name="connsiteY48" fmla="*/ 422940 h 621792"/>
                <a:gd name="connsiteX49" fmla="*/ 292486 w 353568"/>
                <a:gd name="connsiteY49" fmla="*/ 408310 h 621792"/>
                <a:gd name="connsiteX50" fmla="*/ 301021 w 353568"/>
                <a:gd name="connsiteY50" fmla="*/ 392460 h 621792"/>
                <a:gd name="connsiteX51" fmla="*/ 296754 w 353568"/>
                <a:gd name="connsiteY51" fmla="*/ 376001 h 621792"/>
                <a:gd name="connsiteX52" fmla="*/ 307726 w 353568"/>
                <a:gd name="connsiteY52" fmla="*/ 364419 h 621792"/>
                <a:gd name="connsiteX53" fmla="*/ 300411 w 353568"/>
                <a:gd name="connsiteY53" fmla="*/ 355275 h 621792"/>
                <a:gd name="connsiteX54" fmla="*/ 308946 w 353568"/>
                <a:gd name="connsiteY54" fmla="*/ 331500 h 621792"/>
                <a:gd name="connsiteX55" fmla="*/ 323576 w 353568"/>
                <a:gd name="connsiteY55" fmla="*/ 302849 h 621792"/>
                <a:gd name="connsiteX56" fmla="*/ 352837 w 353568"/>
                <a:gd name="connsiteY56" fmla="*/ 305288 h 621792"/>
                <a:gd name="connsiteX57" fmla="*/ 346131 w 353568"/>
                <a:gd name="connsiteY57" fmla="*/ 151668 h 6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53568" h="621792">
                  <a:moveTo>
                    <a:pt x="346131" y="151668"/>
                  </a:moveTo>
                  <a:lnTo>
                    <a:pt x="209581" y="77297"/>
                  </a:lnTo>
                  <a:lnTo>
                    <a:pt x="73640" y="2926"/>
                  </a:lnTo>
                  <a:lnTo>
                    <a:pt x="40722" y="24262"/>
                  </a:lnTo>
                  <a:lnTo>
                    <a:pt x="50475" y="84612"/>
                  </a:lnTo>
                  <a:lnTo>
                    <a:pt x="62667" y="94366"/>
                  </a:lnTo>
                  <a:lnTo>
                    <a:pt x="63886" y="107168"/>
                  </a:lnTo>
                  <a:lnTo>
                    <a:pt x="77907" y="120579"/>
                  </a:lnTo>
                  <a:lnTo>
                    <a:pt x="71202" y="137038"/>
                  </a:lnTo>
                  <a:lnTo>
                    <a:pt x="60229" y="215676"/>
                  </a:lnTo>
                  <a:lnTo>
                    <a:pt x="59010" y="266273"/>
                  </a:lnTo>
                  <a:lnTo>
                    <a:pt x="16947" y="302849"/>
                  </a:lnTo>
                  <a:lnTo>
                    <a:pt x="2926" y="354056"/>
                  </a:lnTo>
                  <a:lnTo>
                    <a:pt x="17557" y="368076"/>
                  </a:lnTo>
                  <a:lnTo>
                    <a:pt x="17557" y="393070"/>
                  </a:lnTo>
                  <a:lnTo>
                    <a:pt x="39502" y="394289"/>
                  </a:lnTo>
                  <a:lnTo>
                    <a:pt x="36454" y="411968"/>
                  </a:lnTo>
                  <a:lnTo>
                    <a:pt x="49866" y="436961"/>
                  </a:lnTo>
                  <a:lnTo>
                    <a:pt x="52914" y="462564"/>
                  </a:lnTo>
                  <a:lnTo>
                    <a:pt x="51694" y="488777"/>
                  </a:lnTo>
                  <a:lnTo>
                    <a:pt x="70592" y="524134"/>
                  </a:lnTo>
                  <a:lnTo>
                    <a:pt x="51694" y="523524"/>
                  </a:lnTo>
                  <a:lnTo>
                    <a:pt x="41941" y="525963"/>
                  </a:lnTo>
                  <a:lnTo>
                    <a:pt x="26701" y="522305"/>
                  </a:lnTo>
                  <a:lnTo>
                    <a:pt x="19386" y="540593"/>
                  </a:lnTo>
                  <a:lnTo>
                    <a:pt x="39502" y="563148"/>
                  </a:lnTo>
                  <a:lnTo>
                    <a:pt x="54742" y="569854"/>
                  </a:lnTo>
                  <a:lnTo>
                    <a:pt x="59619" y="585704"/>
                  </a:lnTo>
                  <a:lnTo>
                    <a:pt x="70592" y="612526"/>
                  </a:lnTo>
                  <a:lnTo>
                    <a:pt x="65106" y="622889"/>
                  </a:lnTo>
                  <a:lnTo>
                    <a:pt x="93757" y="620451"/>
                  </a:lnTo>
                  <a:lnTo>
                    <a:pt x="99853" y="610088"/>
                  </a:lnTo>
                  <a:lnTo>
                    <a:pt x="105339" y="611307"/>
                  </a:lnTo>
                  <a:lnTo>
                    <a:pt x="113874" y="619841"/>
                  </a:lnTo>
                  <a:lnTo>
                    <a:pt x="157155" y="605211"/>
                  </a:lnTo>
                  <a:lnTo>
                    <a:pt x="171176" y="589971"/>
                  </a:lnTo>
                  <a:lnTo>
                    <a:pt x="188854" y="576560"/>
                  </a:lnTo>
                  <a:lnTo>
                    <a:pt x="185197" y="562539"/>
                  </a:lnTo>
                  <a:lnTo>
                    <a:pt x="194950" y="558881"/>
                  </a:lnTo>
                  <a:lnTo>
                    <a:pt x="227869" y="561320"/>
                  </a:lnTo>
                  <a:lnTo>
                    <a:pt x="259568" y="543641"/>
                  </a:lnTo>
                  <a:lnTo>
                    <a:pt x="283952" y="500969"/>
                  </a:lnTo>
                  <a:lnTo>
                    <a:pt x="301021" y="485729"/>
                  </a:lnTo>
                  <a:lnTo>
                    <a:pt x="322357" y="479024"/>
                  </a:lnTo>
                  <a:lnTo>
                    <a:pt x="322357" y="469270"/>
                  </a:lnTo>
                  <a:lnTo>
                    <a:pt x="309555" y="458297"/>
                  </a:lnTo>
                  <a:lnTo>
                    <a:pt x="308946" y="435742"/>
                  </a:lnTo>
                  <a:lnTo>
                    <a:pt x="301630" y="420502"/>
                  </a:lnTo>
                  <a:lnTo>
                    <a:pt x="289438" y="422940"/>
                  </a:lnTo>
                  <a:lnTo>
                    <a:pt x="292486" y="408310"/>
                  </a:lnTo>
                  <a:lnTo>
                    <a:pt x="301021" y="392460"/>
                  </a:lnTo>
                  <a:lnTo>
                    <a:pt x="296754" y="376001"/>
                  </a:lnTo>
                  <a:lnTo>
                    <a:pt x="307726" y="364419"/>
                  </a:lnTo>
                  <a:lnTo>
                    <a:pt x="300411" y="355275"/>
                  </a:lnTo>
                  <a:lnTo>
                    <a:pt x="308946" y="331500"/>
                  </a:lnTo>
                  <a:lnTo>
                    <a:pt x="323576" y="302849"/>
                  </a:lnTo>
                  <a:lnTo>
                    <a:pt x="352837" y="305288"/>
                  </a:lnTo>
                  <a:lnTo>
                    <a:pt x="346131" y="15166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8A1E600D-2856-48FD-B781-AFA0DFE20E18}"/>
                </a:ext>
              </a:extLst>
            </p:cNvPr>
            <p:cNvSpPr/>
            <p:nvPr/>
          </p:nvSpPr>
          <p:spPr>
            <a:xfrm>
              <a:off x="6339757" y="3638619"/>
              <a:ext cx="62762" cy="188286"/>
            </a:xfrm>
            <a:custGeom>
              <a:avLst/>
              <a:gdLst>
                <a:gd name="connsiteX0" fmla="*/ 35235 w 67056"/>
                <a:gd name="connsiteY0" fmla="*/ 3536 h 201168"/>
                <a:gd name="connsiteX1" fmla="*/ 5364 w 67056"/>
                <a:gd name="connsiteY1" fmla="*/ 2926 h 201168"/>
                <a:gd name="connsiteX2" fmla="*/ 2926 w 67056"/>
                <a:gd name="connsiteY2" fmla="*/ 14508 h 201168"/>
                <a:gd name="connsiteX3" fmla="*/ 17556 w 67056"/>
                <a:gd name="connsiteY3" fmla="*/ 34625 h 201168"/>
                <a:gd name="connsiteX4" fmla="*/ 16947 w 67056"/>
                <a:gd name="connsiteY4" fmla="*/ 62667 h 201168"/>
                <a:gd name="connsiteX5" fmla="*/ 20604 w 67056"/>
                <a:gd name="connsiteY5" fmla="*/ 93756 h 201168"/>
                <a:gd name="connsiteX6" fmla="*/ 29139 w 67056"/>
                <a:gd name="connsiteY6" fmla="*/ 107777 h 201168"/>
                <a:gd name="connsiteX7" fmla="*/ 21824 w 67056"/>
                <a:gd name="connsiteY7" fmla="*/ 142524 h 201168"/>
                <a:gd name="connsiteX8" fmla="*/ 24262 w 67056"/>
                <a:gd name="connsiteY8" fmla="*/ 162032 h 201168"/>
                <a:gd name="connsiteX9" fmla="*/ 33406 w 67056"/>
                <a:gd name="connsiteY9" fmla="*/ 186416 h 201168"/>
                <a:gd name="connsiteX10" fmla="*/ 40721 w 67056"/>
                <a:gd name="connsiteY10" fmla="*/ 199827 h 201168"/>
                <a:gd name="connsiteX11" fmla="*/ 68763 w 67056"/>
                <a:gd name="connsiteY11" fmla="*/ 191902 h 201168"/>
                <a:gd name="connsiteX12" fmla="*/ 60228 w 67056"/>
                <a:gd name="connsiteY12" fmla="*/ 165080 h 201168"/>
                <a:gd name="connsiteX13" fmla="*/ 61448 w 67056"/>
                <a:gd name="connsiteY13" fmla="*/ 76078 h 201168"/>
                <a:gd name="connsiteX14" fmla="*/ 54742 w 67056"/>
                <a:gd name="connsiteY14" fmla="*/ 68153 h 201168"/>
                <a:gd name="connsiteX15" fmla="*/ 53523 w 67056"/>
                <a:gd name="connsiteY15" fmla="*/ 49256 h 201168"/>
                <a:gd name="connsiteX16" fmla="*/ 41331 w 67056"/>
                <a:gd name="connsiteY16" fmla="*/ 35235 h 201168"/>
                <a:gd name="connsiteX17" fmla="*/ 30968 w 67056"/>
                <a:gd name="connsiteY17" fmla="*/ 23652 h 201168"/>
                <a:gd name="connsiteX18" fmla="*/ 35235 w 67056"/>
                <a:gd name="connsiteY18" fmla="*/ 3536 h 20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056" h="201168">
                  <a:moveTo>
                    <a:pt x="35235" y="3536"/>
                  </a:moveTo>
                  <a:lnTo>
                    <a:pt x="5364" y="2926"/>
                  </a:lnTo>
                  <a:lnTo>
                    <a:pt x="2926" y="14508"/>
                  </a:lnTo>
                  <a:lnTo>
                    <a:pt x="17556" y="34625"/>
                  </a:lnTo>
                  <a:lnTo>
                    <a:pt x="16947" y="62667"/>
                  </a:lnTo>
                  <a:lnTo>
                    <a:pt x="20604" y="93756"/>
                  </a:lnTo>
                  <a:lnTo>
                    <a:pt x="29139" y="107777"/>
                  </a:lnTo>
                  <a:lnTo>
                    <a:pt x="21824" y="142524"/>
                  </a:lnTo>
                  <a:lnTo>
                    <a:pt x="24262" y="162032"/>
                  </a:lnTo>
                  <a:lnTo>
                    <a:pt x="33406" y="186416"/>
                  </a:lnTo>
                  <a:lnTo>
                    <a:pt x="40721" y="199827"/>
                  </a:lnTo>
                  <a:lnTo>
                    <a:pt x="68763" y="191902"/>
                  </a:lnTo>
                  <a:lnTo>
                    <a:pt x="60228" y="165080"/>
                  </a:lnTo>
                  <a:lnTo>
                    <a:pt x="61448" y="76078"/>
                  </a:lnTo>
                  <a:lnTo>
                    <a:pt x="54742" y="68153"/>
                  </a:lnTo>
                  <a:lnTo>
                    <a:pt x="53523" y="49256"/>
                  </a:lnTo>
                  <a:lnTo>
                    <a:pt x="41331" y="35235"/>
                  </a:lnTo>
                  <a:lnTo>
                    <a:pt x="30968" y="23652"/>
                  </a:lnTo>
                  <a:lnTo>
                    <a:pt x="35235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D9FA0C3F-889F-4669-8610-42016382463D}"/>
                </a:ext>
              </a:extLst>
            </p:cNvPr>
            <p:cNvSpPr/>
            <p:nvPr/>
          </p:nvSpPr>
          <p:spPr>
            <a:xfrm>
              <a:off x="9416241" y="3297421"/>
              <a:ext cx="279577" cy="536331"/>
            </a:xfrm>
            <a:custGeom>
              <a:avLst/>
              <a:gdLst>
                <a:gd name="connsiteX0" fmla="*/ 290048 w 298704"/>
                <a:gd name="connsiteY0" fmla="*/ 241280 h 573024"/>
                <a:gd name="connsiteX1" fmla="*/ 299192 w 298704"/>
                <a:gd name="connsiteY1" fmla="*/ 223601 h 573024"/>
                <a:gd name="connsiteX2" fmla="*/ 296144 w 298704"/>
                <a:gd name="connsiteY2" fmla="*/ 190683 h 573024"/>
                <a:gd name="connsiteX3" fmla="*/ 264445 w 298704"/>
                <a:gd name="connsiteY3" fmla="*/ 157155 h 573024"/>
                <a:gd name="connsiteX4" fmla="*/ 256520 w 298704"/>
                <a:gd name="connsiteY4" fmla="*/ 118750 h 573024"/>
                <a:gd name="connsiteX5" fmla="*/ 226650 w 298704"/>
                <a:gd name="connsiteY5" fmla="*/ 87051 h 573024"/>
                <a:gd name="connsiteX6" fmla="*/ 200437 w 298704"/>
                <a:gd name="connsiteY6" fmla="*/ 84613 h 573024"/>
                <a:gd name="connsiteX7" fmla="*/ 195560 w 298704"/>
                <a:gd name="connsiteY7" fmla="*/ 98024 h 573024"/>
                <a:gd name="connsiteX8" fmla="*/ 176053 w 298704"/>
                <a:gd name="connsiteY8" fmla="*/ 99243 h 573024"/>
                <a:gd name="connsiteX9" fmla="*/ 165080 w 298704"/>
                <a:gd name="connsiteY9" fmla="*/ 91928 h 573024"/>
                <a:gd name="connsiteX10" fmla="*/ 132771 w 298704"/>
                <a:gd name="connsiteY10" fmla="*/ 115093 h 573024"/>
                <a:gd name="connsiteX11" fmla="*/ 126675 w 298704"/>
                <a:gd name="connsiteY11" fmla="*/ 80345 h 573024"/>
                <a:gd name="connsiteX12" fmla="*/ 129114 w 298704"/>
                <a:gd name="connsiteY12" fmla="*/ 39502 h 573024"/>
                <a:gd name="connsiteX13" fmla="*/ 105949 w 298704"/>
                <a:gd name="connsiteY13" fmla="*/ 37673 h 573024"/>
                <a:gd name="connsiteX14" fmla="*/ 100462 w 298704"/>
                <a:gd name="connsiteY14" fmla="*/ 14509 h 573024"/>
                <a:gd name="connsiteX15" fmla="*/ 84613 w 298704"/>
                <a:gd name="connsiteY15" fmla="*/ 2926 h 573024"/>
                <a:gd name="connsiteX16" fmla="*/ 66325 w 298704"/>
                <a:gd name="connsiteY16" fmla="*/ 11461 h 573024"/>
                <a:gd name="connsiteX17" fmla="*/ 49256 w 298704"/>
                <a:gd name="connsiteY17" fmla="*/ 28529 h 573024"/>
                <a:gd name="connsiteX18" fmla="*/ 25482 w 298704"/>
                <a:gd name="connsiteY18" fmla="*/ 30358 h 573024"/>
                <a:gd name="connsiteX19" fmla="*/ 16338 w 298704"/>
                <a:gd name="connsiteY19" fmla="*/ 72421 h 573024"/>
                <a:gd name="connsiteX20" fmla="*/ 2926 w 298704"/>
                <a:gd name="connsiteY20" fmla="*/ 79126 h 573024"/>
                <a:gd name="connsiteX21" fmla="*/ 24262 w 298704"/>
                <a:gd name="connsiteY21" fmla="*/ 113264 h 573024"/>
                <a:gd name="connsiteX22" fmla="*/ 49256 w 298704"/>
                <a:gd name="connsiteY22" fmla="*/ 141305 h 573024"/>
                <a:gd name="connsiteX23" fmla="*/ 66934 w 298704"/>
                <a:gd name="connsiteY23" fmla="*/ 166909 h 573024"/>
                <a:gd name="connsiteX24" fmla="*/ 58400 w 298704"/>
                <a:gd name="connsiteY24" fmla="*/ 201046 h 573024"/>
                <a:gd name="connsiteX25" fmla="*/ 48037 w 298704"/>
                <a:gd name="connsiteY25" fmla="*/ 207752 h 573024"/>
                <a:gd name="connsiteX26" fmla="*/ 58400 w 298704"/>
                <a:gd name="connsiteY26" fmla="*/ 227259 h 573024"/>
                <a:gd name="connsiteX27" fmla="*/ 84003 w 298704"/>
                <a:gd name="connsiteY27" fmla="*/ 258349 h 573024"/>
                <a:gd name="connsiteX28" fmla="*/ 90099 w 298704"/>
                <a:gd name="connsiteY28" fmla="*/ 279685 h 573024"/>
                <a:gd name="connsiteX29" fmla="*/ 91318 w 298704"/>
                <a:gd name="connsiteY29" fmla="*/ 297973 h 573024"/>
                <a:gd name="connsiteX30" fmla="*/ 108387 w 298704"/>
                <a:gd name="connsiteY30" fmla="*/ 333329 h 573024"/>
                <a:gd name="connsiteX31" fmla="*/ 92538 w 298704"/>
                <a:gd name="connsiteY31" fmla="*/ 369296 h 573024"/>
                <a:gd name="connsiteX32" fmla="*/ 79126 w 298704"/>
                <a:gd name="connsiteY32" fmla="*/ 409529 h 573024"/>
                <a:gd name="connsiteX33" fmla="*/ 71202 w 298704"/>
                <a:gd name="connsiteY33" fmla="*/ 446715 h 573024"/>
                <a:gd name="connsiteX34" fmla="*/ 69373 w 298704"/>
                <a:gd name="connsiteY34" fmla="*/ 470489 h 573024"/>
                <a:gd name="connsiteX35" fmla="*/ 76688 w 298704"/>
                <a:gd name="connsiteY35" fmla="*/ 492435 h 573024"/>
                <a:gd name="connsiteX36" fmla="*/ 80955 w 298704"/>
                <a:gd name="connsiteY36" fmla="*/ 469270 h 573024"/>
                <a:gd name="connsiteX37" fmla="*/ 98634 w 298704"/>
                <a:gd name="connsiteY37" fmla="*/ 488168 h 573024"/>
                <a:gd name="connsiteX38" fmla="*/ 118141 w 298704"/>
                <a:gd name="connsiteY38" fmla="*/ 509504 h 573024"/>
                <a:gd name="connsiteX39" fmla="*/ 124846 w 298704"/>
                <a:gd name="connsiteY39" fmla="*/ 529011 h 573024"/>
                <a:gd name="connsiteX40" fmla="*/ 139477 w 298704"/>
                <a:gd name="connsiteY40" fmla="*/ 543641 h 573024"/>
                <a:gd name="connsiteX41" fmla="*/ 144963 w 298704"/>
                <a:gd name="connsiteY41" fmla="*/ 536936 h 573024"/>
                <a:gd name="connsiteX42" fmla="*/ 173614 w 298704"/>
                <a:gd name="connsiteY42" fmla="*/ 554005 h 573024"/>
                <a:gd name="connsiteX43" fmla="*/ 177272 w 298704"/>
                <a:gd name="connsiteY43" fmla="*/ 574121 h 573024"/>
                <a:gd name="connsiteX44" fmla="*/ 199827 w 298704"/>
                <a:gd name="connsiteY44" fmla="*/ 569245 h 573024"/>
                <a:gd name="connsiteX45" fmla="*/ 210190 w 298704"/>
                <a:gd name="connsiteY45" fmla="*/ 553395 h 573024"/>
                <a:gd name="connsiteX46" fmla="*/ 191293 w 298704"/>
                <a:gd name="connsiteY46" fmla="*/ 533278 h 573024"/>
                <a:gd name="connsiteX47" fmla="*/ 170566 w 298704"/>
                <a:gd name="connsiteY47" fmla="*/ 528401 h 573024"/>
                <a:gd name="connsiteX48" fmla="*/ 150450 w 298704"/>
                <a:gd name="connsiteY48" fmla="*/ 506456 h 573024"/>
                <a:gd name="connsiteX49" fmla="*/ 141915 w 298704"/>
                <a:gd name="connsiteY49" fmla="*/ 472928 h 573024"/>
                <a:gd name="connsiteX50" fmla="*/ 126066 w 298704"/>
                <a:gd name="connsiteY50" fmla="*/ 437571 h 573024"/>
                <a:gd name="connsiteX51" fmla="*/ 103510 w 298704"/>
                <a:gd name="connsiteY51" fmla="*/ 436352 h 573024"/>
                <a:gd name="connsiteX52" fmla="*/ 99243 w 298704"/>
                <a:gd name="connsiteY52" fmla="*/ 408310 h 573024"/>
                <a:gd name="connsiteX53" fmla="*/ 107778 w 298704"/>
                <a:gd name="connsiteY53" fmla="*/ 374173 h 573024"/>
                <a:gd name="connsiteX54" fmla="*/ 121189 w 298704"/>
                <a:gd name="connsiteY54" fmla="*/ 317480 h 573024"/>
                <a:gd name="connsiteX55" fmla="*/ 119970 w 298704"/>
                <a:gd name="connsiteY55" fmla="*/ 274808 h 573024"/>
                <a:gd name="connsiteX56" fmla="*/ 149840 w 298704"/>
                <a:gd name="connsiteY56" fmla="*/ 274198 h 573024"/>
                <a:gd name="connsiteX57" fmla="*/ 148011 w 298704"/>
                <a:gd name="connsiteY57" fmla="*/ 304678 h 573024"/>
                <a:gd name="connsiteX58" fmla="*/ 176662 w 298704"/>
                <a:gd name="connsiteY58" fmla="*/ 304069 h 573024"/>
                <a:gd name="connsiteX59" fmla="*/ 208971 w 298704"/>
                <a:gd name="connsiteY59" fmla="*/ 321747 h 573024"/>
                <a:gd name="connsiteX60" fmla="*/ 196170 w 298704"/>
                <a:gd name="connsiteY60" fmla="*/ 274808 h 573024"/>
                <a:gd name="connsiteX61" fmla="*/ 214458 w 298704"/>
                <a:gd name="connsiteY61" fmla="*/ 243109 h 573024"/>
                <a:gd name="connsiteX62" fmla="*/ 257739 w 298704"/>
                <a:gd name="connsiteY62" fmla="*/ 235184 h 573024"/>
                <a:gd name="connsiteX63" fmla="*/ 290048 w 298704"/>
                <a:gd name="connsiteY63" fmla="*/ 24128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98704" h="573024">
                  <a:moveTo>
                    <a:pt x="290048" y="241280"/>
                  </a:moveTo>
                  <a:lnTo>
                    <a:pt x="299192" y="223601"/>
                  </a:lnTo>
                  <a:lnTo>
                    <a:pt x="296144" y="190683"/>
                  </a:lnTo>
                  <a:lnTo>
                    <a:pt x="264445" y="157155"/>
                  </a:lnTo>
                  <a:lnTo>
                    <a:pt x="256520" y="118750"/>
                  </a:lnTo>
                  <a:lnTo>
                    <a:pt x="226650" y="87051"/>
                  </a:lnTo>
                  <a:lnTo>
                    <a:pt x="200437" y="84613"/>
                  </a:lnTo>
                  <a:lnTo>
                    <a:pt x="195560" y="98024"/>
                  </a:lnTo>
                  <a:lnTo>
                    <a:pt x="176053" y="99243"/>
                  </a:lnTo>
                  <a:lnTo>
                    <a:pt x="165080" y="91928"/>
                  </a:lnTo>
                  <a:lnTo>
                    <a:pt x="132771" y="115093"/>
                  </a:lnTo>
                  <a:lnTo>
                    <a:pt x="126675" y="80345"/>
                  </a:lnTo>
                  <a:lnTo>
                    <a:pt x="129114" y="39502"/>
                  </a:lnTo>
                  <a:lnTo>
                    <a:pt x="105949" y="37673"/>
                  </a:lnTo>
                  <a:lnTo>
                    <a:pt x="100462" y="14509"/>
                  </a:lnTo>
                  <a:lnTo>
                    <a:pt x="84613" y="2926"/>
                  </a:lnTo>
                  <a:lnTo>
                    <a:pt x="66325" y="11461"/>
                  </a:lnTo>
                  <a:lnTo>
                    <a:pt x="49256" y="28529"/>
                  </a:lnTo>
                  <a:lnTo>
                    <a:pt x="25482" y="30358"/>
                  </a:lnTo>
                  <a:lnTo>
                    <a:pt x="16338" y="72421"/>
                  </a:lnTo>
                  <a:lnTo>
                    <a:pt x="2926" y="79126"/>
                  </a:lnTo>
                  <a:lnTo>
                    <a:pt x="24262" y="113264"/>
                  </a:lnTo>
                  <a:lnTo>
                    <a:pt x="49256" y="141305"/>
                  </a:lnTo>
                  <a:lnTo>
                    <a:pt x="66934" y="166909"/>
                  </a:lnTo>
                  <a:lnTo>
                    <a:pt x="58400" y="201046"/>
                  </a:lnTo>
                  <a:lnTo>
                    <a:pt x="48037" y="207752"/>
                  </a:lnTo>
                  <a:lnTo>
                    <a:pt x="58400" y="227259"/>
                  </a:lnTo>
                  <a:lnTo>
                    <a:pt x="84003" y="258349"/>
                  </a:lnTo>
                  <a:lnTo>
                    <a:pt x="90099" y="279685"/>
                  </a:lnTo>
                  <a:lnTo>
                    <a:pt x="91318" y="297973"/>
                  </a:lnTo>
                  <a:lnTo>
                    <a:pt x="108387" y="333329"/>
                  </a:lnTo>
                  <a:lnTo>
                    <a:pt x="92538" y="369296"/>
                  </a:lnTo>
                  <a:lnTo>
                    <a:pt x="79126" y="409529"/>
                  </a:lnTo>
                  <a:lnTo>
                    <a:pt x="71202" y="446715"/>
                  </a:lnTo>
                  <a:lnTo>
                    <a:pt x="69373" y="470489"/>
                  </a:lnTo>
                  <a:lnTo>
                    <a:pt x="76688" y="492435"/>
                  </a:lnTo>
                  <a:lnTo>
                    <a:pt x="80955" y="469270"/>
                  </a:lnTo>
                  <a:lnTo>
                    <a:pt x="98634" y="488168"/>
                  </a:lnTo>
                  <a:lnTo>
                    <a:pt x="118141" y="509504"/>
                  </a:lnTo>
                  <a:lnTo>
                    <a:pt x="124846" y="529011"/>
                  </a:lnTo>
                  <a:lnTo>
                    <a:pt x="139477" y="543641"/>
                  </a:lnTo>
                  <a:lnTo>
                    <a:pt x="144963" y="536936"/>
                  </a:lnTo>
                  <a:lnTo>
                    <a:pt x="173614" y="554005"/>
                  </a:lnTo>
                  <a:lnTo>
                    <a:pt x="177272" y="574121"/>
                  </a:lnTo>
                  <a:lnTo>
                    <a:pt x="199827" y="569245"/>
                  </a:lnTo>
                  <a:lnTo>
                    <a:pt x="210190" y="553395"/>
                  </a:lnTo>
                  <a:lnTo>
                    <a:pt x="191293" y="533278"/>
                  </a:lnTo>
                  <a:lnTo>
                    <a:pt x="170566" y="528401"/>
                  </a:lnTo>
                  <a:lnTo>
                    <a:pt x="150450" y="506456"/>
                  </a:lnTo>
                  <a:lnTo>
                    <a:pt x="141915" y="472928"/>
                  </a:lnTo>
                  <a:lnTo>
                    <a:pt x="126066" y="437571"/>
                  </a:lnTo>
                  <a:lnTo>
                    <a:pt x="103510" y="436352"/>
                  </a:lnTo>
                  <a:lnTo>
                    <a:pt x="99243" y="408310"/>
                  </a:lnTo>
                  <a:lnTo>
                    <a:pt x="107778" y="374173"/>
                  </a:lnTo>
                  <a:lnTo>
                    <a:pt x="121189" y="317480"/>
                  </a:lnTo>
                  <a:lnTo>
                    <a:pt x="119970" y="274808"/>
                  </a:lnTo>
                  <a:lnTo>
                    <a:pt x="149840" y="274198"/>
                  </a:lnTo>
                  <a:lnTo>
                    <a:pt x="148011" y="304678"/>
                  </a:lnTo>
                  <a:lnTo>
                    <a:pt x="176662" y="304069"/>
                  </a:lnTo>
                  <a:lnTo>
                    <a:pt x="208971" y="321747"/>
                  </a:lnTo>
                  <a:lnTo>
                    <a:pt x="196170" y="274808"/>
                  </a:lnTo>
                  <a:lnTo>
                    <a:pt x="214458" y="243109"/>
                  </a:lnTo>
                  <a:lnTo>
                    <a:pt x="257739" y="235184"/>
                  </a:lnTo>
                  <a:lnTo>
                    <a:pt x="290048" y="24128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2E80DE4F-B17D-43D1-AAF2-3613DDA53F69}"/>
                </a:ext>
              </a:extLst>
            </p:cNvPr>
            <p:cNvSpPr/>
            <p:nvPr/>
          </p:nvSpPr>
          <p:spPr>
            <a:xfrm>
              <a:off x="8343009" y="2549410"/>
              <a:ext cx="245343" cy="154052"/>
            </a:xfrm>
            <a:custGeom>
              <a:avLst/>
              <a:gdLst>
                <a:gd name="connsiteX0" fmla="*/ 104120 w 262128"/>
                <a:gd name="connsiteY0" fmla="*/ 30358 h 164592"/>
                <a:gd name="connsiteX1" fmla="*/ 91318 w 262128"/>
                <a:gd name="connsiteY1" fmla="*/ 31577 h 164592"/>
                <a:gd name="connsiteX2" fmla="*/ 83393 w 262128"/>
                <a:gd name="connsiteY2" fmla="*/ 20604 h 164592"/>
                <a:gd name="connsiteX3" fmla="*/ 84613 w 262128"/>
                <a:gd name="connsiteY3" fmla="*/ 2926 h 164592"/>
                <a:gd name="connsiteX4" fmla="*/ 45598 w 262128"/>
                <a:gd name="connsiteY4" fmla="*/ 12070 h 164592"/>
                <a:gd name="connsiteX5" fmla="*/ 42550 w 262128"/>
                <a:gd name="connsiteY5" fmla="*/ 36454 h 164592"/>
                <a:gd name="connsiteX6" fmla="*/ 33406 w 262128"/>
                <a:gd name="connsiteY6" fmla="*/ 57790 h 164592"/>
                <a:gd name="connsiteX7" fmla="*/ 6584 w 262128"/>
                <a:gd name="connsiteY7" fmla="*/ 55961 h 164592"/>
                <a:gd name="connsiteX8" fmla="*/ 2926 w 262128"/>
                <a:gd name="connsiteY8" fmla="*/ 73030 h 164592"/>
                <a:gd name="connsiteX9" fmla="*/ 28529 w 262128"/>
                <a:gd name="connsiteY9" fmla="*/ 82784 h 164592"/>
                <a:gd name="connsiteX10" fmla="*/ 43160 w 262128"/>
                <a:gd name="connsiteY10" fmla="*/ 111435 h 164592"/>
                <a:gd name="connsiteX11" fmla="*/ 35235 w 262128"/>
                <a:gd name="connsiteY11" fmla="*/ 151668 h 164592"/>
                <a:gd name="connsiteX12" fmla="*/ 46208 w 262128"/>
                <a:gd name="connsiteY12" fmla="*/ 156545 h 164592"/>
                <a:gd name="connsiteX13" fmla="*/ 66325 w 262128"/>
                <a:gd name="connsiteY13" fmla="*/ 143744 h 164592"/>
                <a:gd name="connsiteX14" fmla="*/ 79126 w 262128"/>
                <a:gd name="connsiteY14" fmla="*/ 151668 h 164592"/>
                <a:gd name="connsiteX15" fmla="*/ 84613 w 262128"/>
                <a:gd name="connsiteY15" fmla="*/ 133380 h 164592"/>
                <a:gd name="connsiteX16" fmla="*/ 104120 w 262128"/>
                <a:gd name="connsiteY16" fmla="*/ 133990 h 164592"/>
                <a:gd name="connsiteX17" fmla="*/ 107777 w 262128"/>
                <a:gd name="connsiteY17" fmla="*/ 128504 h 164592"/>
                <a:gd name="connsiteX18" fmla="*/ 106558 w 262128"/>
                <a:gd name="connsiteY18" fmla="*/ 112654 h 164592"/>
                <a:gd name="connsiteX19" fmla="*/ 116921 w 262128"/>
                <a:gd name="connsiteY19" fmla="*/ 98633 h 164592"/>
                <a:gd name="connsiteX20" fmla="*/ 136429 w 262128"/>
                <a:gd name="connsiteY20" fmla="*/ 107777 h 164592"/>
                <a:gd name="connsiteX21" fmla="*/ 136429 w 262128"/>
                <a:gd name="connsiteY21" fmla="*/ 119969 h 164592"/>
                <a:gd name="connsiteX22" fmla="*/ 146182 w 262128"/>
                <a:gd name="connsiteY22" fmla="*/ 121798 h 164592"/>
                <a:gd name="connsiteX23" fmla="*/ 152278 w 262128"/>
                <a:gd name="connsiteY23" fmla="*/ 154716 h 164592"/>
                <a:gd name="connsiteX24" fmla="*/ 168128 w 262128"/>
                <a:gd name="connsiteY24" fmla="*/ 167518 h 164592"/>
                <a:gd name="connsiteX25" fmla="*/ 177272 w 262128"/>
                <a:gd name="connsiteY25" fmla="*/ 159593 h 164592"/>
                <a:gd name="connsiteX26" fmla="*/ 190073 w 262128"/>
                <a:gd name="connsiteY26" fmla="*/ 155326 h 164592"/>
                <a:gd name="connsiteX27" fmla="*/ 205313 w 262128"/>
                <a:gd name="connsiteY27" fmla="*/ 137648 h 164592"/>
                <a:gd name="connsiteX28" fmla="*/ 228478 w 262128"/>
                <a:gd name="connsiteY28" fmla="*/ 140696 h 164592"/>
                <a:gd name="connsiteX29" fmla="*/ 261397 w 262128"/>
                <a:gd name="connsiteY29" fmla="*/ 140696 h 164592"/>
                <a:gd name="connsiteX30" fmla="*/ 250424 w 262128"/>
                <a:gd name="connsiteY30" fmla="*/ 118140 h 164592"/>
                <a:gd name="connsiteX31" fmla="*/ 246766 w 262128"/>
                <a:gd name="connsiteY31" fmla="*/ 102900 h 164592"/>
                <a:gd name="connsiteX32" fmla="*/ 225430 w 262128"/>
                <a:gd name="connsiteY32" fmla="*/ 94366 h 164592"/>
                <a:gd name="connsiteX33" fmla="*/ 215677 w 262128"/>
                <a:gd name="connsiteY33" fmla="*/ 98024 h 164592"/>
                <a:gd name="connsiteX34" fmla="*/ 197389 w 262128"/>
                <a:gd name="connsiteY34" fmla="*/ 62057 h 164592"/>
                <a:gd name="connsiteX35" fmla="*/ 139477 w 262128"/>
                <a:gd name="connsiteY35" fmla="*/ 67544 h 164592"/>
                <a:gd name="connsiteX36" fmla="*/ 96195 w 262128"/>
                <a:gd name="connsiteY36" fmla="*/ 55352 h 164592"/>
                <a:gd name="connsiteX37" fmla="*/ 63277 w 262128"/>
                <a:gd name="connsiteY37" fmla="*/ 58400 h 164592"/>
                <a:gd name="connsiteX38" fmla="*/ 59619 w 262128"/>
                <a:gd name="connsiteY38" fmla="*/ 35844 h 164592"/>
                <a:gd name="connsiteX39" fmla="*/ 95585 w 262128"/>
                <a:gd name="connsiteY39" fmla="*/ 42550 h 164592"/>
                <a:gd name="connsiteX40" fmla="*/ 104120 w 262128"/>
                <a:gd name="connsiteY40" fmla="*/ 30358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62128" h="164592">
                  <a:moveTo>
                    <a:pt x="104120" y="30358"/>
                  </a:moveTo>
                  <a:lnTo>
                    <a:pt x="91318" y="31577"/>
                  </a:lnTo>
                  <a:lnTo>
                    <a:pt x="83393" y="20604"/>
                  </a:lnTo>
                  <a:lnTo>
                    <a:pt x="84613" y="2926"/>
                  </a:lnTo>
                  <a:lnTo>
                    <a:pt x="45598" y="12070"/>
                  </a:lnTo>
                  <a:lnTo>
                    <a:pt x="42550" y="36454"/>
                  </a:lnTo>
                  <a:lnTo>
                    <a:pt x="33406" y="57790"/>
                  </a:lnTo>
                  <a:lnTo>
                    <a:pt x="6584" y="55961"/>
                  </a:lnTo>
                  <a:lnTo>
                    <a:pt x="2926" y="73030"/>
                  </a:lnTo>
                  <a:lnTo>
                    <a:pt x="28529" y="82784"/>
                  </a:lnTo>
                  <a:lnTo>
                    <a:pt x="43160" y="111435"/>
                  </a:lnTo>
                  <a:lnTo>
                    <a:pt x="35235" y="151668"/>
                  </a:lnTo>
                  <a:lnTo>
                    <a:pt x="46208" y="156545"/>
                  </a:lnTo>
                  <a:lnTo>
                    <a:pt x="66325" y="143744"/>
                  </a:lnTo>
                  <a:lnTo>
                    <a:pt x="79126" y="151668"/>
                  </a:lnTo>
                  <a:lnTo>
                    <a:pt x="84613" y="133380"/>
                  </a:lnTo>
                  <a:lnTo>
                    <a:pt x="104120" y="133990"/>
                  </a:lnTo>
                  <a:lnTo>
                    <a:pt x="107777" y="128504"/>
                  </a:lnTo>
                  <a:lnTo>
                    <a:pt x="106558" y="112654"/>
                  </a:lnTo>
                  <a:lnTo>
                    <a:pt x="116921" y="98633"/>
                  </a:lnTo>
                  <a:lnTo>
                    <a:pt x="136429" y="107777"/>
                  </a:lnTo>
                  <a:lnTo>
                    <a:pt x="136429" y="119969"/>
                  </a:lnTo>
                  <a:lnTo>
                    <a:pt x="146182" y="121798"/>
                  </a:lnTo>
                  <a:lnTo>
                    <a:pt x="152278" y="154716"/>
                  </a:lnTo>
                  <a:lnTo>
                    <a:pt x="168128" y="167518"/>
                  </a:lnTo>
                  <a:lnTo>
                    <a:pt x="177272" y="159593"/>
                  </a:lnTo>
                  <a:lnTo>
                    <a:pt x="190073" y="155326"/>
                  </a:lnTo>
                  <a:lnTo>
                    <a:pt x="205313" y="137648"/>
                  </a:lnTo>
                  <a:lnTo>
                    <a:pt x="228478" y="140696"/>
                  </a:lnTo>
                  <a:lnTo>
                    <a:pt x="261397" y="140696"/>
                  </a:lnTo>
                  <a:lnTo>
                    <a:pt x="250424" y="118140"/>
                  </a:lnTo>
                  <a:lnTo>
                    <a:pt x="246766" y="102900"/>
                  </a:lnTo>
                  <a:lnTo>
                    <a:pt x="225430" y="94366"/>
                  </a:lnTo>
                  <a:lnTo>
                    <a:pt x="215677" y="98024"/>
                  </a:lnTo>
                  <a:lnTo>
                    <a:pt x="197389" y="62057"/>
                  </a:lnTo>
                  <a:lnTo>
                    <a:pt x="139477" y="67544"/>
                  </a:lnTo>
                  <a:lnTo>
                    <a:pt x="96195" y="55352"/>
                  </a:lnTo>
                  <a:lnTo>
                    <a:pt x="63277" y="58400"/>
                  </a:lnTo>
                  <a:lnTo>
                    <a:pt x="59619" y="35844"/>
                  </a:lnTo>
                  <a:lnTo>
                    <a:pt x="95585" y="42550"/>
                  </a:lnTo>
                  <a:lnTo>
                    <a:pt x="104120" y="3035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21A7F1B1-BE15-4049-9051-55147033AA73}"/>
                </a:ext>
              </a:extLst>
            </p:cNvPr>
            <p:cNvSpPr/>
            <p:nvPr/>
          </p:nvSpPr>
          <p:spPr>
            <a:xfrm>
              <a:off x="7878569" y="2486078"/>
              <a:ext cx="456452" cy="273871"/>
            </a:xfrm>
            <a:custGeom>
              <a:avLst/>
              <a:gdLst>
                <a:gd name="connsiteX0" fmla="*/ 487558 w 487680"/>
                <a:gd name="connsiteY0" fmla="*/ 210800 h 292608"/>
                <a:gd name="connsiteX1" fmla="*/ 482682 w 487680"/>
                <a:gd name="connsiteY1" fmla="*/ 186416 h 292608"/>
                <a:gd name="connsiteX2" fmla="*/ 435742 w 487680"/>
                <a:gd name="connsiteY2" fmla="*/ 169956 h 292608"/>
                <a:gd name="connsiteX3" fmla="*/ 397947 w 487680"/>
                <a:gd name="connsiteY3" fmla="*/ 150449 h 292608"/>
                <a:gd name="connsiteX4" fmla="*/ 372344 w 487680"/>
                <a:gd name="connsiteY4" fmla="*/ 132161 h 292608"/>
                <a:gd name="connsiteX5" fmla="*/ 329672 w 487680"/>
                <a:gd name="connsiteY5" fmla="*/ 105339 h 292608"/>
                <a:gd name="connsiteX6" fmla="*/ 303459 w 487680"/>
                <a:gd name="connsiteY6" fmla="*/ 66324 h 292608"/>
                <a:gd name="connsiteX7" fmla="*/ 291267 w 487680"/>
                <a:gd name="connsiteY7" fmla="*/ 59009 h 292608"/>
                <a:gd name="connsiteX8" fmla="*/ 257739 w 487680"/>
                <a:gd name="connsiteY8" fmla="*/ 60838 h 292608"/>
                <a:gd name="connsiteX9" fmla="*/ 243718 w 487680"/>
                <a:gd name="connsiteY9" fmla="*/ 52913 h 292608"/>
                <a:gd name="connsiteX10" fmla="*/ 232136 w 487680"/>
                <a:gd name="connsiteY10" fmla="*/ 23043 h 292608"/>
                <a:gd name="connsiteX11" fmla="*/ 184587 w 487680"/>
                <a:gd name="connsiteY11" fmla="*/ 2926 h 292608"/>
                <a:gd name="connsiteX12" fmla="*/ 164470 w 487680"/>
                <a:gd name="connsiteY12" fmla="*/ 24872 h 292608"/>
                <a:gd name="connsiteX13" fmla="*/ 141306 w 487680"/>
                <a:gd name="connsiteY13" fmla="*/ 38283 h 292608"/>
                <a:gd name="connsiteX14" fmla="*/ 151059 w 487680"/>
                <a:gd name="connsiteY14" fmla="*/ 57180 h 292608"/>
                <a:gd name="connsiteX15" fmla="*/ 115702 w 487680"/>
                <a:gd name="connsiteY15" fmla="*/ 57790 h 292608"/>
                <a:gd name="connsiteX16" fmla="*/ 100462 w 487680"/>
                <a:gd name="connsiteY16" fmla="*/ 59619 h 292608"/>
                <a:gd name="connsiteX17" fmla="*/ 70592 w 487680"/>
                <a:gd name="connsiteY17" fmla="*/ 29748 h 292608"/>
                <a:gd name="connsiteX18" fmla="*/ 47427 w 487680"/>
                <a:gd name="connsiteY18" fmla="*/ 19385 h 292608"/>
                <a:gd name="connsiteX19" fmla="*/ 13899 w 487680"/>
                <a:gd name="connsiteY19" fmla="*/ 27310 h 292608"/>
                <a:gd name="connsiteX20" fmla="*/ 2926 w 487680"/>
                <a:gd name="connsiteY20" fmla="*/ 39502 h 292608"/>
                <a:gd name="connsiteX21" fmla="*/ 18166 w 487680"/>
                <a:gd name="connsiteY21" fmla="*/ 63886 h 292608"/>
                <a:gd name="connsiteX22" fmla="*/ 15118 w 487680"/>
                <a:gd name="connsiteY22" fmla="*/ 36454 h 292608"/>
                <a:gd name="connsiteX23" fmla="*/ 37674 w 487680"/>
                <a:gd name="connsiteY23" fmla="*/ 26700 h 292608"/>
                <a:gd name="connsiteX24" fmla="*/ 52304 w 487680"/>
                <a:gd name="connsiteY24" fmla="*/ 48646 h 292608"/>
                <a:gd name="connsiteX25" fmla="*/ 80346 w 487680"/>
                <a:gd name="connsiteY25" fmla="*/ 71201 h 292608"/>
                <a:gd name="connsiteX26" fmla="*/ 55962 w 487680"/>
                <a:gd name="connsiteY26" fmla="*/ 83393 h 292608"/>
                <a:gd name="connsiteX27" fmla="*/ 23653 w 487680"/>
                <a:gd name="connsiteY27" fmla="*/ 74249 h 292608"/>
                <a:gd name="connsiteX28" fmla="*/ 24262 w 487680"/>
                <a:gd name="connsiteY28" fmla="*/ 105948 h 292608"/>
                <a:gd name="connsiteX29" fmla="*/ 45598 w 487680"/>
                <a:gd name="connsiteY29" fmla="*/ 108387 h 292608"/>
                <a:gd name="connsiteX30" fmla="*/ 43160 w 487680"/>
                <a:gd name="connsiteY30" fmla="*/ 135209 h 292608"/>
                <a:gd name="connsiteX31" fmla="*/ 70592 w 487680"/>
                <a:gd name="connsiteY31" fmla="*/ 148011 h 292608"/>
                <a:gd name="connsiteX32" fmla="*/ 74859 w 487680"/>
                <a:gd name="connsiteY32" fmla="*/ 189464 h 292608"/>
                <a:gd name="connsiteX33" fmla="*/ 85832 w 487680"/>
                <a:gd name="connsiteY33" fmla="*/ 216896 h 292608"/>
                <a:gd name="connsiteX34" fmla="*/ 112654 w 487680"/>
                <a:gd name="connsiteY34" fmla="*/ 209580 h 292608"/>
                <a:gd name="connsiteX35" fmla="*/ 130942 w 487680"/>
                <a:gd name="connsiteY35" fmla="*/ 187025 h 292608"/>
                <a:gd name="connsiteX36" fmla="*/ 152278 w 487680"/>
                <a:gd name="connsiteY36" fmla="*/ 188244 h 292608"/>
                <a:gd name="connsiteX37" fmla="*/ 165080 w 487680"/>
                <a:gd name="connsiteY37" fmla="*/ 180929 h 292608"/>
                <a:gd name="connsiteX38" fmla="*/ 188245 w 487680"/>
                <a:gd name="connsiteY38" fmla="*/ 184587 h 292608"/>
                <a:gd name="connsiteX39" fmla="*/ 227869 w 487680"/>
                <a:gd name="connsiteY39" fmla="*/ 204704 h 292608"/>
                <a:gd name="connsiteX40" fmla="*/ 254082 w 487680"/>
                <a:gd name="connsiteY40" fmla="*/ 208971 h 292608"/>
                <a:gd name="connsiteX41" fmla="*/ 298582 w 487680"/>
                <a:gd name="connsiteY41" fmla="*/ 243718 h 292608"/>
                <a:gd name="connsiteX42" fmla="*/ 322357 w 487680"/>
                <a:gd name="connsiteY42" fmla="*/ 244937 h 292608"/>
                <a:gd name="connsiteX43" fmla="*/ 332110 w 487680"/>
                <a:gd name="connsiteY43" fmla="*/ 278465 h 292608"/>
                <a:gd name="connsiteX44" fmla="*/ 368077 w 487680"/>
                <a:gd name="connsiteY44" fmla="*/ 293096 h 292608"/>
                <a:gd name="connsiteX45" fmla="*/ 391851 w 487680"/>
                <a:gd name="connsiteY45" fmla="*/ 288219 h 292608"/>
                <a:gd name="connsiteX46" fmla="*/ 394290 w 487680"/>
                <a:gd name="connsiteY46" fmla="*/ 269931 h 292608"/>
                <a:gd name="connsiteX47" fmla="*/ 418674 w 487680"/>
                <a:gd name="connsiteY47" fmla="*/ 264444 h 292608"/>
                <a:gd name="connsiteX48" fmla="*/ 433914 w 487680"/>
                <a:gd name="connsiteY48" fmla="*/ 252252 h 292608"/>
                <a:gd name="connsiteX49" fmla="*/ 433304 w 487680"/>
                <a:gd name="connsiteY49" fmla="*/ 220553 h 292608"/>
                <a:gd name="connsiteX50" fmla="*/ 458298 w 487680"/>
                <a:gd name="connsiteY50" fmla="*/ 213238 h 292608"/>
                <a:gd name="connsiteX51" fmla="*/ 460126 w 487680"/>
                <a:gd name="connsiteY51" fmla="*/ 199217 h 292608"/>
                <a:gd name="connsiteX52" fmla="*/ 477805 w 487680"/>
                <a:gd name="connsiteY52" fmla="*/ 209580 h 292608"/>
                <a:gd name="connsiteX53" fmla="*/ 487558 w 487680"/>
                <a:gd name="connsiteY53" fmla="*/ 210800 h 2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7680" h="292608">
                  <a:moveTo>
                    <a:pt x="487558" y="210800"/>
                  </a:moveTo>
                  <a:lnTo>
                    <a:pt x="482682" y="186416"/>
                  </a:lnTo>
                  <a:lnTo>
                    <a:pt x="435742" y="169956"/>
                  </a:lnTo>
                  <a:lnTo>
                    <a:pt x="397947" y="150449"/>
                  </a:lnTo>
                  <a:lnTo>
                    <a:pt x="372344" y="132161"/>
                  </a:lnTo>
                  <a:lnTo>
                    <a:pt x="329672" y="105339"/>
                  </a:lnTo>
                  <a:lnTo>
                    <a:pt x="303459" y="66324"/>
                  </a:lnTo>
                  <a:lnTo>
                    <a:pt x="291267" y="59009"/>
                  </a:lnTo>
                  <a:lnTo>
                    <a:pt x="257739" y="60838"/>
                  </a:lnTo>
                  <a:lnTo>
                    <a:pt x="243718" y="52913"/>
                  </a:lnTo>
                  <a:lnTo>
                    <a:pt x="232136" y="23043"/>
                  </a:lnTo>
                  <a:lnTo>
                    <a:pt x="184587" y="2926"/>
                  </a:lnTo>
                  <a:lnTo>
                    <a:pt x="164470" y="24872"/>
                  </a:lnTo>
                  <a:lnTo>
                    <a:pt x="141306" y="38283"/>
                  </a:lnTo>
                  <a:lnTo>
                    <a:pt x="151059" y="57180"/>
                  </a:lnTo>
                  <a:lnTo>
                    <a:pt x="115702" y="57790"/>
                  </a:lnTo>
                  <a:lnTo>
                    <a:pt x="100462" y="59619"/>
                  </a:lnTo>
                  <a:lnTo>
                    <a:pt x="70592" y="29748"/>
                  </a:lnTo>
                  <a:lnTo>
                    <a:pt x="47427" y="19385"/>
                  </a:lnTo>
                  <a:lnTo>
                    <a:pt x="13899" y="27310"/>
                  </a:lnTo>
                  <a:lnTo>
                    <a:pt x="2926" y="39502"/>
                  </a:lnTo>
                  <a:lnTo>
                    <a:pt x="18166" y="63886"/>
                  </a:lnTo>
                  <a:lnTo>
                    <a:pt x="15118" y="36454"/>
                  </a:lnTo>
                  <a:lnTo>
                    <a:pt x="37674" y="26700"/>
                  </a:lnTo>
                  <a:lnTo>
                    <a:pt x="52304" y="48646"/>
                  </a:lnTo>
                  <a:lnTo>
                    <a:pt x="80346" y="71201"/>
                  </a:lnTo>
                  <a:lnTo>
                    <a:pt x="55962" y="83393"/>
                  </a:lnTo>
                  <a:lnTo>
                    <a:pt x="23653" y="74249"/>
                  </a:lnTo>
                  <a:lnTo>
                    <a:pt x="24262" y="105948"/>
                  </a:lnTo>
                  <a:lnTo>
                    <a:pt x="45598" y="108387"/>
                  </a:lnTo>
                  <a:lnTo>
                    <a:pt x="43160" y="135209"/>
                  </a:lnTo>
                  <a:lnTo>
                    <a:pt x="70592" y="148011"/>
                  </a:lnTo>
                  <a:lnTo>
                    <a:pt x="74859" y="189464"/>
                  </a:lnTo>
                  <a:lnTo>
                    <a:pt x="85832" y="216896"/>
                  </a:lnTo>
                  <a:lnTo>
                    <a:pt x="112654" y="209580"/>
                  </a:lnTo>
                  <a:lnTo>
                    <a:pt x="130942" y="187025"/>
                  </a:lnTo>
                  <a:lnTo>
                    <a:pt x="152278" y="188244"/>
                  </a:lnTo>
                  <a:lnTo>
                    <a:pt x="165080" y="180929"/>
                  </a:lnTo>
                  <a:lnTo>
                    <a:pt x="188245" y="184587"/>
                  </a:lnTo>
                  <a:lnTo>
                    <a:pt x="227869" y="204704"/>
                  </a:lnTo>
                  <a:lnTo>
                    <a:pt x="254082" y="208971"/>
                  </a:lnTo>
                  <a:lnTo>
                    <a:pt x="298582" y="243718"/>
                  </a:lnTo>
                  <a:lnTo>
                    <a:pt x="322357" y="244937"/>
                  </a:lnTo>
                  <a:lnTo>
                    <a:pt x="332110" y="278465"/>
                  </a:lnTo>
                  <a:lnTo>
                    <a:pt x="368077" y="293096"/>
                  </a:lnTo>
                  <a:lnTo>
                    <a:pt x="391851" y="288219"/>
                  </a:lnTo>
                  <a:lnTo>
                    <a:pt x="394290" y="269931"/>
                  </a:lnTo>
                  <a:lnTo>
                    <a:pt x="418674" y="264444"/>
                  </a:lnTo>
                  <a:lnTo>
                    <a:pt x="433914" y="252252"/>
                  </a:lnTo>
                  <a:lnTo>
                    <a:pt x="433304" y="220553"/>
                  </a:lnTo>
                  <a:lnTo>
                    <a:pt x="458298" y="213238"/>
                  </a:lnTo>
                  <a:lnTo>
                    <a:pt x="460126" y="199217"/>
                  </a:lnTo>
                  <a:lnTo>
                    <a:pt x="477805" y="209580"/>
                  </a:lnTo>
                  <a:lnTo>
                    <a:pt x="487558" y="21080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85F263C4-5647-47AC-AEBB-6E2EEE03BEEB}"/>
                </a:ext>
              </a:extLst>
            </p:cNvPr>
            <p:cNvSpPr/>
            <p:nvPr/>
          </p:nvSpPr>
          <p:spPr>
            <a:xfrm>
              <a:off x="10333709" y="4338701"/>
              <a:ext cx="79879" cy="45645"/>
            </a:xfrm>
            <a:custGeom>
              <a:avLst/>
              <a:gdLst>
                <a:gd name="connsiteX0" fmla="*/ 5365 w 85344"/>
                <a:gd name="connsiteY0" fmla="*/ 46208 h 48768"/>
                <a:gd name="connsiteX1" fmla="*/ 35234 w 85344"/>
                <a:gd name="connsiteY1" fmla="*/ 35235 h 48768"/>
                <a:gd name="connsiteX2" fmla="*/ 71810 w 85344"/>
                <a:gd name="connsiteY2" fmla="*/ 18166 h 48768"/>
                <a:gd name="connsiteX3" fmla="*/ 85222 w 85344"/>
                <a:gd name="connsiteY3" fmla="*/ 7803 h 48768"/>
                <a:gd name="connsiteX4" fmla="*/ 73030 w 85344"/>
                <a:gd name="connsiteY4" fmla="*/ 2926 h 48768"/>
                <a:gd name="connsiteX5" fmla="*/ 62057 w 85344"/>
                <a:gd name="connsiteY5" fmla="*/ 7803 h 48768"/>
                <a:gd name="connsiteX6" fmla="*/ 37673 w 85344"/>
                <a:gd name="connsiteY6" fmla="*/ 9022 h 48768"/>
                <a:gd name="connsiteX7" fmla="*/ 7802 w 85344"/>
                <a:gd name="connsiteY7" fmla="*/ 17557 h 48768"/>
                <a:gd name="connsiteX8" fmla="*/ 2926 w 85344"/>
                <a:gd name="connsiteY8" fmla="*/ 26701 h 48768"/>
                <a:gd name="connsiteX9" fmla="*/ 5974 w 85344"/>
                <a:gd name="connsiteY9" fmla="*/ 34625 h 48768"/>
                <a:gd name="connsiteX10" fmla="*/ 5365 w 85344"/>
                <a:gd name="connsiteY10" fmla="*/ 46208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" h="48768">
                  <a:moveTo>
                    <a:pt x="5365" y="46208"/>
                  </a:moveTo>
                  <a:lnTo>
                    <a:pt x="35234" y="35235"/>
                  </a:lnTo>
                  <a:lnTo>
                    <a:pt x="71810" y="18166"/>
                  </a:lnTo>
                  <a:lnTo>
                    <a:pt x="85222" y="7803"/>
                  </a:lnTo>
                  <a:lnTo>
                    <a:pt x="73030" y="2926"/>
                  </a:lnTo>
                  <a:lnTo>
                    <a:pt x="62057" y="7803"/>
                  </a:lnTo>
                  <a:lnTo>
                    <a:pt x="37673" y="9022"/>
                  </a:lnTo>
                  <a:lnTo>
                    <a:pt x="7802" y="17557"/>
                  </a:lnTo>
                  <a:lnTo>
                    <a:pt x="2926" y="26701"/>
                  </a:lnTo>
                  <a:lnTo>
                    <a:pt x="5974" y="34625"/>
                  </a:lnTo>
                  <a:lnTo>
                    <a:pt x="5365" y="4620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7335D922-6E25-4250-A8F1-58074F3844A0}"/>
                </a:ext>
              </a:extLst>
            </p:cNvPr>
            <p:cNvSpPr/>
            <p:nvPr/>
          </p:nvSpPr>
          <p:spPr>
            <a:xfrm>
              <a:off x="6569694" y="2681211"/>
              <a:ext cx="125524" cy="256754"/>
            </a:xfrm>
            <a:custGeom>
              <a:avLst/>
              <a:gdLst>
                <a:gd name="connsiteX0" fmla="*/ 132771 w 134112"/>
                <a:gd name="connsiteY0" fmla="*/ 168128 h 274320"/>
                <a:gd name="connsiteX1" fmla="*/ 120579 w 134112"/>
                <a:gd name="connsiteY1" fmla="*/ 162032 h 274320"/>
                <a:gd name="connsiteX2" fmla="*/ 111435 w 134112"/>
                <a:gd name="connsiteY2" fmla="*/ 143744 h 274320"/>
                <a:gd name="connsiteX3" fmla="*/ 94366 w 134112"/>
                <a:gd name="connsiteY3" fmla="*/ 143134 h 274320"/>
                <a:gd name="connsiteX4" fmla="*/ 87660 w 134112"/>
                <a:gd name="connsiteY4" fmla="*/ 121798 h 274320"/>
                <a:gd name="connsiteX5" fmla="*/ 108387 w 134112"/>
                <a:gd name="connsiteY5" fmla="*/ 102291 h 274320"/>
                <a:gd name="connsiteX6" fmla="*/ 111435 w 134112"/>
                <a:gd name="connsiteY6" fmla="*/ 68153 h 274320"/>
                <a:gd name="connsiteX7" fmla="*/ 99852 w 134112"/>
                <a:gd name="connsiteY7" fmla="*/ 58400 h 274320"/>
                <a:gd name="connsiteX8" fmla="*/ 99243 w 134112"/>
                <a:gd name="connsiteY8" fmla="*/ 40112 h 274320"/>
                <a:gd name="connsiteX9" fmla="*/ 114483 w 134112"/>
                <a:gd name="connsiteY9" fmla="*/ 20605 h 274320"/>
                <a:gd name="connsiteX10" fmla="*/ 112044 w 134112"/>
                <a:gd name="connsiteY10" fmla="*/ 12680 h 274320"/>
                <a:gd name="connsiteX11" fmla="*/ 85222 w 134112"/>
                <a:gd name="connsiteY11" fmla="*/ 27310 h 274320"/>
                <a:gd name="connsiteX12" fmla="*/ 85832 w 134112"/>
                <a:gd name="connsiteY12" fmla="*/ 7193 h 274320"/>
                <a:gd name="connsiteX13" fmla="*/ 63276 w 134112"/>
                <a:gd name="connsiteY13" fmla="*/ 2926 h 274320"/>
                <a:gd name="connsiteX14" fmla="*/ 29139 w 134112"/>
                <a:gd name="connsiteY14" fmla="*/ 18776 h 274320"/>
                <a:gd name="connsiteX15" fmla="*/ 23043 w 134112"/>
                <a:gd name="connsiteY15" fmla="*/ 38893 h 274320"/>
                <a:gd name="connsiteX16" fmla="*/ 29139 w 134112"/>
                <a:gd name="connsiteY16" fmla="*/ 76688 h 274320"/>
                <a:gd name="connsiteX17" fmla="*/ 22433 w 134112"/>
                <a:gd name="connsiteY17" fmla="*/ 108997 h 274320"/>
                <a:gd name="connsiteX18" fmla="*/ 2926 w 134112"/>
                <a:gd name="connsiteY18" fmla="*/ 130942 h 274320"/>
                <a:gd name="connsiteX19" fmla="*/ 6584 w 134112"/>
                <a:gd name="connsiteY19" fmla="*/ 160203 h 274320"/>
                <a:gd name="connsiteX20" fmla="*/ 34016 w 134112"/>
                <a:gd name="connsiteY20" fmla="*/ 183368 h 274320"/>
                <a:gd name="connsiteX21" fmla="*/ 34016 w 134112"/>
                <a:gd name="connsiteY21" fmla="*/ 192512 h 274320"/>
                <a:gd name="connsiteX22" fmla="*/ 54742 w 134112"/>
                <a:gd name="connsiteY22" fmla="*/ 208361 h 274320"/>
                <a:gd name="connsiteX23" fmla="*/ 70592 w 134112"/>
                <a:gd name="connsiteY23" fmla="*/ 277246 h 274320"/>
                <a:gd name="connsiteX24" fmla="*/ 86441 w 134112"/>
                <a:gd name="connsiteY24" fmla="*/ 268712 h 274320"/>
                <a:gd name="connsiteX25" fmla="*/ 88880 w 134112"/>
                <a:gd name="connsiteY25" fmla="*/ 252253 h 274320"/>
                <a:gd name="connsiteX26" fmla="*/ 84612 w 134112"/>
                <a:gd name="connsiteY26" fmla="*/ 236403 h 274320"/>
                <a:gd name="connsiteX27" fmla="*/ 107168 w 134112"/>
                <a:gd name="connsiteY27" fmla="*/ 221163 h 274320"/>
                <a:gd name="connsiteX28" fmla="*/ 116312 w 134112"/>
                <a:gd name="connsiteY28" fmla="*/ 208971 h 274320"/>
                <a:gd name="connsiteX29" fmla="*/ 132161 w 134112"/>
                <a:gd name="connsiteY29" fmla="*/ 197998 h 274320"/>
                <a:gd name="connsiteX30" fmla="*/ 132771 w 134112"/>
                <a:gd name="connsiteY30" fmla="*/ 168128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4112" h="274320">
                  <a:moveTo>
                    <a:pt x="132771" y="168128"/>
                  </a:moveTo>
                  <a:lnTo>
                    <a:pt x="120579" y="162032"/>
                  </a:lnTo>
                  <a:lnTo>
                    <a:pt x="111435" y="143744"/>
                  </a:lnTo>
                  <a:lnTo>
                    <a:pt x="94366" y="143134"/>
                  </a:lnTo>
                  <a:lnTo>
                    <a:pt x="87660" y="121798"/>
                  </a:lnTo>
                  <a:lnTo>
                    <a:pt x="108387" y="102291"/>
                  </a:lnTo>
                  <a:lnTo>
                    <a:pt x="111435" y="68153"/>
                  </a:lnTo>
                  <a:lnTo>
                    <a:pt x="99852" y="58400"/>
                  </a:lnTo>
                  <a:lnTo>
                    <a:pt x="99243" y="40112"/>
                  </a:lnTo>
                  <a:lnTo>
                    <a:pt x="114483" y="20605"/>
                  </a:lnTo>
                  <a:lnTo>
                    <a:pt x="112044" y="12680"/>
                  </a:lnTo>
                  <a:lnTo>
                    <a:pt x="85222" y="27310"/>
                  </a:lnTo>
                  <a:lnTo>
                    <a:pt x="85832" y="7193"/>
                  </a:lnTo>
                  <a:lnTo>
                    <a:pt x="63276" y="2926"/>
                  </a:lnTo>
                  <a:lnTo>
                    <a:pt x="29139" y="18776"/>
                  </a:lnTo>
                  <a:lnTo>
                    <a:pt x="23043" y="38893"/>
                  </a:lnTo>
                  <a:lnTo>
                    <a:pt x="29139" y="76688"/>
                  </a:lnTo>
                  <a:lnTo>
                    <a:pt x="22433" y="108997"/>
                  </a:lnTo>
                  <a:lnTo>
                    <a:pt x="2926" y="130942"/>
                  </a:lnTo>
                  <a:lnTo>
                    <a:pt x="6584" y="160203"/>
                  </a:lnTo>
                  <a:lnTo>
                    <a:pt x="34016" y="183368"/>
                  </a:lnTo>
                  <a:lnTo>
                    <a:pt x="34016" y="192512"/>
                  </a:lnTo>
                  <a:lnTo>
                    <a:pt x="54742" y="208361"/>
                  </a:lnTo>
                  <a:lnTo>
                    <a:pt x="70592" y="277246"/>
                  </a:lnTo>
                  <a:lnTo>
                    <a:pt x="86441" y="268712"/>
                  </a:lnTo>
                  <a:lnTo>
                    <a:pt x="88880" y="252253"/>
                  </a:lnTo>
                  <a:lnTo>
                    <a:pt x="84612" y="236403"/>
                  </a:lnTo>
                  <a:lnTo>
                    <a:pt x="107168" y="221163"/>
                  </a:lnTo>
                  <a:lnTo>
                    <a:pt x="116312" y="208971"/>
                  </a:lnTo>
                  <a:lnTo>
                    <a:pt x="132161" y="197998"/>
                  </a:lnTo>
                  <a:lnTo>
                    <a:pt x="132771" y="16812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3FE789F2-1C47-43A6-B040-67A3E98F55CC}"/>
                </a:ext>
              </a:extLst>
            </p:cNvPr>
            <p:cNvSpPr/>
            <p:nvPr/>
          </p:nvSpPr>
          <p:spPr>
            <a:xfrm>
              <a:off x="7106025" y="2507759"/>
              <a:ext cx="576270" cy="233931"/>
            </a:xfrm>
            <a:custGeom>
              <a:avLst/>
              <a:gdLst>
                <a:gd name="connsiteX0" fmla="*/ 343693 w 615696"/>
                <a:gd name="connsiteY0" fmla="*/ 33406 h 249936"/>
                <a:gd name="connsiteX1" fmla="*/ 284562 w 615696"/>
                <a:gd name="connsiteY1" fmla="*/ 6584 h 249936"/>
                <a:gd name="connsiteX2" fmla="*/ 232746 w 615696"/>
                <a:gd name="connsiteY2" fmla="*/ 7803 h 249936"/>
                <a:gd name="connsiteX3" fmla="*/ 197998 w 615696"/>
                <a:gd name="connsiteY3" fmla="*/ 18166 h 249936"/>
                <a:gd name="connsiteX4" fmla="*/ 163861 w 615696"/>
                <a:gd name="connsiteY4" fmla="*/ 42550 h 249936"/>
                <a:gd name="connsiteX5" fmla="*/ 103510 w 615696"/>
                <a:gd name="connsiteY5" fmla="*/ 37673 h 249936"/>
                <a:gd name="connsiteX6" fmla="*/ 93757 w 615696"/>
                <a:gd name="connsiteY6" fmla="*/ 66934 h 249936"/>
                <a:gd name="connsiteX7" fmla="*/ 45598 w 615696"/>
                <a:gd name="connsiteY7" fmla="*/ 68153 h 249936"/>
                <a:gd name="connsiteX8" fmla="*/ 14509 w 615696"/>
                <a:gd name="connsiteY8" fmla="*/ 105339 h 249936"/>
                <a:gd name="connsiteX9" fmla="*/ 36454 w 615696"/>
                <a:gd name="connsiteY9" fmla="*/ 123627 h 249936"/>
                <a:gd name="connsiteX10" fmla="*/ 24262 w 615696"/>
                <a:gd name="connsiteY10" fmla="*/ 154107 h 249936"/>
                <a:gd name="connsiteX11" fmla="*/ 49866 w 615696"/>
                <a:gd name="connsiteY11" fmla="*/ 176052 h 249936"/>
                <a:gd name="connsiteX12" fmla="*/ 72421 w 615696"/>
                <a:gd name="connsiteY12" fmla="*/ 215067 h 249936"/>
                <a:gd name="connsiteX13" fmla="*/ 107778 w 615696"/>
                <a:gd name="connsiteY13" fmla="*/ 214457 h 249936"/>
                <a:gd name="connsiteX14" fmla="*/ 140696 w 615696"/>
                <a:gd name="connsiteY14" fmla="*/ 235793 h 249936"/>
                <a:gd name="connsiteX15" fmla="*/ 162642 w 615696"/>
                <a:gd name="connsiteY15" fmla="*/ 230916 h 249936"/>
                <a:gd name="connsiteX16" fmla="*/ 168128 w 615696"/>
                <a:gd name="connsiteY16" fmla="*/ 214457 h 249936"/>
                <a:gd name="connsiteX17" fmla="*/ 202875 w 615696"/>
                <a:gd name="connsiteY17" fmla="*/ 215676 h 249936"/>
                <a:gd name="connsiteX18" fmla="*/ 230917 w 615696"/>
                <a:gd name="connsiteY18" fmla="*/ 237012 h 249936"/>
                <a:gd name="connsiteX19" fmla="*/ 279685 w 615696"/>
                <a:gd name="connsiteY19" fmla="*/ 232745 h 249936"/>
                <a:gd name="connsiteX20" fmla="*/ 298582 w 615696"/>
                <a:gd name="connsiteY20" fmla="*/ 210190 h 249936"/>
                <a:gd name="connsiteX21" fmla="*/ 326624 w 615696"/>
                <a:gd name="connsiteY21" fmla="*/ 219334 h 249936"/>
                <a:gd name="connsiteX22" fmla="*/ 346131 w 615696"/>
                <a:gd name="connsiteY22" fmla="*/ 215676 h 249936"/>
                <a:gd name="connsiteX23" fmla="*/ 335768 w 615696"/>
                <a:gd name="connsiteY23" fmla="*/ 230307 h 249936"/>
                <a:gd name="connsiteX24" fmla="*/ 349789 w 615696"/>
                <a:gd name="connsiteY24" fmla="*/ 248595 h 249936"/>
                <a:gd name="connsiteX25" fmla="*/ 357104 w 615696"/>
                <a:gd name="connsiteY25" fmla="*/ 240060 h 249936"/>
                <a:gd name="connsiteX26" fmla="*/ 364419 w 615696"/>
                <a:gd name="connsiteY26" fmla="*/ 230916 h 249936"/>
                <a:gd name="connsiteX27" fmla="*/ 363810 w 615696"/>
                <a:gd name="connsiteY27" fmla="*/ 208971 h 249936"/>
                <a:gd name="connsiteX28" fmla="*/ 375392 w 615696"/>
                <a:gd name="connsiteY28" fmla="*/ 216896 h 249936"/>
                <a:gd name="connsiteX29" fmla="*/ 408920 w 615696"/>
                <a:gd name="connsiteY29" fmla="*/ 205923 h 249936"/>
                <a:gd name="connsiteX30" fmla="*/ 427208 w 615696"/>
                <a:gd name="connsiteY30" fmla="*/ 213238 h 249936"/>
                <a:gd name="connsiteX31" fmla="*/ 453421 w 615696"/>
                <a:gd name="connsiteY31" fmla="*/ 213238 h 249936"/>
                <a:gd name="connsiteX32" fmla="*/ 488168 w 615696"/>
                <a:gd name="connsiteY32" fmla="*/ 197998 h 249936"/>
                <a:gd name="connsiteX33" fmla="*/ 505237 w 615696"/>
                <a:gd name="connsiteY33" fmla="*/ 199217 h 249936"/>
                <a:gd name="connsiteX34" fmla="*/ 541203 w 615696"/>
                <a:gd name="connsiteY34" fmla="*/ 192512 h 249936"/>
                <a:gd name="connsiteX35" fmla="*/ 554005 w 615696"/>
                <a:gd name="connsiteY35" fmla="*/ 186416 h 249936"/>
                <a:gd name="connsiteX36" fmla="*/ 591800 w 615696"/>
                <a:gd name="connsiteY36" fmla="*/ 191902 h 249936"/>
                <a:gd name="connsiteX37" fmla="*/ 604602 w 615696"/>
                <a:gd name="connsiteY37" fmla="*/ 201656 h 249936"/>
                <a:gd name="connsiteX38" fmla="*/ 618622 w 615696"/>
                <a:gd name="connsiteY38" fmla="*/ 194950 h 249936"/>
                <a:gd name="connsiteX39" fmla="*/ 618622 w 615696"/>
                <a:gd name="connsiteY39" fmla="*/ 194950 h 249936"/>
                <a:gd name="connsiteX40" fmla="*/ 596067 w 615696"/>
                <a:gd name="connsiteY40" fmla="*/ 163251 h 249936"/>
                <a:gd name="connsiteX41" fmla="*/ 600334 w 615696"/>
                <a:gd name="connsiteY41" fmla="*/ 151059 h 249936"/>
                <a:gd name="connsiteX42" fmla="*/ 582656 w 615696"/>
                <a:gd name="connsiteY42" fmla="*/ 106558 h 249936"/>
                <a:gd name="connsiteX43" fmla="*/ 602773 w 615696"/>
                <a:gd name="connsiteY43" fmla="*/ 95585 h 249936"/>
                <a:gd name="connsiteX44" fmla="*/ 588142 w 615696"/>
                <a:gd name="connsiteY44" fmla="*/ 84003 h 249936"/>
                <a:gd name="connsiteX45" fmla="*/ 562539 w 615696"/>
                <a:gd name="connsiteY45" fmla="*/ 74859 h 249936"/>
                <a:gd name="connsiteX46" fmla="*/ 562539 w 615696"/>
                <a:gd name="connsiteY46" fmla="*/ 55961 h 249936"/>
                <a:gd name="connsiteX47" fmla="*/ 554614 w 615696"/>
                <a:gd name="connsiteY47" fmla="*/ 42550 h 249936"/>
                <a:gd name="connsiteX48" fmla="*/ 520477 w 615696"/>
                <a:gd name="connsiteY48" fmla="*/ 24262 h 249936"/>
                <a:gd name="connsiteX49" fmla="*/ 487558 w 615696"/>
                <a:gd name="connsiteY49" fmla="*/ 26091 h 249936"/>
                <a:gd name="connsiteX50" fmla="*/ 454030 w 615696"/>
                <a:gd name="connsiteY50" fmla="*/ 45598 h 249936"/>
                <a:gd name="connsiteX51" fmla="*/ 426598 w 615696"/>
                <a:gd name="connsiteY51" fmla="*/ 41940 h 249936"/>
                <a:gd name="connsiteX52" fmla="*/ 391242 w 615696"/>
                <a:gd name="connsiteY52" fmla="*/ 48036 h 249936"/>
                <a:gd name="connsiteX53" fmla="*/ 343693 w 615696"/>
                <a:gd name="connsiteY53" fmla="*/ 33406 h 249936"/>
                <a:gd name="connsiteX54" fmla="*/ 41331 w 615696"/>
                <a:gd name="connsiteY54" fmla="*/ 57790 h 249936"/>
                <a:gd name="connsiteX55" fmla="*/ 53523 w 615696"/>
                <a:gd name="connsiteY55" fmla="*/ 46208 h 249936"/>
                <a:gd name="connsiteX56" fmla="*/ 90709 w 615696"/>
                <a:gd name="connsiteY56" fmla="*/ 43769 h 249936"/>
                <a:gd name="connsiteX57" fmla="*/ 94976 w 615696"/>
                <a:gd name="connsiteY57" fmla="*/ 34625 h 249936"/>
                <a:gd name="connsiteX58" fmla="*/ 66325 w 615696"/>
                <a:gd name="connsiteY58" fmla="*/ 22433 h 249936"/>
                <a:gd name="connsiteX59" fmla="*/ 60838 w 615696"/>
                <a:gd name="connsiteY59" fmla="*/ 7803 h 249936"/>
                <a:gd name="connsiteX60" fmla="*/ 33406 w 615696"/>
                <a:gd name="connsiteY60" fmla="*/ 2926 h 249936"/>
                <a:gd name="connsiteX61" fmla="*/ 2926 w 615696"/>
                <a:gd name="connsiteY61" fmla="*/ 15118 h 249936"/>
                <a:gd name="connsiteX62" fmla="*/ 19386 w 615696"/>
                <a:gd name="connsiteY62" fmla="*/ 24872 h 249936"/>
                <a:gd name="connsiteX63" fmla="*/ 12070 w 615696"/>
                <a:gd name="connsiteY63" fmla="*/ 48646 h 249936"/>
                <a:gd name="connsiteX64" fmla="*/ 5365 w 615696"/>
                <a:gd name="connsiteY64" fmla="*/ 52913 h 249936"/>
                <a:gd name="connsiteX65" fmla="*/ 5974 w 615696"/>
                <a:gd name="connsiteY65" fmla="*/ 60838 h 249936"/>
                <a:gd name="connsiteX66" fmla="*/ 17557 w 615696"/>
                <a:gd name="connsiteY66" fmla="*/ 78516 h 249936"/>
                <a:gd name="connsiteX67" fmla="*/ 41331 w 615696"/>
                <a:gd name="connsiteY67" fmla="*/ 57790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615696" h="249936">
                  <a:moveTo>
                    <a:pt x="343693" y="33406"/>
                  </a:moveTo>
                  <a:lnTo>
                    <a:pt x="284562" y="6584"/>
                  </a:lnTo>
                  <a:lnTo>
                    <a:pt x="232746" y="7803"/>
                  </a:lnTo>
                  <a:lnTo>
                    <a:pt x="197998" y="18166"/>
                  </a:lnTo>
                  <a:lnTo>
                    <a:pt x="163861" y="42550"/>
                  </a:lnTo>
                  <a:lnTo>
                    <a:pt x="103510" y="37673"/>
                  </a:lnTo>
                  <a:lnTo>
                    <a:pt x="93757" y="66934"/>
                  </a:lnTo>
                  <a:lnTo>
                    <a:pt x="45598" y="68153"/>
                  </a:lnTo>
                  <a:lnTo>
                    <a:pt x="14509" y="105339"/>
                  </a:lnTo>
                  <a:lnTo>
                    <a:pt x="36454" y="123627"/>
                  </a:lnTo>
                  <a:lnTo>
                    <a:pt x="24262" y="154107"/>
                  </a:lnTo>
                  <a:lnTo>
                    <a:pt x="49866" y="176052"/>
                  </a:lnTo>
                  <a:lnTo>
                    <a:pt x="72421" y="215067"/>
                  </a:lnTo>
                  <a:lnTo>
                    <a:pt x="107778" y="214457"/>
                  </a:lnTo>
                  <a:lnTo>
                    <a:pt x="140696" y="235793"/>
                  </a:lnTo>
                  <a:lnTo>
                    <a:pt x="162642" y="230916"/>
                  </a:lnTo>
                  <a:lnTo>
                    <a:pt x="168128" y="214457"/>
                  </a:lnTo>
                  <a:lnTo>
                    <a:pt x="202875" y="215676"/>
                  </a:lnTo>
                  <a:lnTo>
                    <a:pt x="230917" y="237012"/>
                  </a:lnTo>
                  <a:lnTo>
                    <a:pt x="279685" y="232745"/>
                  </a:lnTo>
                  <a:lnTo>
                    <a:pt x="298582" y="210190"/>
                  </a:lnTo>
                  <a:lnTo>
                    <a:pt x="326624" y="219334"/>
                  </a:lnTo>
                  <a:lnTo>
                    <a:pt x="346131" y="215676"/>
                  </a:lnTo>
                  <a:lnTo>
                    <a:pt x="335768" y="230307"/>
                  </a:lnTo>
                  <a:lnTo>
                    <a:pt x="349789" y="248595"/>
                  </a:lnTo>
                  <a:lnTo>
                    <a:pt x="357104" y="240060"/>
                  </a:lnTo>
                  <a:lnTo>
                    <a:pt x="364419" y="230916"/>
                  </a:lnTo>
                  <a:lnTo>
                    <a:pt x="363810" y="208971"/>
                  </a:lnTo>
                  <a:lnTo>
                    <a:pt x="375392" y="216896"/>
                  </a:lnTo>
                  <a:lnTo>
                    <a:pt x="408920" y="205923"/>
                  </a:lnTo>
                  <a:lnTo>
                    <a:pt x="427208" y="213238"/>
                  </a:lnTo>
                  <a:lnTo>
                    <a:pt x="453421" y="213238"/>
                  </a:lnTo>
                  <a:lnTo>
                    <a:pt x="488168" y="197998"/>
                  </a:lnTo>
                  <a:lnTo>
                    <a:pt x="505237" y="199217"/>
                  </a:lnTo>
                  <a:lnTo>
                    <a:pt x="541203" y="192512"/>
                  </a:lnTo>
                  <a:lnTo>
                    <a:pt x="554005" y="186416"/>
                  </a:lnTo>
                  <a:lnTo>
                    <a:pt x="591800" y="191902"/>
                  </a:lnTo>
                  <a:lnTo>
                    <a:pt x="604602" y="201656"/>
                  </a:lnTo>
                  <a:lnTo>
                    <a:pt x="618622" y="194950"/>
                  </a:lnTo>
                  <a:lnTo>
                    <a:pt x="618622" y="194950"/>
                  </a:lnTo>
                  <a:lnTo>
                    <a:pt x="596067" y="163251"/>
                  </a:lnTo>
                  <a:lnTo>
                    <a:pt x="600334" y="151059"/>
                  </a:lnTo>
                  <a:lnTo>
                    <a:pt x="582656" y="106558"/>
                  </a:lnTo>
                  <a:lnTo>
                    <a:pt x="602773" y="95585"/>
                  </a:lnTo>
                  <a:lnTo>
                    <a:pt x="588142" y="84003"/>
                  </a:lnTo>
                  <a:lnTo>
                    <a:pt x="562539" y="74859"/>
                  </a:lnTo>
                  <a:lnTo>
                    <a:pt x="562539" y="55961"/>
                  </a:lnTo>
                  <a:lnTo>
                    <a:pt x="554614" y="42550"/>
                  </a:lnTo>
                  <a:lnTo>
                    <a:pt x="520477" y="24262"/>
                  </a:lnTo>
                  <a:lnTo>
                    <a:pt x="487558" y="26091"/>
                  </a:lnTo>
                  <a:lnTo>
                    <a:pt x="454030" y="45598"/>
                  </a:lnTo>
                  <a:lnTo>
                    <a:pt x="426598" y="41940"/>
                  </a:lnTo>
                  <a:lnTo>
                    <a:pt x="391242" y="48036"/>
                  </a:lnTo>
                  <a:lnTo>
                    <a:pt x="343693" y="33406"/>
                  </a:lnTo>
                  <a:close/>
                  <a:moveTo>
                    <a:pt x="41331" y="57790"/>
                  </a:moveTo>
                  <a:lnTo>
                    <a:pt x="53523" y="46208"/>
                  </a:lnTo>
                  <a:lnTo>
                    <a:pt x="90709" y="43769"/>
                  </a:lnTo>
                  <a:lnTo>
                    <a:pt x="94976" y="34625"/>
                  </a:lnTo>
                  <a:lnTo>
                    <a:pt x="66325" y="22433"/>
                  </a:lnTo>
                  <a:lnTo>
                    <a:pt x="60838" y="7803"/>
                  </a:lnTo>
                  <a:lnTo>
                    <a:pt x="33406" y="2926"/>
                  </a:lnTo>
                  <a:lnTo>
                    <a:pt x="2926" y="15118"/>
                  </a:lnTo>
                  <a:lnTo>
                    <a:pt x="19386" y="24872"/>
                  </a:lnTo>
                  <a:lnTo>
                    <a:pt x="12070" y="48646"/>
                  </a:lnTo>
                  <a:lnTo>
                    <a:pt x="5365" y="52913"/>
                  </a:lnTo>
                  <a:lnTo>
                    <a:pt x="5974" y="60838"/>
                  </a:lnTo>
                  <a:lnTo>
                    <a:pt x="17557" y="78516"/>
                  </a:lnTo>
                  <a:lnTo>
                    <a:pt x="41331" y="5779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AFF373AE-F48A-4C15-819A-C4398AE70C7B}"/>
                </a:ext>
              </a:extLst>
            </p:cNvPr>
            <p:cNvSpPr/>
            <p:nvPr/>
          </p:nvSpPr>
          <p:spPr>
            <a:xfrm>
              <a:off x="10100348" y="3119975"/>
              <a:ext cx="51351" cy="125524"/>
            </a:xfrm>
            <a:custGeom>
              <a:avLst/>
              <a:gdLst>
                <a:gd name="connsiteX0" fmla="*/ 44379 w 54864"/>
                <a:gd name="connsiteY0" fmla="*/ 100462 h 134112"/>
                <a:gd name="connsiteX1" fmla="*/ 51694 w 54864"/>
                <a:gd name="connsiteY1" fmla="*/ 38283 h 134112"/>
                <a:gd name="connsiteX2" fmla="*/ 52304 w 54864"/>
                <a:gd name="connsiteY2" fmla="*/ 14508 h 134112"/>
                <a:gd name="connsiteX3" fmla="*/ 34625 w 54864"/>
                <a:gd name="connsiteY3" fmla="*/ 2926 h 134112"/>
                <a:gd name="connsiteX4" fmla="*/ 14509 w 54864"/>
                <a:gd name="connsiteY4" fmla="*/ 32187 h 134112"/>
                <a:gd name="connsiteX5" fmla="*/ 2926 w 54864"/>
                <a:gd name="connsiteY5" fmla="*/ 70592 h 134112"/>
                <a:gd name="connsiteX6" fmla="*/ 12070 w 54864"/>
                <a:gd name="connsiteY6" fmla="*/ 99243 h 134112"/>
                <a:gd name="connsiteX7" fmla="*/ 36454 w 54864"/>
                <a:gd name="connsiteY7" fmla="*/ 132161 h 134112"/>
                <a:gd name="connsiteX8" fmla="*/ 44379 w 54864"/>
                <a:gd name="connsiteY8" fmla="*/ 100462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64" h="134112">
                  <a:moveTo>
                    <a:pt x="44379" y="100462"/>
                  </a:moveTo>
                  <a:lnTo>
                    <a:pt x="51694" y="38283"/>
                  </a:lnTo>
                  <a:lnTo>
                    <a:pt x="52304" y="14508"/>
                  </a:lnTo>
                  <a:lnTo>
                    <a:pt x="34625" y="2926"/>
                  </a:lnTo>
                  <a:lnTo>
                    <a:pt x="14509" y="32187"/>
                  </a:lnTo>
                  <a:lnTo>
                    <a:pt x="2926" y="70592"/>
                  </a:lnTo>
                  <a:lnTo>
                    <a:pt x="12070" y="99243"/>
                  </a:lnTo>
                  <a:lnTo>
                    <a:pt x="36454" y="132161"/>
                  </a:lnTo>
                  <a:lnTo>
                    <a:pt x="44379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0" name="자유형: 도형 179">
              <a:extLst>
                <a:ext uri="{FF2B5EF4-FFF2-40B4-BE49-F238E27FC236}">
                  <a16:creationId xmlns:a16="http://schemas.microsoft.com/office/drawing/2014/main" id="{6C2AA35F-571C-40EA-9B6E-62C0E774A69A}"/>
                </a:ext>
              </a:extLst>
            </p:cNvPr>
            <p:cNvSpPr/>
            <p:nvPr/>
          </p:nvSpPr>
          <p:spPr>
            <a:xfrm>
              <a:off x="7289177" y="4075100"/>
              <a:ext cx="342339" cy="393690"/>
            </a:xfrm>
            <a:custGeom>
              <a:avLst/>
              <a:gdLst>
                <a:gd name="connsiteX0" fmla="*/ 44378 w 365760"/>
                <a:gd name="connsiteY0" fmla="*/ 2926 h 420624"/>
                <a:gd name="connsiteX1" fmla="*/ 32186 w 365760"/>
                <a:gd name="connsiteY1" fmla="*/ 7803 h 420624"/>
                <a:gd name="connsiteX2" fmla="*/ 46208 w 365760"/>
                <a:gd name="connsiteY2" fmla="*/ 29749 h 420624"/>
                <a:gd name="connsiteX3" fmla="*/ 43769 w 365760"/>
                <a:gd name="connsiteY3" fmla="*/ 52304 h 420624"/>
                <a:gd name="connsiteX4" fmla="*/ 34016 w 365760"/>
                <a:gd name="connsiteY4" fmla="*/ 57181 h 420624"/>
                <a:gd name="connsiteX5" fmla="*/ 34016 w 365760"/>
                <a:gd name="connsiteY5" fmla="*/ 57181 h 420624"/>
                <a:gd name="connsiteX6" fmla="*/ 35844 w 365760"/>
                <a:gd name="connsiteY6" fmla="*/ 72421 h 420624"/>
                <a:gd name="connsiteX7" fmla="*/ 43160 w 365760"/>
                <a:gd name="connsiteY7" fmla="*/ 81565 h 420624"/>
                <a:gd name="connsiteX8" fmla="*/ 43160 w 365760"/>
                <a:gd name="connsiteY8" fmla="*/ 93757 h 420624"/>
                <a:gd name="connsiteX9" fmla="*/ 34625 w 365760"/>
                <a:gd name="connsiteY9" fmla="*/ 102291 h 420624"/>
                <a:gd name="connsiteX10" fmla="*/ 21214 w 365760"/>
                <a:gd name="connsiteY10" fmla="*/ 122408 h 420624"/>
                <a:gd name="connsiteX11" fmla="*/ 8412 w 365760"/>
                <a:gd name="connsiteY11" fmla="*/ 136429 h 420624"/>
                <a:gd name="connsiteX12" fmla="*/ 4754 w 365760"/>
                <a:gd name="connsiteY12" fmla="*/ 137038 h 420624"/>
                <a:gd name="connsiteX13" fmla="*/ 2926 w 365760"/>
                <a:gd name="connsiteY13" fmla="*/ 153497 h 420624"/>
                <a:gd name="connsiteX14" fmla="*/ 9632 w 365760"/>
                <a:gd name="connsiteY14" fmla="*/ 158984 h 420624"/>
                <a:gd name="connsiteX15" fmla="*/ 8412 w 365760"/>
                <a:gd name="connsiteY15" fmla="*/ 175443 h 420624"/>
                <a:gd name="connsiteX16" fmla="*/ 14508 w 365760"/>
                <a:gd name="connsiteY16" fmla="*/ 191293 h 420624"/>
                <a:gd name="connsiteX17" fmla="*/ 6584 w 365760"/>
                <a:gd name="connsiteY17" fmla="*/ 205923 h 420624"/>
                <a:gd name="connsiteX18" fmla="*/ 34016 w 365760"/>
                <a:gd name="connsiteY18" fmla="*/ 232136 h 420624"/>
                <a:gd name="connsiteX19" fmla="*/ 35844 w 365760"/>
                <a:gd name="connsiteY19" fmla="*/ 255910 h 420624"/>
                <a:gd name="connsiteX20" fmla="*/ 52304 w 365760"/>
                <a:gd name="connsiteY20" fmla="*/ 295534 h 420624"/>
                <a:gd name="connsiteX21" fmla="*/ 52304 w 365760"/>
                <a:gd name="connsiteY21" fmla="*/ 295534 h 420624"/>
                <a:gd name="connsiteX22" fmla="*/ 54132 w 365760"/>
                <a:gd name="connsiteY22" fmla="*/ 296753 h 420624"/>
                <a:gd name="connsiteX23" fmla="*/ 67544 w 365760"/>
                <a:gd name="connsiteY23" fmla="*/ 303459 h 420624"/>
                <a:gd name="connsiteX24" fmla="*/ 88880 w 365760"/>
                <a:gd name="connsiteY24" fmla="*/ 310165 h 420624"/>
                <a:gd name="connsiteX25" fmla="*/ 108386 w 365760"/>
                <a:gd name="connsiteY25" fmla="*/ 321747 h 420624"/>
                <a:gd name="connsiteX26" fmla="*/ 141305 w 365760"/>
                <a:gd name="connsiteY26" fmla="*/ 329062 h 420624"/>
                <a:gd name="connsiteX27" fmla="*/ 148010 w 365760"/>
                <a:gd name="connsiteY27" fmla="*/ 339425 h 420624"/>
                <a:gd name="connsiteX28" fmla="*/ 148010 w 365760"/>
                <a:gd name="connsiteY28" fmla="*/ 339425 h 420624"/>
                <a:gd name="connsiteX29" fmla="*/ 150449 w 365760"/>
                <a:gd name="connsiteY29" fmla="*/ 332110 h 420624"/>
                <a:gd name="connsiteX30" fmla="*/ 167518 w 365760"/>
                <a:gd name="connsiteY30" fmla="*/ 352837 h 420624"/>
                <a:gd name="connsiteX31" fmla="*/ 169346 w 365760"/>
                <a:gd name="connsiteY31" fmla="*/ 393680 h 420624"/>
                <a:gd name="connsiteX32" fmla="*/ 180320 w 365760"/>
                <a:gd name="connsiteY32" fmla="*/ 408310 h 420624"/>
                <a:gd name="connsiteX33" fmla="*/ 180320 w 365760"/>
                <a:gd name="connsiteY33" fmla="*/ 408920 h 420624"/>
                <a:gd name="connsiteX34" fmla="*/ 193121 w 365760"/>
                <a:gd name="connsiteY34" fmla="*/ 407091 h 420624"/>
                <a:gd name="connsiteX35" fmla="*/ 233964 w 365760"/>
                <a:gd name="connsiteY35" fmla="*/ 418064 h 420624"/>
                <a:gd name="connsiteX36" fmla="*/ 242498 w 365760"/>
                <a:gd name="connsiteY36" fmla="*/ 413187 h 420624"/>
                <a:gd name="connsiteX37" fmla="*/ 266273 w 365760"/>
                <a:gd name="connsiteY37" fmla="*/ 412577 h 420624"/>
                <a:gd name="connsiteX38" fmla="*/ 279074 w 365760"/>
                <a:gd name="connsiteY38" fmla="*/ 400995 h 420624"/>
                <a:gd name="connsiteX39" fmla="*/ 299192 w 365760"/>
                <a:gd name="connsiteY39" fmla="*/ 401605 h 420624"/>
                <a:gd name="connsiteX40" fmla="*/ 336986 w 365760"/>
                <a:gd name="connsiteY40" fmla="*/ 386365 h 420624"/>
                <a:gd name="connsiteX41" fmla="*/ 365028 w 365760"/>
                <a:gd name="connsiteY41" fmla="*/ 363809 h 420624"/>
                <a:gd name="connsiteX42" fmla="*/ 365028 w 365760"/>
                <a:gd name="connsiteY42" fmla="*/ 363809 h 420624"/>
                <a:gd name="connsiteX43" fmla="*/ 352836 w 365760"/>
                <a:gd name="connsiteY43" fmla="*/ 355275 h 420624"/>
                <a:gd name="connsiteX44" fmla="*/ 339425 w 365760"/>
                <a:gd name="connsiteY44" fmla="*/ 316870 h 420624"/>
                <a:gd name="connsiteX45" fmla="*/ 328452 w 365760"/>
                <a:gd name="connsiteY45" fmla="*/ 293096 h 420624"/>
                <a:gd name="connsiteX46" fmla="*/ 330890 w 365760"/>
                <a:gd name="connsiteY46" fmla="*/ 274198 h 420624"/>
                <a:gd name="connsiteX47" fmla="*/ 329062 w 365760"/>
                <a:gd name="connsiteY47" fmla="*/ 262616 h 420624"/>
                <a:gd name="connsiteX48" fmla="*/ 339425 w 365760"/>
                <a:gd name="connsiteY48" fmla="*/ 238841 h 420624"/>
                <a:gd name="connsiteX49" fmla="*/ 338206 w 365760"/>
                <a:gd name="connsiteY49" fmla="*/ 229088 h 420624"/>
                <a:gd name="connsiteX50" fmla="*/ 316870 w 365760"/>
                <a:gd name="connsiteY50" fmla="*/ 215067 h 420624"/>
                <a:gd name="connsiteX51" fmla="*/ 315041 w 365760"/>
                <a:gd name="connsiteY51" fmla="*/ 193121 h 420624"/>
                <a:gd name="connsiteX52" fmla="*/ 332110 w 365760"/>
                <a:gd name="connsiteY52" fmla="*/ 144963 h 420624"/>
                <a:gd name="connsiteX53" fmla="*/ 283342 w 365760"/>
                <a:gd name="connsiteY53" fmla="*/ 106558 h 420624"/>
                <a:gd name="connsiteX54" fmla="*/ 280904 w 365760"/>
                <a:gd name="connsiteY54" fmla="*/ 84003 h 420624"/>
                <a:gd name="connsiteX55" fmla="*/ 157764 w 365760"/>
                <a:gd name="connsiteY55" fmla="*/ 4755 h 420624"/>
                <a:gd name="connsiteX56" fmla="*/ 157764 w 365760"/>
                <a:gd name="connsiteY56" fmla="*/ 4755 h 420624"/>
                <a:gd name="connsiteX57" fmla="*/ 140696 w 365760"/>
                <a:gd name="connsiteY57" fmla="*/ 21824 h 420624"/>
                <a:gd name="connsiteX58" fmla="*/ 129113 w 365760"/>
                <a:gd name="connsiteY58" fmla="*/ 39502 h 420624"/>
                <a:gd name="connsiteX59" fmla="*/ 142524 w 365760"/>
                <a:gd name="connsiteY59" fmla="*/ 52913 h 420624"/>
                <a:gd name="connsiteX60" fmla="*/ 123017 w 365760"/>
                <a:gd name="connsiteY60" fmla="*/ 62667 h 420624"/>
                <a:gd name="connsiteX61" fmla="*/ 118750 w 365760"/>
                <a:gd name="connsiteY61" fmla="*/ 57790 h 420624"/>
                <a:gd name="connsiteX62" fmla="*/ 99242 w 365760"/>
                <a:gd name="connsiteY62" fmla="*/ 60229 h 420624"/>
                <a:gd name="connsiteX63" fmla="*/ 84002 w 365760"/>
                <a:gd name="connsiteY63" fmla="*/ 68763 h 420624"/>
                <a:gd name="connsiteX64" fmla="*/ 74249 w 365760"/>
                <a:gd name="connsiteY64" fmla="*/ 54133 h 420624"/>
                <a:gd name="connsiteX65" fmla="*/ 80954 w 365760"/>
                <a:gd name="connsiteY65" fmla="*/ 26701 h 420624"/>
                <a:gd name="connsiteX66" fmla="*/ 82174 w 365760"/>
                <a:gd name="connsiteY66" fmla="*/ 3536 h 420624"/>
                <a:gd name="connsiteX67" fmla="*/ 82174 w 365760"/>
                <a:gd name="connsiteY67" fmla="*/ 3536 h 420624"/>
                <a:gd name="connsiteX68" fmla="*/ 82174 w 365760"/>
                <a:gd name="connsiteY68" fmla="*/ 3536 h 420624"/>
                <a:gd name="connsiteX69" fmla="*/ 44378 w 365760"/>
                <a:gd name="connsiteY69" fmla="*/ 2926 h 42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65760" h="420624">
                  <a:moveTo>
                    <a:pt x="44378" y="2926"/>
                  </a:moveTo>
                  <a:lnTo>
                    <a:pt x="32186" y="7803"/>
                  </a:lnTo>
                  <a:lnTo>
                    <a:pt x="46208" y="29749"/>
                  </a:lnTo>
                  <a:lnTo>
                    <a:pt x="43769" y="52304"/>
                  </a:lnTo>
                  <a:lnTo>
                    <a:pt x="34016" y="57181"/>
                  </a:lnTo>
                  <a:lnTo>
                    <a:pt x="34016" y="57181"/>
                  </a:lnTo>
                  <a:lnTo>
                    <a:pt x="35844" y="72421"/>
                  </a:lnTo>
                  <a:lnTo>
                    <a:pt x="43160" y="81565"/>
                  </a:lnTo>
                  <a:lnTo>
                    <a:pt x="43160" y="93757"/>
                  </a:lnTo>
                  <a:lnTo>
                    <a:pt x="34625" y="102291"/>
                  </a:lnTo>
                  <a:lnTo>
                    <a:pt x="21214" y="122408"/>
                  </a:lnTo>
                  <a:lnTo>
                    <a:pt x="8412" y="136429"/>
                  </a:lnTo>
                  <a:lnTo>
                    <a:pt x="4754" y="137038"/>
                  </a:lnTo>
                  <a:lnTo>
                    <a:pt x="2926" y="153497"/>
                  </a:lnTo>
                  <a:lnTo>
                    <a:pt x="9632" y="158984"/>
                  </a:lnTo>
                  <a:lnTo>
                    <a:pt x="8412" y="175443"/>
                  </a:lnTo>
                  <a:lnTo>
                    <a:pt x="14508" y="191293"/>
                  </a:lnTo>
                  <a:lnTo>
                    <a:pt x="6584" y="205923"/>
                  </a:lnTo>
                  <a:lnTo>
                    <a:pt x="34016" y="232136"/>
                  </a:lnTo>
                  <a:lnTo>
                    <a:pt x="35844" y="255910"/>
                  </a:lnTo>
                  <a:lnTo>
                    <a:pt x="52304" y="295534"/>
                  </a:lnTo>
                  <a:lnTo>
                    <a:pt x="52304" y="295534"/>
                  </a:lnTo>
                  <a:lnTo>
                    <a:pt x="54132" y="296753"/>
                  </a:lnTo>
                  <a:lnTo>
                    <a:pt x="67544" y="303459"/>
                  </a:lnTo>
                  <a:lnTo>
                    <a:pt x="88880" y="310165"/>
                  </a:lnTo>
                  <a:lnTo>
                    <a:pt x="108386" y="321747"/>
                  </a:lnTo>
                  <a:lnTo>
                    <a:pt x="141305" y="329062"/>
                  </a:lnTo>
                  <a:lnTo>
                    <a:pt x="148010" y="339425"/>
                  </a:lnTo>
                  <a:lnTo>
                    <a:pt x="148010" y="339425"/>
                  </a:lnTo>
                  <a:lnTo>
                    <a:pt x="150449" y="332110"/>
                  </a:lnTo>
                  <a:lnTo>
                    <a:pt x="167518" y="352837"/>
                  </a:lnTo>
                  <a:lnTo>
                    <a:pt x="169346" y="393680"/>
                  </a:lnTo>
                  <a:lnTo>
                    <a:pt x="180320" y="408310"/>
                  </a:lnTo>
                  <a:lnTo>
                    <a:pt x="180320" y="408920"/>
                  </a:lnTo>
                  <a:lnTo>
                    <a:pt x="193121" y="407091"/>
                  </a:lnTo>
                  <a:lnTo>
                    <a:pt x="233964" y="418064"/>
                  </a:lnTo>
                  <a:lnTo>
                    <a:pt x="242498" y="413187"/>
                  </a:lnTo>
                  <a:lnTo>
                    <a:pt x="266273" y="412577"/>
                  </a:lnTo>
                  <a:lnTo>
                    <a:pt x="279074" y="400995"/>
                  </a:lnTo>
                  <a:lnTo>
                    <a:pt x="299192" y="401605"/>
                  </a:lnTo>
                  <a:lnTo>
                    <a:pt x="336986" y="386365"/>
                  </a:lnTo>
                  <a:lnTo>
                    <a:pt x="365028" y="363809"/>
                  </a:lnTo>
                  <a:lnTo>
                    <a:pt x="365028" y="363809"/>
                  </a:lnTo>
                  <a:lnTo>
                    <a:pt x="352836" y="355275"/>
                  </a:lnTo>
                  <a:lnTo>
                    <a:pt x="339425" y="316870"/>
                  </a:lnTo>
                  <a:lnTo>
                    <a:pt x="328452" y="293096"/>
                  </a:lnTo>
                  <a:lnTo>
                    <a:pt x="330890" y="274198"/>
                  </a:lnTo>
                  <a:lnTo>
                    <a:pt x="329062" y="262616"/>
                  </a:lnTo>
                  <a:lnTo>
                    <a:pt x="339425" y="238841"/>
                  </a:lnTo>
                  <a:lnTo>
                    <a:pt x="338206" y="229088"/>
                  </a:lnTo>
                  <a:lnTo>
                    <a:pt x="316870" y="215067"/>
                  </a:lnTo>
                  <a:lnTo>
                    <a:pt x="315041" y="193121"/>
                  </a:lnTo>
                  <a:lnTo>
                    <a:pt x="332110" y="144963"/>
                  </a:lnTo>
                  <a:lnTo>
                    <a:pt x="283342" y="106558"/>
                  </a:lnTo>
                  <a:lnTo>
                    <a:pt x="280904" y="84003"/>
                  </a:lnTo>
                  <a:lnTo>
                    <a:pt x="157764" y="4755"/>
                  </a:lnTo>
                  <a:lnTo>
                    <a:pt x="157764" y="4755"/>
                  </a:lnTo>
                  <a:lnTo>
                    <a:pt x="140696" y="21824"/>
                  </a:lnTo>
                  <a:lnTo>
                    <a:pt x="129113" y="39502"/>
                  </a:lnTo>
                  <a:lnTo>
                    <a:pt x="142524" y="52913"/>
                  </a:lnTo>
                  <a:lnTo>
                    <a:pt x="123017" y="62667"/>
                  </a:lnTo>
                  <a:lnTo>
                    <a:pt x="118750" y="57790"/>
                  </a:lnTo>
                  <a:lnTo>
                    <a:pt x="99242" y="60229"/>
                  </a:lnTo>
                  <a:lnTo>
                    <a:pt x="84002" y="68763"/>
                  </a:lnTo>
                  <a:lnTo>
                    <a:pt x="74249" y="54133"/>
                  </a:lnTo>
                  <a:lnTo>
                    <a:pt x="80954" y="26701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4437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1" name="자유형: 도형 180">
              <a:extLst>
                <a:ext uri="{FF2B5EF4-FFF2-40B4-BE49-F238E27FC236}">
                  <a16:creationId xmlns:a16="http://schemas.microsoft.com/office/drawing/2014/main" id="{A77A92ED-91FC-429C-8D09-F81D03F5FE0A}"/>
                </a:ext>
              </a:extLst>
            </p:cNvPr>
            <p:cNvSpPr/>
            <p:nvPr/>
          </p:nvSpPr>
          <p:spPr>
            <a:xfrm>
              <a:off x="7289747" y="3883961"/>
              <a:ext cx="176875" cy="211109"/>
            </a:xfrm>
            <a:custGeom>
              <a:avLst/>
              <a:gdLst>
                <a:gd name="connsiteX0" fmla="*/ 153497 w 188976"/>
                <a:gd name="connsiteY0" fmla="*/ 2926 h 225552"/>
                <a:gd name="connsiteX1" fmla="*/ 132770 w 188976"/>
                <a:gd name="connsiteY1" fmla="*/ 21214 h 225552"/>
                <a:gd name="connsiteX2" fmla="*/ 108386 w 188976"/>
                <a:gd name="connsiteY2" fmla="*/ 20605 h 225552"/>
                <a:gd name="connsiteX3" fmla="*/ 80954 w 188976"/>
                <a:gd name="connsiteY3" fmla="*/ 29749 h 225552"/>
                <a:gd name="connsiteX4" fmla="*/ 59618 w 188976"/>
                <a:gd name="connsiteY4" fmla="*/ 21214 h 225552"/>
                <a:gd name="connsiteX5" fmla="*/ 45598 w 188976"/>
                <a:gd name="connsiteY5" fmla="*/ 31577 h 225552"/>
                <a:gd name="connsiteX6" fmla="*/ 45598 w 188976"/>
                <a:gd name="connsiteY6" fmla="*/ 31577 h 225552"/>
                <a:gd name="connsiteX7" fmla="*/ 43769 w 188976"/>
                <a:gd name="connsiteY7" fmla="*/ 77297 h 225552"/>
                <a:gd name="connsiteX8" fmla="*/ 57790 w 188976"/>
                <a:gd name="connsiteY8" fmla="*/ 82174 h 225552"/>
                <a:gd name="connsiteX9" fmla="*/ 46817 w 188976"/>
                <a:gd name="connsiteY9" fmla="*/ 96195 h 225552"/>
                <a:gd name="connsiteX10" fmla="*/ 33406 w 188976"/>
                <a:gd name="connsiteY10" fmla="*/ 106558 h 225552"/>
                <a:gd name="connsiteX11" fmla="*/ 20605 w 188976"/>
                <a:gd name="connsiteY11" fmla="*/ 126675 h 225552"/>
                <a:gd name="connsiteX12" fmla="*/ 13289 w 188976"/>
                <a:gd name="connsiteY12" fmla="*/ 144963 h 225552"/>
                <a:gd name="connsiteX13" fmla="*/ 11461 w 188976"/>
                <a:gd name="connsiteY13" fmla="*/ 176053 h 225552"/>
                <a:gd name="connsiteX14" fmla="*/ 3536 w 188976"/>
                <a:gd name="connsiteY14" fmla="*/ 190683 h 225552"/>
                <a:gd name="connsiteX15" fmla="*/ 2926 w 188976"/>
                <a:gd name="connsiteY15" fmla="*/ 219944 h 225552"/>
                <a:gd name="connsiteX16" fmla="*/ 11461 w 188976"/>
                <a:gd name="connsiteY16" fmla="*/ 223601 h 225552"/>
                <a:gd name="connsiteX17" fmla="*/ 31577 w 188976"/>
                <a:gd name="connsiteY17" fmla="*/ 212019 h 225552"/>
                <a:gd name="connsiteX18" fmla="*/ 43769 w 188976"/>
                <a:gd name="connsiteY18" fmla="*/ 207142 h 225552"/>
                <a:gd name="connsiteX19" fmla="*/ 81565 w 188976"/>
                <a:gd name="connsiteY19" fmla="*/ 207752 h 225552"/>
                <a:gd name="connsiteX20" fmla="*/ 81565 w 188976"/>
                <a:gd name="connsiteY20" fmla="*/ 207752 h 225552"/>
                <a:gd name="connsiteX21" fmla="*/ 79736 w 188976"/>
                <a:gd name="connsiteY21" fmla="*/ 192512 h 225552"/>
                <a:gd name="connsiteX22" fmla="*/ 95585 w 188976"/>
                <a:gd name="connsiteY22" fmla="*/ 169957 h 225552"/>
                <a:gd name="connsiteX23" fmla="*/ 116921 w 188976"/>
                <a:gd name="connsiteY23" fmla="*/ 164470 h 225552"/>
                <a:gd name="connsiteX24" fmla="*/ 131552 w 188976"/>
                <a:gd name="connsiteY24" fmla="*/ 155326 h 225552"/>
                <a:gd name="connsiteX25" fmla="*/ 149230 w 188976"/>
                <a:gd name="connsiteY25" fmla="*/ 162641 h 225552"/>
                <a:gd name="connsiteX26" fmla="*/ 151058 w 188976"/>
                <a:gd name="connsiteY26" fmla="*/ 165689 h 225552"/>
                <a:gd name="connsiteX27" fmla="*/ 151058 w 188976"/>
                <a:gd name="connsiteY27" fmla="*/ 163861 h 225552"/>
                <a:gd name="connsiteX28" fmla="*/ 160813 w 188976"/>
                <a:gd name="connsiteY28" fmla="*/ 148011 h 225552"/>
                <a:gd name="connsiteX29" fmla="*/ 177272 w 188976"/>
                <a:gd name="connsiteY29" fmla="*/ 122408 h 225552"/>
                <a:gd name="connsiteX30" fmla="*/ 190073 w 188976"/>
                <a:gd name="connsiteY30" fmla="*/ 93757 h 225552"/>
                <a:gd name="connsiteX31" fmla="*/ 174224 w 188976"/>
                <a:gd name="connsiteY31" fmla="*/ 49256 h 225552"/>
                <a:gd name="connsiteX32" fmla="*/ 169957 w 188976"/>
                <a:gd name="connsiteY32" fmla="*/ 29749 h 225552"/>
                <a:gd name="connsiteX33" fmla="*/ 153497 w 188976"/>
                <a:gd name="connsiteY33" fmla="*/ 2926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8976" h="225552">
                  <a:moveTo>
                    <a:pt x="153497" y="2926"/>
                  </a:moveTo>
                  <a:lnTo>
                    <a:pt x="132770" y="21214"/>
                  </a:lnTo>
                  <a:lnTo>
                    <a:pt x="108386" y="20605"/>
                  </a:lnTo>
                  <a:lnTo>
                    <a:pt x="80954" y="29749"/>
                  </a:lnTo>
                  <a:lnTo>
                    <a:pt x="59618" y="21214"/>
                  </a:lnTo>
                  <a:lnTo>
                    <a:pt x="45598" y="31577"/>
                  </a:lnTo>
                  <a:lnTo>
                    <a:pt x="45598" y="31577"/>
                  </a:lnTo>
                  <a:lnTo>
                    <a:pt x="43769" y="77297"/>
                  </a:lnTo>
                  <a:lnTo>
                    <a:pt x="57790" y="82174"/>
                  </a:lnTo>
                  <a:lnTo>
                    <a:pt x="46817" y="96195"/>
                  </a:lnTo>
                  <a:lnTo>
                    <a:pt x="33406" y="106558"/>
                  </a:lnTo>
                  <a:lnTo>
                    <a:pt x="20605" y="126675"/>
                  </a:lnTo>
                  <a:lnTo>
                    <a:pt x="13289" y="144963"/>
                  </a:lnTo>
                  <a:lnTo>
                    <a:pt x="11461" y="176053"/>
                  </a:lnTo>
                  <a:lnTo>
                    <a:pt x="3536" y="190683"/>
                  </a:lnTo>
                  <a:lnTo>
                    <a:pt x="2926" y="219944"/>
                  </a:lnTo>
                  <a:lnTo>
                    <a:pt x="11461" y="223601"/>
                  </a:lnTo>
                  <a:lnTo>
                    <a:pt x="31577" y="212019"/>
                  </a:lnTo>
                  <a:lnTo>
                    <a:pt x="43769" y="207142"/>
                  </a:lnTo>
                  <a:lnTo>
                    <a:pt x="81565" y="207752"/>
                  </a:lnTo>
                  <a:lnTo>
                    <a:pt x="81565" y="207752"/>
                  </a:lnTo>
                  <a:lnTo>
                    <a:pt x="79736" y="192512"/>
                  </a:lnTo>
                  <a:lnTo>
                    <a:pt x="95585" y="169957"/>
                  </a:lnTo>
                  <a:lnTo>
                    <a:pt x="116921" y="164470"/>
                  </a:lnTo>
                  <a:lnTo>
                    <a:pt x="131552" y="155326"/>
                  </a:lnTo>
                  <a:lnTo>
                    <a:pt x="149230" y="162641"/>
                  </a:lnTo>
                  <a:lnTo>
                    <a:pt x="151058" y="165689"/>
                  </a:lnTo>
                  <a:lnTo>
                    <a:pt x="151058" y="163861"/>
                  </a:lnTo>
                  <a:lnTo>
                    <a:pt x="160813" y="148011"/>
                  </a:lnTo>
                  <a:lnTo>
                    <a:pt x="177272" y="122408"/>
                  </a:lnTo>
                  <a:lnTo>
                    <a:pt x="190073" y="93757"/>
                  </a:lnTo>
                  <a:lnTo>
                    <a:pt x="174224" y="49256"/>
                  </a:lnTo>
                  <a:lnTo>
                    <a:pt x="169957" y="29749"/>
                  </a:lnTo>
                  <a:lnTo>
                    <a:pt x="15349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2" name="자유형: 도형 181">
              <a:extLst>
                <a:ext uri="{FF2B5EF4-FFF2-40B4-BE49-F238E27FC236}">
                  <a16:creationId xmlns:a16="http://schemas.microsoft.com/office/drawing/2014/main" id="{40E1AFB8-9761-49E3-B5B7-276BFE1A21D0}"/>
                </a:ext>
              </a:extLst>
            </p:cNvPr>
            <p:cNvSpPr/>
            <p:nvPr/>
          </p:nvSpPr>
          <p:spPr>
            <a:xfrm>
              <a:off x="6962813" y="2148874"/>
              <a:ext cx="502097" cy="285282"/>
            </a:xfrm>
            <a:custGeom>
              <a:avLst/>
              <a:gdLst>
                <a:gd name="connsiteX0" fmla="*/ 325405 w 536448"/>
                <a:gd name="connsiteY0" fmla="*/ 2926 h 304800"/>
                <a:gd name="connsiteX1" fmla="*/ 296144 w 536448"/>
                <a:gd name="connsiteY1" fmla="*/ 5974 h 304800"/>
                <a:gd name="connsiteX2" fmla="*/ 287000 w 536448"/>
                <a:gd name="connsiteY2" fmla="*/ 4145 h 304800"/>
                <a:gd name="connsiteX3" fmla="*/ 280904 w 536448"/>
                <a:gd name="connsiteY3" fmla="*/ 12680 h 304800"/>
                <a:gd name="connsiteX4" fmla="*/ 269931 w 536448"/>
                <a:gd name="connsiteY4" fmla="*/ 11460 h 304800"/>
                <a:gd name="connsiteX5" fmla="*/ 269931 w 536448"/>
                <a:gd name="connsiteY5" fmla="*/ 11460 h 304800"/>
                <a:gd name="connsiteX6" fmla="*/ 244938 w 536448"/>
                <a:gd name="connsiteY6" fmla="*/ 13289 h 304800"/>
                <a:gd name="connsiteX7" fmla="*/ 237622 w 536448"/>
                <a:gd name="connsiteY7" fmla="*/ 21824 h 304800"/>
                <a:gd name="connsiteX8" fmla="*/ 238842 w 536448"/>
                <a:gd name="connsiteY8" fmla="*/ 40721 h 304800"/>
                <a:gd name="connsiteX9" fmla="*/ 226650 w 536448"/>
                <a:gd name="connsiteY9" fmla="*/ 37064 h 304800"/>
                <a:gd name="connsiteX10" fmla="*/ 200437 w 536448"/>
                <a:gd name="connsiteY10" fmla="*/ 38892 h 304800"/>
                <a:gd name="connsiteX11" fmla="*/ 191293 w 536448"/>
                <a:gd name="connsiteY11" fmla="*/ 29748 h 304800"/>
                <a:gd name="connsiteX12" fmla="*/ 181539 w 536448"/>
                <a:gd name="connsiteY12" fmla="*/ 36454 h 304800"/>
                <a:gd name="connsiteX13" fmla="*/ 169347 w 536448"/>
                <a:gd name="connsiteY13" fmla="*/ 30968 h 304800"/>
                <a:gd name="connsiteX14" fmla="*/ 146182 w 536448"/>
                <a:gd name="connsiteY14" fmla="*/ 30358 h 304800"/>
                <a:gd name="connsiteX15" fmla="*/ 112045 w 536448"/>
                <a:gd name="connsiteY15" fmla="*/ 21214 h 304800"/>
                <a:gd name="connsiteX16" fmla="*/ 81565 w 536448"/>
                <a:gd name="connsiteY16" fmla="*/ 18166 h 304800"/>
                <a:gd name="connsiteX17" fmla="*/ 59010 w 536448"/>
                <a:gd name="connsiteY17" fmla="*/ 19385 h 304800"/>
                <a:gd name="connsiteX18" fmla="*/ 44379 w 536448"/>
                <a:gd name="connsiteY18" fmla="*/ 29139 h 304800"/>
                <a:gd name="connsiteX19" fmla="*/ 30968 w 536448"/>
                <a:gd name="connsiteY19" fmla="*/ 30968 h 304800"/>
                <a:gd name="connsiteX20" fmla="*/ 49866 w 536448"/>
                <a:gd name="connsiteY20" fmla="*/ 63276 h 304800"/>
                <a:gd name="connsiteX21" fmla="*/ 48037 w 536448"/>
                <a:gd name="connsiteY21" fmla="*/ 74249 h 304800"/>
                <a:gd name="connsiteX22" fmla="*/ 34016 w 536448"/>
                <a:gd name="connsiteY22" fmla="*/ 78516 h 304800"/>
                <a:gd name="connsiteX23" fmla="*/ 10851 w 536448"/>
                <a:gd name="connsiteY23" fmla="*/ 109606 h 304800"/>
                <a:gd name="connsiteX24" fmla="*/ 20605 w 536448"/>
                <a:gd name="connsiteY24" fmla="*/ 126675 h 304800"/>
                <a:gd name="connsiteX25" fmla="*/ 13899 w 536448"/>
                <a:gd name="connsiteY25" fmla="*/ 124236 h 304800"/>
                <a:gd name="connsiteX26" fmla="*/ 7194 w 536448"/>
                <a:gd name="connsiteY26" fmla="*/ 134600 h 304800"/>
                <a:gd name="connsiteX27" fmla="*/ 2926 w 536448"/>
                <a:gd name="connsiteY27" fmla="*/ 149840 h 304800"/>
                <a:gd name="connsiteX28" fmla="*/ 20605 w 536448"/>
                <a:gd name="connsiteY28" fmla="*/ 160203 h 304800"/>
                <a:gd name="connsiteX29" fmla="*/ 24262 w 536448"/>
                <a:gd name="connsiteY29" fmla="*/ 169956 h 304800"/>
                <a:gd name="connsiteX30" fmla="*/ 35845 w 536448"/>
                <a:gd name="connsiteY30" fmla="*/ 162032 h 304800"/>
                <a:gd name="connsiteX31" fmla="*/ 55352 w 536448"/>
                <a:gd name="connsiteY31" fmla="*/ 166299 h 304800"/>
                <a:gd name="connsiteX32" fmla="*/ 74859 w 536448"/>
                <a:gd name="connsiteY32" fmla="*/ 166299 h 304800"/>
                <a:gd name="connsiteX33" fmla="*/ 89490 w 536448"/>
                <a:gd name="connsiteY33" fmla="*/ 175443 h 304800"/>
                <a:gd name="connsiteX34" fmla="*/ 99243 w 536448"/>
                <a:gd name="connsiteY34" fmla="*/ 169956 h 304800"/>
                <a:gd name="connsiteX35" fmla="*/ 121189 w 536448"/>
                <a:gd name="connsiteY35" fmla="*/ 166299 h 304800"/>
                <a:gd name="connsiteX36" fmla="*/ 127285 w 536448"/>
                <a:gd name="connsiteY36" fmla="*/ 157155 h 304800"/>
                <a:gd name="connsiteX37" fmla="*/ 140086 w 536448"/>
                <a:gd name="connsiteY37" fmla="*/ 157155 h 304800"/>
                <a:gd name="connsiteX38" fmla="*/ 146792 w 536448"/>
                <a:gd name="connsiteY38" fmla="*/ 151668 h 304800"/>
                <a:gd name="connsiteX39" fmla="*/ 166299 w 536448"/>
                <a:gd name="connsiteY39" fmla="*/ 148011 h 304800"/>
                <a:gd name="connsiteX40" fmla="*/ 190074 w 536448"/>
                <a:gd name="connsiteY40" fmla="*/ 159593 h 304800"/>
                <a:gd name="connsiteX41" fmla="*/ 202266 w 536448"/>
                <a:gd name="connsiteY41" fmla="*/ 161422 h 304800"/>
                <a:gd name="connsiteX42" fmla="*/ 217506 w 536448"/>
                <a:gd name="connsiteY42" fmla="*/ 171176 h 304800"/>
                <a:gd name="connsiteX43" fmla="*/ 217506 w 536448"/>
                <a:gd name="connsiteY43" fmla="*/ 183977 h 304800"/>
                <a:gd name="connsiteX44" fmla="*/ 229088 w 536448"/>
                <a:gd name="connsiteY44" fmla="*/ 190683 h 304800"/>
                <a:gd name="connsiteX45" fmla="*/ 235794 w 536448"/>
                <a:gd name="connsiteY45" fmla="*/ 206532 h 304800"/>
                <a:gd name="connsiteX46" fmla="*/ 247986 w 536448"/>
                <a:gd name="connsiteY46" fmla="*/ 215676 h 304800"/>
                <a:gd name="connsiteX47" fmla="*/ 246766 w 536448"/>
                <a:gd name="connsiteY47" fmla="*/ 221772 h 304800"/>
                <a:gd name="connsiteX48" fmla="*/ 252862 w 536448"/>
                <a:gd name="connsiteY48" fmla="*/ 225430 h 304800"/>
                <a:gd name="connsiteX49" fmla="*/ 245547 w 536448"/>
                <a:gd name="connsiteY49" fmla="*/ 228478 h 304800"/>
                <a:gd name="connsiteX50" fmla="*/ 227259 w 536448"/>
                <a:gd name="connsiteY50" fmla="*/ 227259 h 304800"/>
                <a:gd name="connsiteX51" fmla="*/ 223602 w 536448"/>
                <a:gd name="connsiteY51" fmla="*/ 221772 h 304800"/>
                <a:gd name="connsiteX52" fmla="*/ 217506 w 536448"/>
                <a:gd name="connsiteY52" fmla="*/ 224820 h 304800"/>
                <a:gd name="connsiteX53" fmla="*/ 220554 w 536448"/>
                <a:gd name="connsiteY53" fmla="*/ 231526 h 304800"/>
                <a:gd name="connsiteX54" fmla="*/ 213848 w 536448"/>
                <a:gd name="connsiteY54" fmla="*/ 243718 h 304800"/>
                <a:gd name="connsiteX55" fmla="*/ 210800 w 536448"/>
                <a:gd name="connsiteY55" fmla="*/ 256520 h 304800"/>
                <a:gd name="connsiteX56" fmla="*/ 203485 w 536448"/>
                <a:gd name="connsiteY56" fmla="*/ 260787 h 304800"/>
                <a:gd name="connsiteX57" fmla="*/ 218115 w 536448"/>
                <a:gd name="connsiteY57" fmla="*/ 267492 h 304800"/>
                <a:gd name="connsiteX58" fmla="*/ 231526 w 536448"/>
                <a:gd name="connsiteY58" fmla="*/ 261396 h 304800"/>
                <a:gd name="connsiteX59" fmla="*/ 246157 w 536448"/>
                <a:gd name="connsiteY59" fmla="*/ 268102 h 304800"/>
                <a:gd name="connsiteX60" fmla="*/ 266274 w 536448"/>
                <a:gd name="connsiteY60" fmla="*/ 240060 h 304800"/>
                <a:gd name="connsiteX61" fmla="*/ 274198 w 536448"/>
                <a:gd name="connsiteY61" fmla="*/ 219334 h 304800"/>
                <a:gd name="connsiteX62" fmla="*/ 301630 w 536448"/>
                <a:gd name="connsiteY62" fmla="*/ 214457 h 304800"/>
                <a:gd name="connsiteX63" fmla="*/ 305898 w 536448"/>
                <a:gd name="connsiteY63" fmla="*/ 229088 h 304800"/>
                <a:gd name="connsiteX64" fmla="*/ 354666 w 536448"/>
                <a:gd name="connsiteY64" fmla="*/ 238232 h 304800"/>
                <a:gd name="connsiteX65" fmla="*/ 365029 w 536448"/>
                <a:gd name="connsiteY65" fmla="*/ 246766 h 304800"/>
                <a:gd name="connsiteX66" fmla="*/ 337597 w 536448"/>
                <a:gd name="connsiteY66" fmla="*/ 259568 h 304800"/>
                <a:gd name="connsiteX67" fmla="*/ 333330 w 536448"/>
                <a:gd name="connsiteY67" fmla="*/ 266883 h 304800"/>
                <a:gd name="connsiteX68" fmla="*/ 368686 w 536448"/>
                <a:gd name="connsiteY68" fmla="*/ 277856 h 304800"/>
                <a:gd name="connsiteX69" fmla="*/ 365029 w 536448"/>
                <a:gd name="connsiteY69" fmla="*/ 295534 h 304800"/>
                <a:gd name="connsiteX70" fmla="*/ 383317 w 536448"/>
                <a:gd name="connsiteY70" fmla="*/ 303459 h 304800"/>
                <a:gd name="connsiteX71" fmla="*/ 421722 w 536448"/>
                <a:gd name="connsiteY71" fmla="*/ 281513 h 304800"/>
                <a:gd name="connsiteX72" fmla="*/ 454030 w 536448"/>
                <a:gd name="connsiteY72" fmla="*/ 274808 h 304800"/>
                <a:gd name="connsiteX73" fmla="*/ 457688 w 536448"/>
                <a:gd name="connsiteY73" fmla="*/ 261396 h 304800"/>
                <a:gd name="connsiteX74" fmla="*/ 426598 w 536448"/>
                <a:gd name="connsiteY74" fmla="*/ 263835 h 304800"/>
                <a:gd name="connsiteX75" fmla="*/ 410139 w 536448"/>
                <a:gd name="connsiteY75" fmla="*/ 254691 h 304800"/>
                <a:gd name="connsiteX76" fmla="*/ 404043 w 536448"/>
                <a:gd name="connsiteY76" fmla="*/ 230916 h 304800"/>
                <a:gd name="connsiteX77" fmla="*/ 427818 w 536448"/>
                <a:gd name="connsiteY77" fmla="*/ 216896 h 304800"/>
                <a:gd name="connsiteX78" fmla="*/ 455859 w 536448"/>
                <a:gd name="connsiteY78" fmla="*/ 215067 h 304800"/>
                <a:gd name="connsiteX79" fmla="*/ 474147 w 536448"/>
                <a:gd name="connsiteY79" fmla="*/ 202875 h 304800"/>
                <a:gd name="connsiteX80" fmla="*/ 497922 w 536448"/>
                <a:gd name="connsiteY80" fmla="*/ 199827 h 304800"/>
                <a:gd name="connsiteX81" fmla="*/ 495483 w 536448"/>
                <a:gd name="connsiteY81" fmla="*/ 182758 h 304800"/>
                <a:gd name="connsiteX82" fmla="*/ 508894 w 536448"/>
                <a:gd name="connsiteY82" fmla="*/ 172395 h 304800"/>
                <a:gd name="connsiteX83" fmla="*/ 537546 w 536448"/>
                <a:gd name="connsiteY83" fmla="*/ 169347 h 304800"/>
                <a:gd name="connsiteX84" fmla="*/ 539374 w 536448"/>
                <a:gd name="connsiteY84" fmla="*/ 156545 h 304800"/>
                <a:gd name="connsiteX85" fmla="*/ 528402 w 536448"/>
                <a:gd name="connsiteY85" fmla="*/ 135819 h 304800"/>
                <a:gd name="connsiteX86" fmla="*/ 536326 w 536448"/>
                <a:gd name="connsiteY86" fmla="*/ 116312 h 304800"/>
                <a:gd name="connsiteX87" fmla="*/ 533888 w 536448"/>
                <a:gd name="connsiteY87" fmla="*/ 104729 h 304800"/>
                <a:gd name="connsiteX88" fmla="*/ 487558 w 536448"/>
                <a:gd name="connsiteY88" fmla="*/ 92537 h 304800"/>
                <a:gd name="connsiteX89" fmla="*/ 469880 w 536448"/>
                <a:gd name="connsiteY89" fmla="*/ 93147 h 304800"/>
                <a:gd name="connsiteX90" fmla="*/ 447934 w 536448"/>
                <a:gd name="connsiteY90" fmla="*/ 75468 h 304800"/>
                <a:gd name="connsiteX91" fmla="*/ 426598 w 536448"/>
                <a:gd name="connsiteY91" fmla="*/ 81564 h 304800"/>
                <a:gd name="connsiteX92" fmla="*/ 386365 w 536448"/>
                <a:gd name="connsiteY92" fmla="*/ 68153 h 304800"/>
                <a:gd name="connsiteX93" fmla="*/ 385146 w 536448"/>
                <a:gd name="connsiteY93" fmla="*/ 60838 h 304800"/>
                <a:gd name="connsiteX94" fmla="*/ 371734 w 536448"/>
                <a:gd name="connsiteY94" fmla="*/ 44379 h 304800"/>
                <a:gd name="connsiteX95" fmla="*/ 347350 w 536448"/>
                <a:gd name="connsiteY95" fmla="*/ 43160 h 304800"/>
                <a:gd name="connsiteX96" fmla="*/ 343083 w 536448"/>
                <a:gd name="connsiteY96" fmla="*/ 31577 h 304800"/>
                <a:gd name="connsiteX97" fmla="*/ 348570 w 536448"/>
                <a:gd name="connsiteY97" fmla="*/ 23652 h 304800"/>
                <a:gd name="connsiteX98" fmla="*/ 325405 w 536448"/>
                <a:gd name="connsiteY98" fmla="*/ 292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36448" h="304800">
                  <a:moveTo>
                    <a:pt x="325405" y="2926"/>
                  </a:moveTo>
                  <a:lnTo>
                    <a:pt x="296144" y="5974"/>
                  </a:lnTo>
                  <a:lnTo>
                    <a:pt x="287000" y="4145"/>
                  </a:lnTo>
                  <a:lnTo>
                    <a:pt x="280904" y="12680"/>
                  </a:lnTo>
                  <a:lnTo>
                    <a:pt x="269931" y="11460"/>
                  </a:lnTo>
                  <a:lnTo>
                    <a:pt x="269931" y="11460"/>
                  </a:lnTo>
                  <a:lnTo>
                    <a:pt x="244938" y="13289"/>
                  </a:lnTo>
                  <a:lnTo>
                    <a:pt x="237622" y="21824"/>
                  </a:lnTo>
                  <a:lnTo>
                    <a:pt x="238842" y="40721"/>
                  </a:lnTo>
                  <a:lnTo>
                    <a:pt x="226650" y="37064"/>
                  </a:lnTo>
                  <a:lnTo>
                    <a:pt x="200437" y="38892"/>
                  </a:lnTo>
                  <a:lnTo>
                    <a:pt x="191293" y="29748"/>
                  </a:lnTo>
                  <a:lnTo>
                    <a:pt x="181539" y="36454"/>
                  </a:lnTo>
                  <a:lnTo>
                    <a:pt x="169347" y="30968"/>
                  </a:lnTo>
                  <a:lnTo>
                    <a:pt x="146182" y="30358"/>
                  </a:lnTo>
                  <a:lnTo>
                    <a:pt x="112045" y="21214"/>
                  </a:lnTo>
                  <a:lnTo>
                    <a:pt x="81565" y="18166"/>
                  </a:lnTo>
                  <a:lnTo>
                    <a:pt x="59010" y="19385"/>
                  </a:lnTo>
                  <a:lnTo>
                    <a:pt x="44379" y="29139"/>
                  </a:lnTo>
                  <a:lnTo>
                    <a:pt x="30968" y="30968"/>
                  </a:lnTo>
                  <a:lnTo>
                    <a:pt x="49866" y="63276"/>
                  </a:lnTo>
                  <a:lnTo>
                    <a:pt x="48037" y="74249"/>
                  </a:lnTo>
                  <a:lnTo>
                    <a:pt x="34016" y="78516"/>
                  </a:lnTo>
                  <a:lnTo>
                    <a:pt x="10851" y="109606"/>
                  </a:lnTo>
                  <a:lnTo>
                    <a:pt x="20605" y="126675"/>
                  </a:lnTo>
                  <a:lnTo>
                    <a:pt x="13899" y="124236"/>
                  </a:lnTo>
                  <a:lnTo>
                    <a:pt x="7194" y="134600"/>
                  </a:lnTo>
                  <a:lnTo>
                    <a:pt x="2926" y="149840"/>
                  </a:lnTo>
                  <a:lnTo>
                    <a:pt x="20605" y="160203"/>
                  </a:lnTo>
                  <a:lnTo>
                    <a:pt x="24262" y="169956"/>
                  </a:lnTo>
                  <a:lnTo>
                    <a:pt x="35845" y="162032"/>
                  </a:lnTo>
                  <a:lnTo>
                    <a:pt x="55352" y="166299"/>
                  </a:lnTo>
                  <a:lnTo>
                    <a:pt x="74859" y="166299"/>
                  </a:lnTo>
                  <a:lnTo>
                    <a:pt x="89490" y="175443"/>
                  </a:lnTo>
                  <a:lnTo>
                    <a:pt x="99243" y="169956"/>
                  </a:lnTo>
                  <a:lnTo>
                    <a:pt x="121189" y="166299"/>
                  </a:lnTo>
                  <a:lnTo>
                    <a:pt x="127285" y="157155"/>
                  </a:lnTo>
                  <a:lnTo>
                    <a:pt x="140086" y="157155"/>
                  </a:lnTo>
                  <a:lnTo>
                    <a:pt x="146792" y="151668"/>
                  </a:lnTo>
                  <a:lnTo>
                    <a:pt x="166299" y="148011"/>
                  </a:lnTo>
                  <a:lnTo>
                    <a:pt x="190074" y="159593"/>
                  </a:lnTo>
                  <a:lnTo>
                    <a:pt x="202266" y="161422"/>
                  </a:lnTo>
                  <a:lnTo>
                    <a:pt x="217506" y="171176"/>
                  </a:lnTo>
                  <a:lnTo>
                    <a:pt x="217506" y="183977"/>
                  </a:lnTo>
                  <a:lnTo>
                    <a:pt x="229088" y="190683"/>
                  </a:lnTo>
                  <a:lnTo>
                    <a:pt x="235794" y="206532"/>
                  </a:lnTo>
                  <a:lnTo>
                    <a:pt x="247986" y="215676"/>
                  </a:lnTo>
                  <a:lnTo>
                    <a:pt x="246766" y="221772"/>
                  </a:lnTo>
                  <a:lnTo>
                    <a:pt x="252862" y="225430"/>
                  </a:lnTo>
                  <a:lnTo>
                    <a:pt x="245547" y="228478"/>
                  </a:lnTo>
                  <a:lnTo>
                    <a:pt x="227259" y="227259"/>
                  </a:lnTo>
                  <a:lnTo>
                    <a:pt x="223602" y="221772"/>
                  </a:lnTo>
                  <a:lnTo>
                    <a:pt x="217506" y="224820"/>
                  </a:lnTo>
                  <a:lnTo>
                    <a:pt x="220554" y="231526"/>
                  </a:lnTo>
                  <a:lnTo>
                    <a:pt x="213848" y="243718"/>
                  </a:lnTo>
                  <a:lnTo>
                    <a:pt x="210800" y="256520"/>
                  </a:lnTo>
                  <a:lnTo>
                    <a:pt x="203485" y="260787"/>
                  </a:lnTo>
                  <a:lnTo>
                    <a:pt x="218115" y="267492"/>
                  </a:lnTo>
                  <a:lnTo>
                    <a:pt x="231526" y="261396"/>
                  </a:lnTo>
                  <a:lnTo>
                    <a:pt x="246157" y="268102"/>
                  </a:lnTo>
                  <a:lnTo>
                    <a:pt x="266274" y="240060"/>
                  </a:lnTo>
                  <a:lnTo>
                    <a:pt x="274198" y="219334"/>
                  </a:lnTo>
                  <a:lnTo>
                    <a:pt x="301630" y="214457"/>
                  </a:lnTo>
                  <a:lnTo>
                    <a:pt x="305898" y="229088"/>
                  </a:lnTo>
                  <a:lnTo>
                    <a:pt x="354666" y="238232"/>
                  </a:lnTo>
                  <a:lnTo>
                    <a:pt x="365029" y="246766"/>
                  </a:lnTo>
                  <a:lnTo>
                    <a:pt x="337597" y="259568"/>
                  </a:lnTo>
                  <a:lnTo>
                    <a:pt x="333330" y="266883"/>
                  </a:lnTo>
                  <a:lnTo>
                    <a:pt x="368686" y="277856"/>
                  </a:lnTo>
                  <a:lnTo>
                    <a:pt x="365029" y="295534"/>
                  </a:lnTo>
                  <a:lnTo>
                    <a:pt x="383317" y="303459"/>
                  </a:lnTo>
                  <a:lnTo>
                    <a:pt x="421722" y="281513"/>
                  </a:lnTo>
                  <a:lnTo>
                    <a:pt x="454030" y="274808"/>
                  </a:lnTo>
                  <a:lnTo>
                    <a:pt x="457688" y="261396"/>
                  </a:lnTo>
                  <a:lnTo>
                    <a:pt x="426598" y="263835"/>
                  </a:lnTo>
                  <a:lnTo>
                    <a:pt x="410139" y="254691"/>
                  </a:lnTo>
                  <a:lnTo>
                    <a:pt x="404043" y="230916"/>
                  </a:lnTo>
                  <a:lnTo>
                    <a:pt x="427818" y="216896"/>
                  </a:lnTo>
                  <a:lnTo>
                    <a:pt x="455859" y="215067"/>
                  </a:lnTo>
                  <a:lnTo>
                    <a:pt x="474147" y="202875"/>
                  </a:lnTo>
                  <a:lnTo>
                    <a:pt x="497922" y="199827"/>
                  </a:lnTo>
                  <a:lnTo>
                    <a:pt x="495483" y="182758"/>
                  </a:lnTo>
                  <a:lnTo>
                    <a:pt x="508894" y="172395"/>
                  </a:lnTo>
                  <a:lnTo>
                    <a:pt x="537546" y="169347"/>
                  </a:lnTo>
                  <a:lnTo>
                    <a:pt x="539374" y="156545"/>
                  </a:lnTo>
                  <a:lnTo>
                    <a:pt x="528402" y="135819"/>
                  </a:lnTo>
                  <a:lnTo>
                    <a:pt x="536326" y="116312"/>
                  </a:lnTo>
                  <a:lnTo>
                    <a:pt x="533888" y="104729"/>
                  </a:lnTo>
                  <a:lnTo>
                    <a:pt x="487558" y="92537"/>
                  </a:lnTo>
                  <a:lnTo>
                    <a:pt x="469880" y="93147"/>
                  </a:lnTo>
                  <a:lnTo>
                    <a:pt x="447934" y="75468"/>
                  </a:lnTo>
                  <a:lnTo>
                    <a:pt x="426598" y="81564"/>
                  </a:lnTo>
                  <a:lnTo>
                    <a:pt x="386365" y="68153"/>
                  </a:lnTo>
                  <a:lnTo>
                    <a:pt x="385146" y="60838"/>
                  </a:lnTo>
                  <a:lnTo>
                    <a:pt x="371734" y="44379"/>
                  </a:lnTo>
                  <a:lnTo>
                    <a:pt x="347350" y="43160"/>
                  </a:lnTo>
                  <a:lnTo>
                    <a:pt x="343083" y="31577"/>
                  </a:lnTo>
                  <a:lnTo>
                    <a:pt x="348570" y="23652"/>
                  </a:lnTo>
                  <a:lnTo>
                    <a:pt x="32540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3" name="자유형: 도형 182">
              <a:extLst>
                <a:ext uri="{FF2B5EF4-FFF2-40B4-BE49-F238E27FC236}">
                  <a16:creationId xmlns:a16="http://schemas.microsoft.com/office/drawing/2014/main" id="{EA179D75-F883-475A-9D84-77365A068760}"/>
                </a:ext>
              </a:extLst>
            </p:cNvPr>
            <p:cNvSpPr/>
            <p:nvPr/>
          </p:nvSpPr>
          <p:spPr>
            <a:xfrm>
              <a:off x="4564160" y="5131215"/>
              <a:ext cx="159758" cy="176875"/>
            </a:xfrm>
            <a:custGeom>
              <a:avLst/>
              <a:gdLst>
                <a:gd name="connsiteX0" fmla="*/ 169347 w 170688"/>
                <a:gd name="connsiteY0" fmla="*/ 144963 h 188976"/>
                <a:gd name="connsiteX1" fmla="*/ 156545 w 170688"/>
                <a:gd name="connsiteY1" fmla="*/ 122408 h 188976"/>
                <a:gd name="connsiteX2" fmla="*/ 168128 w 170688"/>
                <a:gd name="connsiteY2" fmla="*/ 104120 h 188976"/>
                <a:gd name="connsiteX3" fmla="*/ 144963 w 170688"/>
                <a:gd name="connsiteY3" fmla="*/ 77907 h 188976"/>
                <a:gd name="connsiteX4" fmla="*/ 115702 w 170688"/>
                <a:gd name="connsiteY4" fmla="*/ 56571 h 188976"/>
                <a:gd name="connsiteX5" fmla="*/ 77907 w 170688"/>
                <a:gd name="connsiteY5" fmla="*/ 31577 h 188976"/>
                <a:gd name="connsiteX6" fmla="*/ 66324 w 170688"/>
                <a:gd name="connsiteY6" fmla="*/ 32796 h 188976"/>
                <a:gd name="connsiteX7" fmla="*/ 28529 w 170688"/>
                <a:gd name="connsiteY7" fmla="*/ 2926 h 188976"/>
                <a:gd name="connsiteX8" fmla="*/ 7803 w 170688"/>
                <a:gd name="connsiteY8" fmla="*/ 7193 h 188976"/>
                <a:gd name="connsiteX9" fmla="*/ 4755 w 170688"/>
                <a:gd name="connsiteY9" fmla="*/ 38283 h 188976"/>
                <a:gd name="connsiteX10" fmla="*/ 2926 w 170688"/>
                <a:gd name="connsiteY10" fmla="*/ 77907 h 188976"/>
                <a:gd name="connsiteX11" fmla="*/ 9632 w 170688"/>
                <a:gd name="connsiteY11" fmla="*/ 116312 h 188976"/>
                <a:gd name="connsiteX12" fmla="*/ 4145 w 170688"/>
                <a:gd name="connsiteY12" fmla="*/ 124846 h 188976"/>
                <a:gd name="connsiteX13" fmla="*/ 6584 w 170688"/>
                <a:gd name="connsiteY13" fmla="*/ 150449 h 188976"/>
                <a:gd name="connsiteX14" fmla="*/ 30358 w 170688"/>
                <a:gd name="connsiteY14" fmla="*/ 171785 h 188976"/>
                <a:gd name="connsiteX15" fmla="*/ 52304 w 170688"/>
                <a:gd name="connsiteY15" fmla="*/ 170566 h 188976"/>
                <a:gd name="connsiteX16" fmla="*/ 85222 w 170688"/>
                <a:gd name="connsiteY16" fmla="*/ 187025 h 188976"/>
                <a:gd name="connsiteX17" fmla="*/ 101681 w 170688"/>
                <a:gd name="connsiteY17" fmla="*/ 183368 h 188976"/>
                <a:gd name="connsiteX18" fmla="*/ 127284 w 170688"/>
                <a:gd name="connsiteY18" fmla="*/ 190683 h 188976"/>
                <a:gd name="connsiteX19" fmla="*/ 159593 w 170688"/>
                <a:gd name="connsiteY19" fmla="*/ 169347 h 188976"/>
                <a:gd name="connsiteX20" fmla="*/ 169347 w 170688"/>
                <a:gd name="connsiteY20" fmla="*/ 144963 h 1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0688" h="188976">
                  <a:moveTo>
                    <a:pt x="169347" y="144963"/>
                  </a:moveTo>
                  <a:lnTo>
                    <a:pt x="156545" y="122408"/>
                  </a:lnTo>
                  <a:lnTo>
                    <a:pt x="168128" y="104120"/>
                  </a:lnTo>
                  <a:lnTo>
                    <a:pt x="144963" y="77907"/>
                  </a:lnTo>
                  <a:lnTo>
                    <a:pt x="115702" y="56571"/>
                  </a:lnTo>
                  <a:lnTo>
                    <a:pt x="77907" y="31577"/>
                  </a:lnTo>
                  <a:lnTo>
                    <a:pt x="66324" y="32796"/>
                  </a:lnTo>
                  <a:lnTo>
                    <a:pt x="28529" y="2926"/>
                  </a:lnTo>
                  <a:lnTo>
                    <a:pt x="7803" y="7193"/>
                  </a:lnTo>
                  <a:lnTo>
                    <a:pt x="4755" y="38283"/>
                  </a:lnTo>
                  <a:lnTo>
                    <a:pt x="2926" y="77907"/>
                  </a:lnTo>
                  <a:lnTo>
                    <a:pt x="9632" y="116312"/>
                  </a:lnTo>
                  <a:lnTo>
                    <a:pt x="4145" y="124846"/>
                  </a:lnTo>
                  <a:lnTo>
                    <a:pt x="6584" y="150449"/>
                  </a:lnTo>
                  <a:lnTo>
                    <a:pt x="30358" y="171785"/>
                  </a:lnTo>
                  <a:lnTo>
                    <a:pt x="52304" y="170566"/>
                  </a:lnTo>
                  <a:lnTo>
                    <a:pt x="85222" y="187025"/>
                  </a:lnTo>
                  <a:lnTo>
                    <a:pt x="101681" y="183368"/>
                  </a:lnTo>
                  <a:lnTo>
                    <a:pt x="127284" y="190683"/>
                  </a:lnTo>
                  <a:lnTo>
                    <a:pt x="159593" y="169347"/>
                  </a:lnTo>
                  <a:lnTo>
                    <a:pt x="169347" y="14496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4" name="자유형: 도형 183">
              <a:extLst>
                <a:ext uri="{FF2B5EF4-FFF2-40B4-BE49-F238E27FC236}">
                  <a16:creationId xmlns:a16="http://schemas.microsoft.com/office/drawing/2014/main" id="{C2798FC2-3400-48AE-A28E-72C90F374786}"/>
                </a:ext>
              </a:extLst>
            </p:cNvPr>
            <p:cNvSpPr/>
            <p:nvPr/>
          </p:nvSpPr>
          <p:spPr>
            <a:xfrm>
              <a:off x="1326206" y="1528100"/>
              <a:ext cx="3092460" cy="1825806"/>
            </a:xfrm>
            <a:custGeom>
              <a:avLst/>
              <a:gdLst>
                <a:gd name="connsiteX0" fmla="*/ 118750 w 3304032"/>
                <a:gd name="connsiteY0" fmla="*/ 1944502 h 1950720"/>
                <a:gd name="connsiteX1" fmla="*/ 130942 w 3304032"/>
                <a:gd name="connsiteY1" fmla="*/ 1939016 h 1950720"/>
                <a:gd name="connsiteX2" fmla="*/ 146182 w 3304032"/>
                <a:gd name="connsiteY2" fmla="*/ 1930481 h 1950720"/>
                <a:gd name="connsiteX3" fmla="*/ 147401 w 3304032"/>
                <a:gd name="connsiteY3" fmla="*/ 1928043 h 1950720"/>
                <a:gd name="connsiteX4" fmla="*/ 141915 w 3304032"/>
                <a:gd name="connsiteY4" fmla="*/ 1914632 h 1950720"/>
                <a:gd name="connsiteX5" fmla="*/ 137648 w 3304032"/>
                <a:gd name="connsiteY5" fmla="*/ 1909755 h 1950720"/>
                <a:gd name="connsiteX6" fmla="*/ 132771 w 3304032"/>
                <a:gd name="connsiteY6" fmla="*/ 1906097 h 1950720"/>
                <a:gd name="connsiteX7" fmla="*/ 121188 w 3304032"/>
                <a:gd name="connsiteY7" fmla="*/ 1899392 h 1950720"/>
                <a:gd name="connsiteX8" fmla="*/ 118750 w 3304032"/>
                <a:gd name="connsiteY8" fmla="*/ 1898782 h 1950720"/>
                <a:gd name="connsiteX9" fmla="*/ 116312 w 3304032"/>
                <a:gd name="connsiteY9" fmla="*/ 1902440 h 1950720"/>
                <a:gd name="connsiteX10" fmla="*/ 116312 w 3304032"/>
                <a:gd name="connsiteY10" fmla="*/ 1910365 h 1950720"/>
                <a:gd name="connsiteX11" fmla="*/ 108996 w 3304032"/>
                <a:gd name="connsiteY11" fmla="*/ 1916461 h 1950720"/>
                <a:gd name="connsiteX12" fmla="*/ 106558 w 3304032"/>
                <a:gd name="connsiteY12" fmla="*/ 1920728 h 1950720"/>
                <a:gd name="connsiteX13" fmla="*/ 108996 w 3304032"/>
                <a:gd name="connsiteY13" fmla="*/ 1934749 h 1950720"/>
                <a:gd name="connsiteX14" fmla="*/ 105339 w 3304032"/>
                <a:gd name="connsiteY14" fmla="*/ 1945721 h 1950720"/>
                <a:gd name="connsiteX15" fmla="*/ 112654 w 3304032"/>
                <a:gd name="connsiteY15" fmla="*/ 1951208 h 1950720"/>
                <a:gd name="connsiteX16" fmla="*/ 118750 w 3304032"/>
                <a:gd name="connsiteY16" fmla="*/ 1944502 h 1950720"/>
                <a:gd name="connsiteX17" fmla="*/ 115092 w 3304032"/>
                <a:gd name="connsiteY17" fmla="*/ 1884152 h 1950720"/>
                <a:gd name="connsiteX18" fmla="*/ 118750 w 3304032"/>
                <a:gd name="connsiteY18" fmla="*/ 1879885 h 1950720"/>
                <a:gd name="connsiteX19" fmla="*/ 111435 w 3304032"/>
                <a:gd name="connsiteY19" fmla="*/ 1873789 h 1950720"/>
                <a:gd name="connsiteX20" fmla="*/ 100462 w 3304032"/>
                <a:gd name="connsiteY20" fmla="*/ 1870131 h 1950720"/>
                <a:gd name="connsiteX21" fmla="*/ 96195 w 3304032"/>
                <a:gd name="connsiteY21" fmla="*/ 1873179 h 1950720"/>
                <a:gd name="connsiteX22" fmla="*/ 96195 w 3304032"/>
                <a:gd name="connsiteY22" fmla="*/ 1875617 h 1950720"/>
                <a:gd name="connsiteX23" fmla="*/ 99243 w 3304032"/>
                <a:gd name="connsiteY23" fmla="*/ 1878665 h 1950720"/>
                <a:gd name="connsiteX24" fmla="*/ 102900 w 3304032"/>
                <a:gd name="connsiteY24" fmla="*/ 1887200 h 1950720"/>
                <a:gd name="connsiteX25" fmla="*/ 115092 w 3304032"/>
                <a:gd name="connsiteY25" fmla="*/ 1884152 h 1950720"/>
                <a:gd name="connsiteX26" fmla="*/ 96804 w 3304032"/>
                <a:gd name="connsiteY26" fmla="*/ 1863425 h 1950720"/>
                <a:gd name="connsiteX27" fmla="*/ 80955 w 3304032"/>
                <a:gd name="connsiteY27" fmla="*/ 1862206 h 1950720"/>
                <a:gd name="connsiteX28" fmla="*/ 77297 w 3304032"/>
                <a:gd name="connsiteY28" fmla="*/ 1866473 h 1950720"/>
                <a:gd name="connsiteX29" fmla="*/ 94976 w 3304032"/>
                <a:gd name="connsiteY29" fmla="*/ 1867693 h 1950720"/>
                <a:gd name="connsiteX30" fmla="*/ 96804 w 3304032"/>
                <a:gd name="connsiteY30" fmla="*/ 1863425 h 1950720"/>
                <a:gd name="connsiteX31" fmla="*/ 68153 w 3304032"/>
                <a:gd name="connsiteY31" fmla="*/ 1857939 h 1950720"/>
                <a:gd name="connsiteX32" fmla="*/ 61448 w 3304032"/>
                <a:gd name="connsiteY32" fmla="*/ 1845137 h 1950720"/>
                <a:gd name="connsiteX33" fmla="*/ 59619 w 3304032"/>
                <a:gd name="connsiteY33" fmla="*/ 1842699 h 1950720"/>
                <a:gd name="connsiteX34" fmla="*/ 49256 w 3304032"/>
                <a:gd name="connsiteY34" fmla="*/ 1848185 h 1950720"/>
                <a:gd name="connsiteX35" fmla="*/ 49865 w 3304032"/>
                <a:gd name="connsiteY35" fmla="*/ 1849405 h 1950720"/>
                <a:gd name="connsiteX36" fmla="*/ 52304 w 3304032"/>
                <a:gd name="connsiteY36" fmla="*/ 1858549 h 1950720"/>
                <a:gd name="connsiteX37" fmla="*/ 63276 w 3304032"/>
                <a:gd name="connsiteY37" fmla="*/ 1859768 h 1950720"/>
                <a:gd name="connsiteX38" fmla="*/ 65715 w 3304032"/>
                <a:gd name="connsiteY38" fmla="*/ 1860377 h 1950720"/>
                <a:gd name="connsiteX39" fmla="*/ 68153 w 3304032"/>
                <a:gd name="connsiteY39" fmla="*/ 1857939 h 1950720"/>
                <a:gd name="connsiteX40" fmla="*/ 17556 w 3304032"/>
                <a:gd name="connsiteY40" fmla="*/ 1832336 h 1950720"/>
                <a:gd name="connsiteX41" fmla="*/ 19385 w 3304032"/>
                <a:gd name="connsiteY41" fmla="*/ 1823192 h 1950720"/>
                <a:gd name="connsiteX42" fmla="*/ 11460 w 3304032"/>
                <a:gd name="connsiteY42" fmla="*/ 1822582 h 1950720"/>
                <a:gd name="connsiteX43" fmla="*/ 5364 w 3304032"/>
                <a:gd name="connsiteY43" fmla="*/ 1826240 h 1950720"/>
                <a:gd name="connsiteX44" fmla="*/ 2926 w 3304032"/>
                <a:gd name="connsiteY44" fmla="*/ 1829288 h 1950720"/>
                <a:gd name="connsiteX45" fmla="*/ 12680 w 3304032"/>
                <a:gd name="connsiteY45" fmla="*/ 1835993 h 1950720"/>
                <a:gd name="connsiteX46" fmla="*/ 17556 w 3304032"/>
                <a:gd name="connsiteY46" fmla="*/ 1832336 h 1950720"/>
                <a:gd name="connsiteX47" fmla="*/ 2529718 w 3304032"/>
                <a:gd name="connsiteY47" fmla="*/ 776509 h 1950720"/>
                <a:gd name="connsiteX48" fmla="*/ 2519965 w 3304032"/>
                <a:gd name="connsiteY48" fmla="*/ 776509 h 1950720"/>
                <a:gd name="connsiteX49" fmla="*/ 2512040 w 3304032"/>
                <a:gd name="connsiteY49" fmla="*/ 791139 h 1950720"/>
                <a:gd name="connsiteX50" fmla="*/ 2450470 w 3304032"/>
                <a:gd name="connsiteY50" fmla="*/ 791139 h 1950720"/>
                <a:gd name="connsiteX51" fmla="*/ 2348057 w 3304032"/>
                <a:gd name="connsiteY51" fmla="*/ 791139 h 1950720"/>
                <a:gd name="connsiteX52" fmla="*/ 2246254 w 3304032"/>
                <a:gd name="connsiteY52" fmla="*/ 791139 h 1950720"/>
                <a:gd name="connsiteX53" fmla="*/ 2156033 w 3304032"/>
                <a:gd name="connsiteY53" fmla="*/ 791139 h 1950720"/>
                <a:gd name="connsiteX54" fmla="*/ 2066422 w 3304032"/>
                <a:gd name="connsiteY54" fmla="*/ 791139 h 1950720"/>
                <a:gd name="connsiteX55" fmla="*/ 1978030 w 3304032"/>
                <a:gd name="connsiteY55" fmla="*/ 791139 h 1950720"/>
                <a:gd name="connsiteX56" fmla="*/ 1886590 w 3304032"/>
                <a:gd name="connsiteY56" fmla="*/ 791139 h 1950720"/>
                <a:gd name="connsiteX57" fmla="*/ 1857329 w 3304032"/>
                <a:gd name="connsiteY57" fmla="*/ 791139 h 1950720"/>
                <a:gd name="connsiteX58" fmla="*/ 1768328 w 3304032"/>
                <a:gd name="connsiteY58" fmla="*/ 791139 h 1950720"/>
                <a:gd name="connsiteX59" fmla="*/ 1683593 w 3304032"/>
                <a:gd name="connsiteY59" fmla="*/ 791139 h 1950720"/>
                <a:gd name="connsiteX60" fmla="*/ 1673840 w 3304032"/>
                <a:gd name="connsiteY60" fmla="*/ 822229 h 1950720"/>
                <a:gd name="connsiteX61" fmla="*/ 1659209 w 3304032"/>
                <a:gd name="connsiteY61" fmla="*/ 853318 h 1950720"/>
                <a:gd name="connsiteX62" fmla="*/ 1645189 w 3304032"/>
                <a:gd name="connsiteY62" fmla="*/ 863072 h 1950720"/>
                <a:gd name="connsiteX63" fmla="*/ 1651894 w 3304032"/>
                <a:gd name="connsiteY63" fmla="*/ 827105 h 1950720"/>
                <a:gd name="connsiteX64" fmla="*/ 1616537 w 3304032"/>
                <a:gd name="connsiteY64" fmla="*/ 814304 h 1950720"/>
                <a:gd name="connsiteX65" fmla="*/ 1608003 w 3304032"/>
                <a:gd name="connsiteY65" fmla="*/ 821619 h 1950720"/>
                <a:gd name="connsiteX66" fmla="*/ 1605565 w 3304032"/>
                <a:gd name="connsiteY66" fmla="*/ 839297 h 1950720"/>
                <a:gd name="connsiteX67" fmla="*/ 1594592 w 3304032"/>
                <a:gd name="connsiteY67" fmla="*/ 872216 h 1950720"/>
                <a:gd name="connsiteX68" fmla="*/ 1568989 w 3304032"/>
                <a:gd name="connsiteY68" fmla="*/ 922813 h 1950720"/>
                <a:gd name="connsiteX69" fmla="*/ 1544605 w 3304032"/>
                <a:gd name="connsiteY69" fmla="*/ 956950 h 1950720"/>
                <a:gd name="connsiteX70" fmla="*/ 1520221 w 3304032"/>
                <a:gd name="connsiteY70" fmla="*/ 991088 h 1950720"/>
                <a:gd name="connsiteX71" fmla="*/ 1487302 w 3304032"/>
                <a:gd name="connsiteY71" fmla="*/ 1026445 h 1950720"/>
                <a:gd name="connsiteX72" fmla="*/ 1480597 w 3304032"/>
                <a:gd name="connsiteY72" fmla="*/ 1055096 h 1950720"/>
                <a:gd name="connsiteX73" fmla="*/ 1463528 w 3304032"/>
                <a:gd name="connsiteY73" fmla="*/ 1087405 h 1950720"/>
                <a:gd name="connsiteX74" fmla="*/ 1439753 w 3304032"/>
                <a:gd name="connsiteY74" fmla="*/ 1119104 h 1950720"/>
                <a:gd name="connsiteX75" fmla="*/ 1445849 w 3304032"/>
                <a:gd name="connsiteY75" fmla="*/ 1139830 h 1950720"/>
                <a:gd name="connsiteX76" fmla="*/ 1434267 w 3304032"/>
                <a:gd name="connsiteY76" fmla="*/ 1171529 h 1950720"/>
                <a:gd name="connsiteX77" fmla="*/ 1443411 w 3304032"/>
                <a:gd name="connsiteY77" fmla="*/ 1204448 h 1950720"/>
                <a:gd name="connsiteX78" fmla="*/ 1451336 w 3304032"/>
                <a:gd name="connsiteY78" fmla="*/ 1217859 h 1950720"/>
                <a:gd name="connsiteX79" fmla="*/ 1446459 w 3304032"/>
                <a:gd name="connsiteY79" fmla="*/ 1227003 h 1950720"/>
                <a:gd name="connsiteX80" fmla="*/ 1448897 w 3304032"/>
                <a:gd name="connsiteY80" fmla="*/ 1281867 h 1950720"/>
                <a:gd name="connsiteX81" fmla="*/ 1464137 w 3304032"/>
                <a:gd name="connsiteY81" fmla="*/ 1321491 h 1950720"/>
                <a:gd name="connsiteX82" fmla="*/ 1459261 w 3304032"/>
                <a:gd name="connsiteY82" fmla="*/ 1342827 h 1950720"/>
                <a:gd name="connsiteX83" fmla="*/ 1465357 w 3304032"/>
                <a:gd name="connsiteY83" fmla="*/ 1348923 h 1950720"/>
                <a:gd name="connsiteX84" fmla="*/ 1493398 w 3304032"/>
                <a:gd name="connsiteY84" fmla="*/ 1353190 h 1950720"/>
                <a:gd name="connsiteX85" fmla="*/ 1501323 w 3304032"/>
                <a:gd name="connsiteY85" fmla="*/ 1363553 h 1950720"/>
                <a:gd name="connsiteX86" fmla="*/ 1518392 w 3304032"/>
                <a:gd name="connsiteY86" fmla="*/ 1365382 h 1950720"/>
                <a:gd name="connsiteX87" fmla="*/ 1517782 w 3304032"/>
                <a:gd name="connsiteY87" fmla="*/ 1376965 h 1950720"/>
                <a:gd name="connsiteX88" fmla="*/ 1531193 w 3304032"/>
                <a:gd name="connsiteY88" fmla="*/ 1381232 h 1950720"/>
                <a:gd name="connsiteX89" fmla="*/ 1543995 w 3304032"/>
                <a:gd name="connsiteY89" fmla="*/ 1403787 h 1950720"/>
                <a:gd name="connsiteX90" fmla="*/ 1542166 w 3304032"/>
                <a:gd name="connsiteY90" fmla="*/ 1423294 h 1950720"/>
                <a:gd name="connsiteX91" fmla="*/ 1580571 w 3304032"/>
                <a:gd name="connsiteY91" fmla="*/ 1420246 h 1950720"/>
                <a:gd name="connsiteX92" fmla="*/ 1623243 w 3304032"/>
                <a:gd name="connsiteY92" fmla="*/ 1415979 h 1950720"/>
                <a:gd name="connsiteX93" fmla="*/ 1617147 w 3304032"/>
                <a:gd name="connsiteY93" fmla="*/ 1423904 h 1950720"/>
                <a:gd name="connsiteX94" fmla="*/ 1660429 w 3304032"/>
                <a:gd name="connsiteY94" fmla="*/ 1442801 h 1950720"/>
                <a:gd name="connsiteX95" fmla="*/ 1725656 w 3304032"/>
                <a:gd name="connsiteY95" fmla="*/ 1469624 h 1950720"/>
                <a:gd name="connsiteX96" fmla="*/ 1790883 w 3304032"/>
                <a:gd name="connsiteY96" fmla="*/ 1469624 h 1950720"/>
                <a:gd name="connsiteX97" fmla="*/ 1817096 w 3304032"/>
                <a:gd name="connsiteY97" fmla="*/ 1469624 h 1950720"/>
                <a:gd name="connsiteX98" fmla="*/ 1821973 w 3304032"/>
                <a:gd name="connsiteY98" fmla="*/ 1453774 h 1950720"/>
                <a:gd name="connsiteX99" fmla="*/ 1878665 w 3304032"/>
                <a:gd name="connsiteY99" fmla="*/ 1453774 h 1950720"/>
                <a:gd name="connsiteX100" fmla="*/ 1886590 w 3304032"/>
                <a:gd name="connsiteY100" fmla="*/ 1467185 h 1950720"/>
                <a:gd name="connsiteX101" fmla="*/ 1899392 w 3304032"/>
                <a:gd name="connsiteY101" fmla="*/ 1479377 h 1950720"/>
                <a:gd name="connsiteX102" fmla="*/ 1914022 w 3304032"/>
                <a:gd name="connsiteY102" fmla="*/ 1496446 h 1950720"/>
                <a:gd name="connsiteX103" fmla="*/ 1918899 w 3304032"/>
                <a:gd name="connsiteY103" fmla="*/ 1516563 h 1950720"/>
                <a:gd name="connsiteX104" fmla="*/ 1921337 w 3304032"/>
                <a:gd name="connsiteY104" fmla="*/ 1537899 h 1950720"/>
                <a:gd name="connsiteX105" fmla="*/ 1934749 w 3304032"/>
                <a:gd name="connsiteY105" fmla="*/ 1549481 h 1950720"/>
                <a:gd name="connsiteX106" fmla="*/ 1959133 w 3304032"/>
                <a:gd name="connsiteY106" fmla="*/ 1561064 h 1950720"/>
                <a:gd name="connsiteX107" fmla="*/ 1988393 w 3304032"/>
                <a:gd name="connsiteY107" fmla="*/ 1530584 h 1950720"/>
                <a:gd name="connsiteX108" fmla="*/ 2015216 w 3304032"/>
                <a:gd name="connsiteY108" fmla="*/ 1529974 h 1950720"/>
                <a:gd name="connsiteX109" fmla="*/ 2034113 w 3304032"/>
                <a:gd name="connsiteY109" fmla="*/ 1545214 h 1950720"/>
                <a:gd name="connsiteX110" fmla="*/ 2043867 w 3304032"/>
                <a:gd name="connsiteY110" fmla="*/ 1572037 h 1950720"/>
                <a:gd name="connsiteX111" fmla="*/ 2049963 w 3304032"/>
                <a:gd name="connsiteY111" fmla="*/ 1594592 h 1950720"/>
                <a:gd name="connsiteX112" fmla="*/ 2064593 w 3304032"/>
                <a:gd name="connsiteY112" fmla="*/ 1616537 h 1950720"/>
                <a:gd name="connsiteX113" fmla="*/ 2065813 w 3304032"/>
                <a:gd name="connsiteY113" fmla="*/ 1643969 h 1950720"/>
                <a:gd name="connsiteX114" fmla="*/ 2070689 w 3304032"/>
                <a:gd name="connsiteY114" fmla="*/ 1662257 h 1950720"/>
                <a:gd name="connsiteX115" fmla="*/ 2094464 w 3304032"/>
                <a:gd name="connsiteY115" fmla="*/ 1674449 h 1950720"/>
                <a:gd name="connsiteX116" fmla="*/ 2116409 w 3304032"/>
                <a:gd name="connsiteY116" fmla="*/ 1682984 h 1950720"/>
                <a:gd name="connsiteX117" fmla="*/ 2129211 w 3304032"/>
                <a:gd name="connsiteY117" fmla="*/ 1681765 h 1950720"/>
                <a:gd name="connsiteX118" fmla="*/ 2125553 w 3304032"/>
                <a:gd name="connsiteY118" fmla="*/ 1668353 h 1950720"/>
                <a:gd name="connsiteX119" fmla="*/ 2127992 w 3304032"/>
                <a:gd name="connsiteY119" fmla="*/ 1649456 h 1950720"/>
                <a:gd name="connsiteX120" fmla="*/ 2134088 w 3304032"/>
                <a:gd name="connsiteY120" fmla="*/ 1622633 h 1950720"/>
                <a:gd name="connsiteX121" fmla="*/ 2145670 w 3304032"/>
                <a:gd name="connsiteY121" fmla="*/ 1605565 h 1950720"/>
                <a:gd name="connsiteX122" fmla="*/ 2168225 w 3304032"/>
                <a:gd name="connsiteY122" fmla="*/ 1586667 h 1950720"/>
                <a:gd name="connsiteX123" fmla="*/ 2204801 w 3304032"/>
                <a:gd name="connsiteY123" fmla="*/ 1570208 h 1950720"/>
                <a:gd name="connsiteX124" fmla="*/ 2241987 w 3304032"/>
                <a:gd name="connsiteY124" fmla="*/ 1541557 h 1950720"/>
                <a:gd name="connsiteX125" fmla="*/ 2271857 w 3304032"/>
                <a:gd name="connsiteY125" fmla="*/ 1532413 h 1950720"/>
                <a:gd name="connsiteX126" fmla="*/ 2293193 w 3304032"/>
                <a:gd name="connsiteY126" fmla="*/ 1529974 h 1950720"/>
                <a:gd name="connsiteX127" fmla="*/ 2314529 w 3304032"/>
                <a:gd name="connsiteY127" fmla="*/ 1538509 h 1950720"/>
                <a:gd name="connsiteX128" fmla="*/ 2344400 w 3304032"/>
                <a:gd name="connsiteY128" fmla="*/ 1533632 h 1950720"/>
                <a:gd name="connsiteX129" fmla="*/ 2364517 w 3304032"/>
                <a:gd name="connsiteY129" fmla="*/ 1554358 h 1950720"/>
                <a:gd name="connsiteX130" fmla="*/ 2387681 w 3304032"/>
                <a:gd name="connsiteY130" fmla="*/ 1555577 h 1950720"/>
                <a:gd name="connsiteX131" fmla="*/ 2402312 w 3304032"/>
                <a:gd name="connsiteY131" fmla="*/ 1548262 h 1950720"/>
                <a:gd name="connsiteX132" fmla="*/ 2412675 w 3304032"/>
                <a:gd name="connsiteY132" fmla="*/ 1553749 h 1950720"/>
                <a:gd name="connsiteX133" fmla="*/ 2420600 w 3304032"/>
                <a:gd name="connsiteY133" fmla="*/ 1548872 h 1950720"/>
                <a:gd name="connsiteX134" fmla="*/ 2415113 w 3304032"/>
                <a:gd name="connsiteY134" fmla="*/ 1540947 h 1950720"/>
                <a:gd name="connsiteX135" fmla="*/ 2419381 w 3304032"/>
                <a:gd name="connsiteY135" fmla="*/ 1525707 h 1950720"/>
                <a:gd name="connsiteX136" fmla="*/ 2416333 w 3304032"/>
                <a:gd name="connsiteY136" fmla="*/ 1515344 h 1950720"/>
                <a:gd name="connsiteX137" fmla="*/ 2430963 w 3304032"/>
                <a:gd name="connsiteY137" fmla="*/ 1509248 h 1950720"/>
                <a:gd name="connsiteX138" fmla="*/ 2456566 w 3304032"/>
                <a:gd name="connsiteY138" fmla="*/ 1506809 h 1950720"/>
                <a:gd name="connsiteX139" fmla="*/ 2485217 w 3304032"/>
                <a:gd name="connsiteY139" fmla="*/ 1511077 h 1950720"/>
                <a:gd name="connsiteX140" fmla="*/ 2523013 w 3304032"/>
                <a:gd name="connsiteY140" fmla="*/ 1506200 h 1950720"/>
                <a:gd name="connsiteX141" fmla="*/ 2541300 w 3304032"/>
                <a:gd name="connsiteY141" fmla="*/ 1515344 h 1950720"/>
                <a:gd name="connsiteX142" fmla="*/ 2553492 w 3304032"/>
                <a:gd name="connsiteY142" fmla="*/ 1533632 h 1950720"/>
                <a:gd name="connsiteX143" fmla="*/ 2558979 w 3304032"/>
                <a:gd name="connsiteY143" fmla="*/ 1535461 h 1950720"/>
                <a:gd name="connsiteX144" fmla="*/ 2596164 w 3304032"/>
                <a:gd name="connsiteY144" fmla="*/ 1517782 h 1950720"/>
                <a:gd name="connsiteX145" fmla="*/ 2607747 w 3304032"/>
                <a:gd name="connsiteY145" fmla="*/ 1523878 h 1950720"/>
                <a:gd name="connsiteX146" fmla="*/ 2626035 w 3304032"/>
                <a:gd name="connsiteY146" fmla="*/ 1556187 h 1950720"/>
                <a:gd name="connsiteX147" fmla="*/ 2630912 w 3304032"/>
                <a:gd name="connsiteY147" fmla="*/ 1577523 h 1950720"/>
                <a:gd name="connsiteX148" fmla="*/ 2618720 w 3304032"/>
                <a:gd name="connsiteY148" fmla="*/ 1603126 h 1950720"/>
                <a:gd name="connsiteX149" fmla="*/ 2621158 w 3304032"/>
                <a:gd name="connsiteY149" fmla="*/ 1618366 h 1950720"/>
                <a:gd name="connsiteX150" fmla="*/ 2630912 w 3304032"/>
                <a:gd name="connsiteY150" fmla="*/ 1648237 h 1950720"/>
                <a:gd name="connsiteX151" fmla="*/ 2643104 w 3304032"/>
                <a:gd name="connsiteY151" fmla="*/ 1681765 h 1950720"/>
                <a:gd name="connsiteX152" fmla="*/ 2654076 w 3304032"/>
                <a:gd name="connsiteY152" fmla="*/ 1690299 h 1950720"/>
                <a:gd name="connsiteX153" fmla="*/ 2656515 w 3304032"/>
                <a:gd name="connsiteY153" fmla="*/ 1707368 h 1950720"/>
                <a:gd name="connsiteX154" fmla="*/ 2672364 w 3304032"/>
                <a:gd name="connsiteY154" fmla="*/ 1712245 h 1950720"/>
                <a:gd name="connsiteX155" fmla="*/ 2682728 w 3304032"/>
                <a:gd name="connsiteY155" fmla="*/ 1707368 h 1950720"/>
                <a:gd name="connsiteX156" fmla="*/ 2694920 w 3304032"/>
                <a:gd name="connsiteY156" fmla="*/ 1683593 h 1950720"/>
                <a:gd name="connsiteX157" fmla="*/ 2699187 w 3304032"/>
                <a:gd name="connsiteY157" fmla="*/ 1668353 h 1950720"/>
                <a:gd name="connsiteX158" fmla="*/ 2704674 w 3304032"/>
                <a:gd name="connsiteY158" fmla="*/ 1642141 h 1950720"/>
                <a:gd name="connsiteX159" fmla="*/ 2697358 w 3304032"/>
                <a:gd name="connsiteY159" fmla="*/ 1597030 h 1950720"/>
                <a:gd name="connsiteX160" fmla="*/ 2700406 w 3304032"/>
                <a:gd name="connsiteY160" fmla="*/ 1580571 h 1950720"/>
                <a:gd name="connsiteX161" fmla="*/ 2691262 w 3304032"/>
                <a:gd name="connsiteY161" fmla="*/ 1553139 h 1950720"/>
                <a:gd name="connsiteX162" fmla="*/ 2686995 w 3304032"/>
                <a:gd name="connsiteY162" fmla="*/ 1520221 h 1950720"/>
                <a:gd name="connsiteX163" fmla="*/ 2687604 w 3304032"/>
                <a:gd name="connsiteY163" fmla="*/ 1493398 h 1950720"/>
                <a:gd name="connsiteX164" fmla="*/ 2698578 w 3304032"/>
                <a:gd name="connsiteY164" fmla="*/ 1465966 h 1950720"/>
                <a:gd name="connsiteX165" fmla="*/ 2719914 w 3304032"/>
                <a:gd name="connsiteY165" fmla="*/ 1442801 h 1950720"/>
                <a:gd name="connsiteX166" fmla="*/ 2742468 w 3304032"/>
                <a:gd name="connsiteY166" fmla="*/ 1424513 h 1950720"/>
                <a:gd name="connsiteX167" fmla="*/ 2784531 w 3304032"/>
                <a:gd name="connsiteY167" fmla="*/ 1399520 h 1950720"/>
                <a:gd name="connsiteX168" fmla="*/ 2792456 w 3304032"/>
                <a:gd name="connsiteY168" fmla="*/ 1386109 h 1950720"/>
                <a:gd name="connsiteX169" fmla="*/ 2812572 w 3304032"/>
                <a:gd name="connsiteY169" fmla="*/ 1372088 h 1950720"/>
                <a:gd name="connsiteX170" fmla="*/ 2829642 w 3304032"/>
                <a:gd name="connsiteY170" fmla="*/ 1369649 h 1950720"/>
                <a:gd name="connsiteX171" fmla="*/ 2856464 w 3304032"/>
                <a:gd name="connsiteY171" fmla="*/ 1346485 h 1950720"/>
                <a:gd name="connsiteX172" fmla="*/ 2893040 w 3304032"/>
                <a:gd name="connsiteY172" fmla="*/ 1334902 h 1950720"/>
                <a:gd name="connsiteX173" fmla="*/ 2921082 w 3304032"/>
                <a:gd name="connsiteY173" fmla="*/ 1305641 h 1950720"/>
                <a:gd name="connsiteX174" fmla="*/ 2926568 w 3304032"/>
                <a:gd name="connsiteY174" fmla="*/ 1266017 h 1950720"/>
                <a:gd name="connsiteX175" fmla="*/ 2927178 w 3304032"/>
                <a:gd name="connsiteY175" fmla="*/ 1252606 h 1950720"/>
                <a:gd name="connsiteX176" fmla="*/ 2918643 w 3304032"/>
                <a:gd name="connsiteY176" fmla="*/ 1250168 h 1950720"/>
                <a:gd name="connsiteX177" fmla="*/ 2927787 w 3304032"/>
                <a:gd name="connsiteY177" fmla="*/ 1212373 h 1950720"/>
                <a:gd name="connsiteX178" fmla="*/ 2909499 w 3304032"/>
                <a:gd name="connsiteY178" fmla="*/ 1199571 h 1950720"/>
                <a:gd name="connsiteX179" fmla="*/ 2929006 w 3304032"/>
                <a:gd name="connsiteY179" fmla="*/ 1205667 h 1950720"/>
                <a:gd name="connsiteX180" fmla="*/ 2929006 w 3304032"/>
                <a:gd name="connsiteY180" fmla="*/ 1180673 h 1950720"/>
                <a:gd name="connsiteX181" fmla="*/ 2940588 w 3304032"/>
                <a:gd name="connsiteY181" fmla="*/ 1164214 h 1950720"/>
                <a:gd name="connsiteX182" fmla="*/ 2934492 w 3304032"/>
                <a:gd name="connsiteY182" fmla="*/ 1196523 h 1950720"/>
                <a:gd name="connsiteX183" fmla="*/ 2946684 w 3304032"/>
                <a:gd name="connsiteY183" fmla="*/ 1211763 h 1950720"/>
                <a:gd name="connsiteX184" fmla="*/ 2929006 w 3304032"/>
                <a:gd name="connsiteY184" fmla="*/ 1238585 h 1950720"/>
                <a:gd name="connsiteX185" fmla="*/ 2931444 w 3304032"/>
                <a:gd name="connsiteY185" fmla="*/ 1239805 h 1950720"/>
                <a:gd name="connsiteX186" fmla="*/ 2958267 w 3304032"/>
                <a:gd name="connsiteY186" fmla="*/ 1208715 h 1950720"/>
                <a:gd name="connsiteX187" fmla="*/ 2972898 w 3304032"/>
                <a:gd name="connsiteY187" fmla="*/ 1193475 h 1950720"/>
                <a:gd name="connsiteX188" fmla="*/ 2976555 w 3304032"/>
                <a:gd name="connsiteY188" fmla="*/ 1178235 h 1950720"/>
                <a:gd name="connsiteX189" fmla="*/ 2971068 w 3304032"/>
                <a:gd name="connsiteY189" fmla="*/ 1171529 h 1950720"/>
                <a:gd name="connsiteX190" fmla="*/ 2970459 w 3304032"/>
                <a:gd name="connsiteY190" fmla="*/ 1150193 h 1950720"/>
                <a:gd name="connsiteX191" fmla="*/ 2977774 w 3304032"/>
                <a:gd name="connsiteY191" fmla="*/ 1159947 h 1950720"/>
                <a:gd name="connsiteX192" fmla="*/ 2984480 w 3304032"/>
                <a:gd name="connsiteY192" fmla="*/ 1162385 h 1950720"/>
                <a:gd name="connsiteX193" fmla="*/ 2983870 w 3304032"/>
                <a:gd name="connsiteY193" fmla="*/ 1172139 h 1950720"/>
                <a:gd name="connsiteX194" fmla="*/ 3015570 w 3304032"/>
                <a:gd name="connsiteY194" fmla="*/ 1142269 h 1950720"/>
                <a:gd name="connsiteX195" fmla="*/ 3030810 w 3304032"/>
                <a:gd name="connsiteY195" fmla="*/ 1114837 h 1950720"/>
                <a:gd name="connsiteX196" fmla="*/ 3022275 w 3304032"/>
                <a:gd name="connsiteY196" fmla="*/ 1113008 h 1950720"/>
                <a:gd name="connsiteX197" fmla="*/ 3035076 w 3304032"/>
                <a:gd name="connsiteY197" fmla="*/ 1102035 h 1950720"/>
                <a:gd name="connsiteX198" fmla="*/ 3032638 w 3304032"/>
                <a:gd name="connsiteY198" fmla="*/ 1106912 h 1950720"/>
                <a:gd name="connsiteX199" fmla="*/ 3052755 w 3304032"/>
                <a:gd name="connsiteY199" fmla="*/ 1106912 h 1950720"/>
                <a:gd name="connsiteX200" fmla="*/ 3100304 w 3304032"/>
                <a:gd name="connsiteY200" fmla="*/ 1095329 h 1950720"/>
                <a:gd name="connsiteX201" fmla="*/ 3093598 w 3304032"/>
                <a:gd name="connsiteY201" fmla="*/ 1088014 h 1950720"/>
                <a:gd name="connsiteX202" fmla="*/ 3045440 w 3304032"/>
                <a:gd name="connsiteY202" fmla="*/ 1095329 h 1950720"/>
                <a:gd name="connsiteX203" fmla="*/ 3074700 w 3304032"/>
                <a:gd name="connsiteY203" fmla="*/ 1084357 h 1950720"/>
                <a:gd name="connsiteX204" fmla="*/ 3093598 w 3304032"/>
                <a:gd name="connsiteY204" fmla="*/ 1082528 h 1950720"/>
                <a:gd name="connsiteX205" fmla="*/ 3108228 w 3304032"/>
                <a:gd name="connsiteY205" fmla="*/ 1080699 h 1950720"/>
                <a:gd name="connsiteX206" fmla="*/ 3133222 w 3304032"/>
                <a:gd name="connsiteY206" fmla="*/ 1073993 h 1950720"/>
                <a:gd name="connsiteX207" fmla="*/ 3147852 w 3304032"/>
                <a:gd name="connsiteY207" fmla="*/ 1074603 h 1950720"/>
                <a:gd name="connsiteX208" fmla="*/ 3171018 w 3304032"/>
                <a:gd name="connsiteY208" fmla="*/ 1068507 h 1950720"/>
                <a:gd name="connsiteX209" fmla="*/ 3177114 w 3304032"/>
                <a:gd name="connsiteY209" fmla="*/ 1058144 h 1950720"/>
                <a:gd name="connsiteX210" fmla="*/ 3170408 w 3304032"/>
                <a:gd name="connsiteY210" fmla="*/ 1049609 h 1950720"/>
                <a:gd name="connsiteX211" fmla="*/ 3169188 w 3304032"/>
                <a:gd name="connsiteY211" fmla="*/ 1063021 h 1950720"/>
                <a:gd name="connsiteX212" fmla="*/ 3156387 w 3304032"/>
                <a:gd name="connsiteY212" fmla="*/ 1062411 h 1950720"/>
                <a:gd name="connsiteX213" fmla="*/ 3152730 w 3304032"/>
                <a:gd name="connsiteY213" fmla="*/ 1042294 h 1950720"/>
                <a:gd name="connsiteX214" fmla="*/ 3159435 w 3304032"/>
                <a:gd name="connsiteY214" fmla="*/ 1022177 h 1950720"/>
                <a:gd name="connsiteX215" fmla="*/ 3167970 w 3304032"/>
                <a:gd name="connsiteY215" fmla="*/ 1014253 h 1950720"/>
                <a:gd name="connsiteX216" fmla="*/ 3191744 w 3304032"/>
                <a:gd name="connsiteY216" fmla="*/ 991697 h 1950720"/>
                <a:gd name="connsiteX217" fmla="*/ 3227710 w 3304032"/>
                <a:gd name="connsiteY217" fmla="*/ 980725 h 1950720"/>
                <a:gd name="connsiteX218" fmla="*/ 3264286 w 3304032"/>
                <a:gd name="connsiteY218" fmla="*/ 967923 h 1950720"/>
                <a:gd name="connsiteX219" fmla="*/ 3302691 w 3304032"/>
                <a:gd name="connsiteY219" fmla="*/ 949635 h 1950720"/>
                <a:gd name="connsiteX220" fmla="*/ 3301472 w 3304032"/>
                <a:gd name="connsiteY220" fmla="*/ 937443 h 1950720"/>
                <a:gd name="connsiteX221" fmla="*/ 3288670 w 3304032"/>
                <a:gd name="connsiteY221" fmla="*/ 916107 h 1950720"/>
                <a:gd name="connsiteX222" fmla="*/ 3305739 w 3304032"/>
                <a:gd name="connsiteY222" fmla="*/ 864291 h 1950720"/>
                <a:gd name="connsiteX223" fmla="*/ 3296595 w 3304032"/>
                <a:gd name="connsiteY223" fmla="*/ 853318 h 1950720"/>
                <a:gd name="connsiteX224" fmla="*/ 3274040 w 3304032"/>
                <a:gd name="connsiteY224" fmla="*/ 860024 h 1950720"/>
                <a:gd name="connsiteX225" fmla="*/ 3267334 w 3304032"/>
                <a:gd name="connsiteY225" fmla="*/ 849661 h 1950720"/>
                <a:gd name="connsiteX226" fmla="*/ 3233806 w 3304032"/>
                <a:gd name="connsiteY226" fmla="*/ 878312 h 1950720"/>
                <a:gd name="connsiteX227" fmla="*/ 3214299 w 3304032"/>
                <a:gd name="connsiteY227" fmla="*/ 908182 h 1950720"/>
                <a:gd name="connsiteX228" fmla="*/ 3197840 w 3304032"/>
                <a:gd name="connsiteY228" fmla="*/ 925251 h 1950720"/>
                <a:gd name="connsiteX229" fmla="*/ 3182600 w 3304032"/>
                <a:gd name="connsiteY229" fmla="*/ 930737 h 1950720"/>
                <a:gd name="connsiteX230" fmla="*/ 3172236 w 3304032"/>
                <a:gd name="connsiteY230" fmla="*/ 932566 h 1950720"/>
                <a:gd name="connsiteX231" fmla="*/ 3166140 w 3304032"/>
                <a:gd name="connsiteY231" fmla="*/ 942320 h 1950720"/>
                <a:gd name="connsiteX232" fmla="*/ 3109448 w 3304032"/>
                <a:gd name="connsiteY232" fmla="*/ 942320 h 1950720"/>
                <a:gd name="connsiteX233" fmla="*/ 3062508 w 3304032"/>
                <a:gd name="connsiteY233" fmla="*/ 942320 h 1950720"/>
                <a:gd name="connsiteX234" fmla="*/ 3046050 w 3304032"/>
                <a:gd name="connsiteY234" fmla="*/ 949635 h 1950720"/>
                <a:gd name="connsiteX235" fmla="*/ 3005206 w 3304032"/>
                <a:gd name="connsiteY235" fmla="*/ 975238 h 1950720"/>
                <a:gd name="connsiteX236" fmla="*/ 3006426 w 3304032"/>
                <a:gd name="connsiteY236" fmla="*/ 980725 h 1950720"/>
                <a:gd name="connsiteX237" fmla="*/ 3002768 w 3304032"/>
                <a:gd name="connsiteY237" fmla="*/ 995355 h 1950720"/>
                <a:gd name="connsiteX238" fmla="*/ 2974726 w 3304032"/>
                <a:gd name="connsiteY238" fmla="*/ 1007547 h 1950720"/>
                <a:gd name="connsiteX239" fmla="*/ 2950952 w 3304032"/>
                <a:gd name="connsiteY239" fmla="*/ 1004499 h 1950720"/>
                <a:gd name="connsiteX240" fmla="*/ 2926568 w 3304032"/>
                <a:gd name="connsiteY240" fmla="*/ 1003280 h 1950720"/>
                <a:gd name="connsiteX241" fmla="*/ 2910718 w 3304032"/>
                <a:gd name="connsiteY241" fmla="*/ 1007547 h 1950720"/>
                <a:gd name="connsiteX242" fmla="*/ 2908890 w 3304032"/>
                <a:gd name="connsiteY242" fmla="*/ 1018520 h 1950720"/>
                <a:gd name="connsiteX243" fmla="*/ 2908890 w 3304032"/>
                <a:gd name="connsiteY243" fmla="*/ 1018520 h 1950720"/>
                <a:gd name="connsiteX244" fmla="*/ 2908280 w 3304032"/>
                <a:gd name="connsiteY244" fmla="*/ 1022177 h 1950720"/>
                <a:gd name="connsiteX245" fmla="*/ 2872923 w 3304032"/>
                <a:gd name="connsiteY245" fmla="*/ 1044733 h 1950720"/>
                <a:gd name="connsiteX246" fmla="*/ 2845491 w 3304032"/>
                <a:gd name="connsiteY246" fmla="*/ 1055705 h 1950720"/>
                <a:gd name="connsiteX247" fmla="*/ 2827812 w 3304032"/>
                <a:gd name="connsiteY247" fmla="*/ 1060582 h 1950720"/>
                <a:gd name="connsiteX248" fmla="*/ 2805258 w 3304032"/>
                <a:gd name="connsiteY248" fmla="*/ 1070945 h 1950720"/>
                <a:gd name="connsiteX249" fmla="*/ 2780874 w 3304032"/>
                <a:gd name="connsiteY249" fmla="*/ 1076432 h 1950720"/>
                <a:gd name="connsiteX250" fmla="*/ 2765634 w 3304032"/>
                <a:gd name="connsiteY250" fmla="*/ 1074603 h 1950720"/>
                <a:gd name="connsiteX251" fmla="*/ 2749174 w 3304032"/>
                <a:gd name="connsiteY251" fmla="*/ 1066678 h 1950720"/>
                <a:gd name="connsiteX252" fmla="*/ 2765634 w 3304032"/>
                <a:gd name="connsiteY252" fmla="*/ 1052048 h 1950720"/>
                <a:gd name="connsiteX253" fmla="*/ 2765634 w 3304032"/>
                <a:gd name="connsiteY253" fmla="*/ 1052048 h 1950720"/>
                <a:gd name="connsiteX254" fmla="*/ 2777826 w 3304032"/>
                <a:gd name="connsiteY254" fmla="*/ 1038637 h 1950720"/>
                <a:gd name="connsiteX255" fmla="*/ 2800380 w 3304032"/>
                <a:gd name="connsiteY255" fmla="*/ 1017910 h 1950720"/>
                <a:gd name="connsiteX256" fmla="*/ 2800380 w 3304032"/>
                <a:gd name="connsiteY256" fmla="*/ 1017910 h 1950720"/>
                <a:gd name="connsiteX257" fmla="*/ 2800380 w 3304032"/>
                <a:gd name="connsiteY257" fmla="*/ 1017910 h 1950720"/>
                <a:gd name="connsiteX258" fmla="*/ 2804648 w 3304032"/>
                <a:gd name="connsiteY258" fmla="*/ 1002670 h 1950720"/>
                <a:gd name="connsiteX259" fmla="*/ 2807696 w 3304032"/>
                <a:gd name="connsiteY259" fmla="*/ 981334 h 1950720"/>
                <a:gd name="connsiteX260" fmla="*/ 2797942 w 3304032"/>
                <a:gd name="connsiteY260" fmla="*/ 977067 h 1950720"/>
                <a:gd name="connsiteX261" fmla="*/ 2771730 w 3304032"/>
                <a:gd name="connsiteY261" fmla="*/ 994136 h 1950720"/>
                <a:gd name="connsiteX262" fmla="*/ 2766243 w 3304032"/>
                <a:gd name="connsiteY262" fmla="*/ 993526 h 1950720"/>
                <a:gd name="connsiteX263" fmla="*/ 2768072 w 3304032"/>
                <a:gd name="connsiteY263" fmla="*/ 984382 h 1950720"/>
                <a:gd name="connsiteX264" fmla="*/ 2791236 w 3304032"/>
                <a:gd name="connsiteY264" fmla="*/ 969142 h 1950720"/>
                <a:gd name="connsiteX265" fmla="*/ 2800990 w 3304032"/>
                <a:gd name="connsiteY265" fmla="*/ 952073 h 1950720"/>
                <a:gd name="connsiteX266" fmla="*/ 2805258 w 3304032"/>
                <a:gd name="connsiteY266" fmla="*/ 935005 h 1950720"/>
                <a:gd name="connsiteX267" fmla="*/ 2788798 w 3304032"/>
                <a:gd name="connsiteY267" fmla="*/ 920374 h 1950720"/>
                <a:gd name="connsiteX268" fmla="*/ 2766243 w 3304032"/>
                <a:gd name="connsiteY268" fmla="*/ 912449 h 1950720"/>
                <a:gd name="connsiteX269" fmla="*/ 2755880 w 3304032"/>
                <a:gd name="connsiteY269" fmla="*/ 927080 h 1950720"/>
                <a:gd name="connsiteX270" fmla="*/ 2747346 w 3304032"/>
                <a:gd name="connsiteY270" fmla="*/ 930737 h 1950720"/>
                <a:gd name="connsiteX271" fmla="*/ 2733934 w 3304032"/>
                <a:gd name="connsiteY271" fmla="*/ 949635 h 1950720"/>
                <a:gd name="connsiteX272" fmla="*/ 2736372 w 3304032"/>
                <a:gd name="connsiteY272" fmla="*/ 936833 h 1950720"/>
                <a:gd name="connsiteX273" fmla="*/ 2720523 w 3304032"/>
                <a:gd name="connsiteY273" fmla="*/ 945977 h 1950720"/>
                <a:gd name="connsiteX274" fmla="*/ 2707722 w 3304032"/>
                <a:gd name="connsiteY274" fmla="*/ 958169 h 1950720"/>
                <a:gd name="connsiteX275" fmla="*/ 2691872 w 3304032"/>
                <a:gd name="connsiteY275" fmla="*/ 977067 h 1950720"/>
                <a:gd name="connsiteX276" fmla="*/ 2683947 w 3304032"/>
                <a:gd name="connsiteY276" fmla="*/ 992917 h 1950720"/>
                <a:gd name="connsiteX277" fmla="*/ 2684556 w 3304032"/>
                <a:gd name="connsiteY277" fmla="*/ 1016081 h 1950720"/>
                <a:gd name="connsiteX278" fmla="*/ 2673584 w 3304032"/>
                <a:gd name="connsiteY278" fmla="*/ 1040465 h 1950720"/>
                <a:gd name="connsiteX279" fmla="*/ 2653467 w 3304032"/>
                <a:gd name="connsiteY279" fmla="*/ 1058753 h 1950720"/>
                <a:gd name="connsiteX280" fmla="*/ 2644932 w 3304032"/>
                <a:gd name="connsiteY280" fmla="*/ 1064240 h 1950720"/>
                <a:gd name="connsiteX281" fmla="*/ 2635179 w 3304032"/>
                <a:gd name="connsiteY281" fmla="*/ 1068507 h 1950720"/>
                <a:gd name="connsiteX282" fmla="*/ 2624206 w 3304032"/>
                <a:gd name="connsiteY282" fmla="*/ 1068507 h 1950720"/>
                <a:gd name="connsiteX283" fmla="*/ 2622378 w 3304032"/>
                <a:gd name="connsiteY283" fmla="*/ 1066069 h 1950720"/>
                <a:gd name="connsiteX284" fmla="*/ 2621768 w 3304032"/>
                <a:gd name="connsiteY284" fmla="*/ 1045952 h 1950720"/>
                <a:gd name="connsiteX285" fmla="*/ 2626035 w 3304032"/>
                <a:gd name="connsiteY285" fmla="*/ 1036198 h 1950720"/>
                <a:gd name="connsiteX286" fmla="*/ 2630302 w 3304032"/>
                <a:gd name="connsiteY286" fmla="*/ 1027054 h 1950720"/>
                <a:gd name="connsiteX287" fmla="*/ 2633960 w 3304032"/>
                <a:gd name="connsiteY287" fmla="*/ 1008766 h 1950720"/>
                <a:gd name="connsiteX288" fmla="*/ 2649200 w 3304032"/>
                <a:gd name="connsiteY288" fmla="*/ 987430 h 1950720"/>
                <a:gd name="connsiteX289" fmla="*/ 2666878 w 3304032"/>
                <a:gd name="connsiteY289" fmla="*/ 961217 h 1950720"/>
                <a:gd name="connsiteX290" fmla="*/ 2694920 w 3304032"/>
                <a:gd name="connsiteY290" fmla="*/ 932566 h 1950720"/>
                <a:gd name="connsiteX291" fmla="*/ 2690652 w 3304032"/>
                <a:gd name="connsiteY291" fmla="*/ 932566 h 1950720"/>
                <a:gd name="connsiteX292" fmla="*/ 2657734 w 3304032"/>
                <a:gd name="connsiteY292" fmla="*/ 956950 h 1950720"/>
                <a:gd name="connsiteX293" fmla="*/ 2655296 w 3304032"/>
                <a:gd name="connsiteY293" fmla="*/ 952683 h 1950720"/>
                <a:gd name="connsiteX294" fmla="*/ 2672974 w 3304032"/>
                <a:gd name="connsiteY294" fmla="*/ 938662 h 1950720"/>
                <a:gd name="connsiteX295" fmla="*/ 2701626 w 3304032"/>
                <a:gd name="connsiteY295" fmla="*/ 914278 h 1950720"/>
                <a:gd name="connsiteX296" fmla="*/ 2724180 w 3304032"/>
                <a:gd name="connsiteY296" fmla="*/ 911230 h 1950720"/>
                <a:gd name="connsiteX297" fmla="*/ 2751003 w 3304032"/>
                <a:gd name="connsiteY297" fmla="*/ 903305 h 1950720"/>
                <a:gd name="connsiteX298" fmla="*/ 2773558 w 3304032"/>
                <a:gd name="connsiteY298" fmla="*/ 907573 h 1950720"/>
                <a:gd name="connsiteX299" fmla="*/ 2774168 w 3304032"/>
                <a:gd name="connsiteY299" fmla="*/ 907573 h 1950720"/>
                <a:gd name="connsiteX300" fmla="*/ 2802819 w 3304032"/>
                <a:gd name="connsiteY300" fmla="*/ 904525 h 1950720"/>
                <a:gd name="connsiteX301" fmla="*/ 2793675 w 3304032"/>
                <a:gd name="connsiteY301" fmla="*/ 889285 h 1950720"/>
                <a:gd name="connsiteX302" fmla="*/ 2793675 w 3304032"/>
                <a:gd name="connsiteY302" fmla="*/ 889285 h 1950720"/>
                <a:gd name="connsiteX303" fmla="*/ 2786360 w 3304032"/>
                <a:gd name="connsiteY303" fmla="*/ 888065 h 1950720"/>
                <a:gd name="connsiteX304" fmla="*/ 2786360 w 3304032"/>
                <a:gd name="connsiteY304" fmla="*/ 888065 h 1950720"/>
                <a:gd name="connsiteX305" fmla="*/ 2786360 w 3304032"/>
                <a:gd name="connsiteY305" fmla="*/ 888065 h 1950720"/>
                <a:gd name="connsiteX306" fmla="*/ 2777826 w 3304032"/>
                <a:gd name="connsiteY306" fmla="*/ 886237 h 1950720"/>
                <a:gd name="connsiteX307" fmla="*/ 2775387 w 3304032"/>
                <a:gd name="connsiteY307" fmla="*/ 875873 h 1950720"/>
                <a:gd name="connsiteX308" fmla="*/ 2744298 w 3304032"/>
                <a:gd name="connsiteY308" fmla="*/ 878921 h 1950720"/>
                <a:gd name="connsiteX309" fmla="*/ 2713818 w 3304032"/>
                <a:gd name="connsiteY309" fmla="*/ 887456 h 1950720"/>
                <a:gd name="connsiteX310" fmla="*/ 2698578 w 3304032"/>
                <a:gd name="connsiteY310" fmla="*/ 873435 h 1950720"/>
                <a:gd name="connsiteX311" fmla="*/ 2683338 w 3304032"/>
                <a:gd name="connsiteY311" fmla="*/ 868558 h 1950720"/>
                <a:gd name="connsiteX312" fmla="*/ 2702235 w 3304032"/>
                <a:gd name="connsiteY312" fmla="*/ 848441 h 1950720"/>
                <a:gd name="connsiteX313" fmla="*/ 2669926 w 3304032"/>
                <a:gd name="connsiteY313" fmla="*/ 860633 h 1950720"/>
                <a:gd name="connsiteX314" fmla="*/ 2640056 w 3304032"/>
                <a:gd name="connsiteY314" fmla="*/ 873435 h 1950720"/>
                <a:gd name="connsiteX315" fmla="*/ 2612014 w 3304032"/>
                <a:gd name="connsiteY315" fmla="*/ 882579 h 1950720"/>
                <a:gd name="connsiteX316" fmla="*/ 2599212 w 3304032"/>
                <a:gd name="connsiteY316" fmla="*/ 869777 h 1950720"/>
                <a:gd name="connsiteX317" fmla="*/ 2565684 w 3304032"/>
                <a:gd name="connsiteY317" fmla="*/ 877702 h 1950720"/>
                <a:gd name="connsiteX318" fmla="*/ 2568123 w 3304032"/>
                <a:gd name="connsiteY318" fmla="*/ 872216 h 1950720"/>
                <a:gd name="connsiteX319" fmla="*/ 2596164 w 3304032"/>
                <a:gd name="connsiteY319" fmla="*/ 856366 h 1950720"/>
                <a:gd name="connsiteX320" fmla="*/ 2624816 w 3304032"/>
                <a:gd name="connsiteY320" fmla="*/ 841126 h 1950720"/>
                <a:gd name="connsiteX321" fmla="*/ 2660782 w 3304032"/>
                <a:gd name="connsiteY321" fmla="*/ 828325 h 1950720"/>
                <a:gd name="connsiteX322" fmla="*/ 2660782 w 3304032"/>
                <a:gd name="connsiteY322" fmla="*/ 828325 h 1950720"/>
                <a:gd name="connsiteX323" fmla="*/ 2660782 w 3304032"/>
                <a:gd name="connsiteY323" fmla="*/ 828325 h 1950720"/>
                <a:gd name="connsiteX324" fmla="*/ 2628474 w 3304032"/>
                <a:gd name="connsiteY324" fmla="*/ 818571 h 1950720"/>
                <a:gd name="connsiteX325" fmla="*/ 2601651 w 3304032"/>
                <a:gd name="connsiteY325" fmla="*/ 823448 h 1950720"/>
                <a:gd name="connsiteX326" fmla="*/ 2578486 w 3304032"/>
                <a:gd name="connsiteY326" fmla="*/ 811865 h 1950720"/>
                <a:gd name="connsiteX327" fmla="*/ 2550444 w 3304032"/>
                <a:gd name="connsiteY327" fmla="*/ 805769 h 1950720"/>
                <a:gd name="connsiteX328" fmla="*/ 2530938 w 3304032"/>
                <a:gd name="connsiteY328" fmla="*/ 803331 h 1950720"/>
                <a:gd name="connsiteX329" fmla="*/ 2524841 w 3304032"/>
                <a:gd name="connsiteY329" fmla="*/ 797235 h 1950720"/>
                <a:gd name="connsiteX330" fmla="*/ 2529718 w 3304032"/>
                <a:gd name="connsiteY330" fmla="*/ 776509 h 1950720"/>
                <a:gd name="connsiteX331" fmla="*/ 1063021 w 3304032"/>
                <a:gd name="connsiteY331" fmla="*/ 490606 h 1950720"/>
                <a:gd name="connsiteX332" fmla="*/ 1105083 w 3304032"/>
                <a:gd name="connsiteY332" fmla="*/ 473537 h 1950720"/>
                <a:gd name="connsiteX333" fmla="*/ 1105083 w 3304032"/>
                <a:gd name="connsiteY333" fmla="*/ 462565 h 1950720"/>
                <a:gd name="connsiteX334" fmla="*/ 1089233 w 3304032"/>
                <a:gd name="connsiteY334" fmla="*/ 460126 h 1950720"/>
                <a:gd name="connsiteX335" fmla="*/ 1068507 w 3304032"/>
                <a:gd name="connsiteY335" fmla="*/ 465613 h 1950720"/>
                <a:gd name="connsiteX336" fmla="*/ 1029493 w 3304032"/>
                <a:gd name="connsiteY336" fmla="*/ 478414 h 1950720"/>
                <a:gd name="connsiteX337" fmla="*/ 1016081 w 3304032"/>
                <a:gd name="connsiteY337" fmla="*/ 494873 h 1950720"/>
                <a:gd name="connsiteX338" fmla="*/ 1020349 w 3304032"/>
                <a:gd name="connsiteY338" fmla="*/ 504627 h 1950720"/>
                <a:gd name="connsiteX339" fmla="*/ 1063021 w 3304032"/>
                <a:gd name="connsiteY339" fmla="*/ 490606 h 1950720"/>
                <a:gd name="connsiteX340" fmla="*/ 827105 w 3304032"/>
                <a:gd name="connsiteY340" fmla="*/ 390632 h 1950720"/>
                <a:gd name="connsiteX341" fmla="*/ 841126 w 3304032"/>
                <a:gd name="connsiteY341" fmla="*/ 376611 h 1950720"/>
                <a:gd name="connsiteX342" fmla="*/ 823448 w 3304032"/>
                <a:gd name="connsiteY342" fmla="*/ 373563 h 1950720"/>
                <a:gd name="connsiteX343" fmla="*/ 788701 w 3304032"/>
                <a:gd name="connsiteY343" fmla="*/ 379659 h 1950720"/>
                <a:gd name="connsiteX344" fmla="*/ 793577 w 3304032"/>
                <a:gd name="connsiteY344" fmla="*/ 389413 h 1950720"/>
                <a:gd name="connsiteX345" fmla="*/ 803331 w 3304032"/>
                <a:gd name="connsiteY345" fmla="*/ 396118 h 1950720"/>
                <a:gd name="connsiteX346" fmla="*/ 827105 w 3304032"/>
                <a:gd name="connsiteY346" fmla="*/ 390632 h 1950720"/>
                <a:gd name="connsiteX347" fmla="*/ 834421 w 3304032"/>
                <a:gd name="connsiteY347" fmla="*/ 254691 h 1950720"/>
                <a:gd name="connsiteX348" fmla="*/ 815523 w 3304032"/>
                <a:gd name="connsiteY348" fmla="*/ 268102 h 1950720"/>
                <a:gd name="connsiteX349" fmla="*/ 817961 w 3304032"/>
                <a:gd name="connsiteY349" fmla="*/ 271150 h 1950720"/>
                <a:gd name="connsiteX350" fmla="*/ 843565 w 3304032"/>
                <a:gd name="connsiteY350" fmla="*/ 268712 h 1950720"/>
                <a:gd name="connsiteX351" fmla="*/ 845393 w 3304032"/>
                <a:gd name="connsiteY351" fmla="*/ 275417 h 1950720"/>
                <a:gd name="connsiteX352" fmla="*/ 855757 w 3304032"/>
                <a:gd name="connsiteY352" fmla="*/ 282733 h 1950720"/>
                <a:gd name="connsiteX353" fmla="*/ 885627 w 3304032"/>
                <a:gd name="connsiteY353" fmla="*/ 275417 h 1950720"/>
                <a:gd name="connsiteX354" fmla="*/ 892942 w 3304032"/>
                <a:gd name="connsiteY354" fmla="*/ 271760 h 1950720"/>
                <a:gd name="connsiteX355" fmla="*/ 872825 w 3304032"/>
                <a:gd name="connsiteY355" fmla="*/ 266883 h 1950720"/>
                <a:gd name="connsiteX356" fmla="*/ 863072 w 3304032"/>
                <a:gd name="connsiteY356" fmla="*/ 257739 h 1950720"/>
                <a:gd name="connsiteX357" fmla="*/ 842345 w 3304032"/>
                <a:gd name="connsiteY357" fmla="*/ 261397 h 1950720"/>
                <a:gd name="connsiteX358" fmla="*/ 834421 w 3304032"/>
                <a:gd name="connsiteY358" fmla="*/ 254691 h 1950720"/>
                <a:gd name="connsiteX359" fmla="*/ 1595811 w 3304032"/>
                <a:gd name="connsiteY359" fmla="*/ 9632 h 1950720"/>
                <a:gd name="connsiteX360" fmla="*/ 1568989 w 3304032"/>
                <a:gd name="connsiteY360" fmla="*/ 2926 h 1950720"/>
                <a:gd name="connsiteX361" fmla="*/ 1506809 w 3304032"/>
                <a:gd name="connsiteY361" fmla="*/ 19995 h 1950720"/>
                <a:gd name="connsiteX362" fmla="*/ 1487302 w 3304032"/>
                <a:gd name="connsiteY362" fmla="*/ 18166 h 1950720"/>
                <a:gd name="connsiteX363" fmla="*/ 1420246 w 3304032"/>
                <a:gd name="connsiteY363" fmla="*/ 32187 h 1950720"/>
                <a:gd name="connsiteX364" fmla="*/ 1390985 w 3304032"/>
                <a:gd name="connsiteY364" fmla="*/ 35845 h 1950720"/>
                <a:gd name="connsiteX365" fmla="*/ 1343437 w 3304032"/>
                <a:gd name="connsiteY365" fmla="*/ 51085 h 1950720"/>
                <a:gd name="connsiteX366" fmla="*/ 1314176 w 3304032"/>
                <a:gd name="connsiteY366" fmla="*/ 66934 h 1950720"/>
                <a:gd name="connsiteX367" fmla="*/ 1261750 w 3304032"/>
                <a:gd name="connsiteY367" fmla="*/ 82174 h 1950720"/>
                <a:gd name="connsiteX368" fmla="*/ 1215421 w 3304032"/>
                <a:gd name="connsiteY368" fmla="*/ 82784 h 1950720"/>
                <a:gd name="connsiteX369" fmla="*/ 1177016 w 3304032"/>
                <a:gd name="connsiteY369" fmla="*/ 100462 h 1950720"/>
                <a:gd name="connsiteX370" fmla="*/ 1196523 w 3304032"/>
                <a:gd name="connsiteY370" fmla="*/ 110825 h 1950720"/>
                <a:gd name="connsiteX371" fmla="*/ 1200790 w 3304032"/>
                <a:gd name="connsiteY371" fmla="*/ 124846 h 1950720"/>
                <a:gd name="connsiteX372" fmla="*/ 1195913 w 3304032"/>
                <a:gd name="connsiteY372" fmla="*/ 141305 h 1950720"/>
                <a:gd name="connsiteX373" fmla="*/ 1209934 w 3304032"/>
                <a:gd name="connsiteY373" fmla="*/ 154107 h 1950720"/>
                <a:gd name="connsiteX374" fmla="*/ 1202619 w 3304032"/>
                <a:gd name="connsiteY374" fmla="*/ 175443 h 1950720"/>
                <a:gd name="connsiteX375" fmla="*/ 1146536 w 3304032"/>
                <a:gd name="connsiteY375" fmla="*/ 176662 h 1950720"/>
                <a:gd name="connsiteX376" fmla="*/ 1172749 w 3304032"/>
                <a:gd name="connsiteY376" fmla="*/ 159593 h 1950720"/>
                <a:gd name="connsiteX377" fmla="*/ 1152022 w 3304032"/>
                <a:gd name="connsiteY377" fmla="*/ 159593 h 1950720"/>
                <a:gd name="connsiteX378" fmla="*/ 1072165 w 3304032"/>
                <a:gd name="connsiteY378" fmla="*/ 176053 h 1950720"/>
                <a:gd name="connsiteX379" fmla="*/ 1016691 w 3304032"/>
                <a:gd name="connsiteY379" fmla="*/ 190073 h 1950720"/>
                <a:gd name="connsiteX380" fmla="*/ 1022787 w 3304032"/>
                <a:gd name="connsiteY380" fmla="*/ 210190 h 1950720"/>
                <a:gd name="connsiteX381" fmla="*/ 1015472 w 3304032"/>
                <a:gd name="connsiteY381" fmla="*/ 223601 h 1950720"/>
                <a:gd name="connsiteX382" fmla="*/ 1042904 w 3304032"/>
                <a:gd name="connsiteY382" fmla="*/ 232136 h 1950720"/>
                <a:gd name="connsiteX383" fmla="*/ 1084966 w 3304032"/>
                <a:gd name="connsiteY383" fmla="*/ 227869 h 1950720"/>
                <a:gd name="connsiteX384" fmla="*/ 1095939 w 3304032"/>
                <a:gd name="connsiteY384" fmla="*/ 235793 h 1950720"/>
                <a:gd name="connsiteX385" fmla="*/ 1113617 w 3304032"/>
                <a:gd name="connsiteY385" fmla="*/ 227869 h 1950720"/>
                <a:gd name="connsiteX386" fmla="*/ 1150803 w 3304032"/>
                <a:gd name="connsiteY386" fmla="*/ 220553 h 1950720"/>
                <a:gd name="connsiteX387" fmla="*/ 1167262 w 3304032"/>
                <a:gd name="connsiteY387" fmla="*/ 220553 h 1950720"/>
                <a:gd name="connsiteX388" fmla="*/ 1131296 w 3304032"/>
                <a:gd name="connsiteY388" fmla="*/ 233355 h 1950720"/>
                <a:gd name="connsiteX389" fmla="*/ 1138001 w 3304032"/>
                <a:gd name="connsiteY389" fmla="*/ 239451 h 1950720"/>
                <a:gd name="connsiteX390" fmla="*/ 1122761 w 3304032"/>
                <a:gd name="connsiteY390" fmla="*/ 255301 h 1950720"/>
                <a:gd name="connsiteX391" fmla="*/ 1089233 w 3304032"/>
                <a:gd name="connsiteY391" fmla="*/ 266273 h 1950720"/>
                <a:gd name="connsiteX392" fmla="*/ 1073993 w 3304032"/>
                <a:gd name="connsiteY392" fmla="*/ 263225 h 1950720"/>
                <a:gd name="connsiteX393" fmla="*/ 1031321 w 3304032"/>
                <a:gd name="connsiteY393" fmla="*/ 279685 h 1950720"/>
                <a:gd name="connsiteX394" fmla="*/ 1020349 w 3304032"/>
                <a:gd name="connsiteY394" fmla="*/ 274198 h 1950720"/>
                <a:gd name="connsiteX395" fmla="*/ 995355 w 3304032"/>
                <a:gd name="connsiteY395" fmla="*/ 276637 h 1950720"/>
                <a:gd name="connsiteX396" fmla="*/ 963046 w 3304032"/>
                <a:gd name="connsiteY396" fmla="*/ 294925 h 1950720"/>
                <a:gd name="connsiteX397" fmla="*/ 916717 w 3304032"/>
                <a:gd name="connsiteY397" fmla="*/ 313822 h 1950720"/>
                <a:gd name="connsiteX398" fmla="*/ 881360 w 3304032"/>
                <a:gd name="connsiteY398" fmla="*/ 334549 h 1950720"/>
                <a:gd name="connsiteX399" fmla="*/ 883189 w 3304032"/>
                <a:gd name="connsiteY399" fmla="*/ 349179 h 1950720"/>
                <a:gd name="connsiteX400" fmla="*/ 858805 w 3304032"/>
                <a:gd name="connsiteY400" fmla="*/ 369296 h 1950720"/>
                <a:gd name="connsiteX401" fmla="*/ 867339 w 3304032"/>
                <a:gd name="connsiteY401" fmla="*/ 377830 h 1950720"/>
                <a:gd name="connsiteX402" fmla="*/ 870387 w 3304032"/>
                <a:gd name="connsiteY402" fmla="*/ 394289 h 1950720"/>
                <a:gd name="connsiteX403" fmla="*/ 914278 w 3304032"/>
                <a:gd name="connsiteY403" fmla="*/ 387584 h 1950720"/>
                <a:gd name="connsiteX404" fmla="*/ 916717 w 3304032"/>
                <a:gd name="connsiteY404" fmla="*/ 400385 h 1950720"/>
                <a:gd name="connsiteX405" fmla="*/ 896600 w 3304032"/>
                <a:gd name="connsiteY405" fmla="*/ 413187 h 1950720"/>
                <a:gd name="connsiteX406" fmla="*/ 874654 w 3304032"/>
                <a:gd name="connsiteY406" fmla="*/ 434523 h 1950720"/>
                <a:gd name="connsiteX407" fmla="*/ 891723 w 3304032"/>
                <a:gd name="connsiteY407" fmla="*/ 434523 h 1950720"/>
                <a:gd name="connsiteX408" fmla="*/ 935614 w 3304032"/>
                <a:gd name="connsiteY408" fmla="*/ 420502 h 1950720"/>
                <a:gd name="connsiteX409" fmla="*/ 925861 w 3304032"/>
                <a:gd name="connsiteY409" fmla="*/ 438181 h 1950720"/>
                <a:gd name="connsiteX410" fmla="*/ 947806 w 3304032"/>
                <a:gd name="connsiteY410" fmla="*/ 425379 h 1950720"/>
                <a:gd name="connsiteX411" fmla="*/ 945368 w 3304032"/>
                <a:gd name="connsiteY411" fmla="*/ 443667 h 1950720"/>
                <a:gd name="connsiteX412" fmla="*/ 974629 w 3304032"/>
                <a:gd name="connsiteY412" fmla="*/ 430256 h 1950720"/>
                <a:gd name="connsiteX413" fmla="*/ 977067 w 3304032"/>
                <a:gd name="connsiteY413" fmla="*/ 436961 h 1950720"/>
                <a:gd name="connsiteX414" fmla="*/ 1020958 w 3304032"/>
                <a:gd name="connsiteY414" fmla="*/ 425989 h 1950720"/>
                <a:gd name="connsiteX415" fmla="*/ 983163 w 3304032"/>
                <a:gd name="connsiteY415" fmla="*/ 446715 h 1950720"/>
                <a:gd name="connsiteX416" fmla="*/ 948416 w 3304032"/>
                <a:gd name="connsiteY416" fmla="*/ 474147 h 1950720"/>
                <a:gd name="connsiteX417" fmla="*/ 913669 w 3304032"/>
                <a:gd name="connsiteY417" fmla="*/ 486949 h 1950720"/>
                <a:gd name="connsiteX418" fmla="*/ 899648 w 3304032"/>
                <a:gd name="connsiteY418" fmla="*/ 494264 h 1950720"/>
                <a:gd name="connsiteX419" fmla="*/ 836859 w 3304032"/>
                <a:gd name="connsiteY419" fmla="*/ 516209 h 1950720"/>
                <a:gd name="connsiteX420" fmla="*/ 806989 w 3304032"/>
                <a:gd name="connsiteY420" fmla="*/ 530840 h 1950720"/>
                <a:gd name="connsiteX421" fmla="*/ 767365 w 3304032"/>
                <a:gd name="connsiteY421" fmla="*/ 535107 h 1950720"/>
                <a:gd name="connsiteX422" fmla="*/ 715549 w 3304032"/>
                <a:gd name="connsiteY422" fmla="*/ 555224 h 1950720"/>
                <a:gd name="connsiteX423" fmla="*/ 675315 w 3304032"/>
                <a:gd name="connsiteY423" fmla="*/ 566197 h 1950720"/>
                <a:gd name="connsiteX424" fmla="*/ 625937 w 3304032"/>
                <a:gd name="connsiteY424" fmla="*/ 583265 h 1950720"/>
                <a:gd name="connsiteX425" fmla="*/ 623499 w 3304032"/>
                <a:gd name="connsiteY425" fmla="*/ 589361 h 1950720"/>
                <a:gd name="connsiteX426" fmla="*/ 684459 w 3304032"/>
                <a:gd name="connsiteY426" fmla="*/ 578998 h 1950720"/>
                <a:gd name="connsiteX427" fmla="*/ 721035 w 3304032"/>
                <a:gd name="connsiteY427" fmla="*/ 566806 h 1950720"/>
                <a:gd name="connsiteX428" fmla="*/ 763097 w 3304032"/>
                <a:gd name="connsiteY428" fmla="*/ 554614 h 1950720"/>
                <a:gd name="connsiteX429" fmla="*/ 800283 w 3304032"/>
                <a:gd name="connsiteY429" fmla="*/ 544251 h 1950720"/>
                <a:gd name="connsiteX430" fmla="*/ 817352 w 3304032"/>
                <a:gd name="connsiteY430" fmla="*/ 547299 h 1950720"/>
                <a:gd name="connsiteX431" fmla="*/ 866729 w 3304032"/>
                <a:gd name="connsiteY431" fmla="*/ 531449 h 1950720"/>
                <a:gd name="connsiteX432" fmla="*/ 894161 w 3304032"/>
                <a:gd name="connsiteY432" fmla="*/ 514381 h 1950720"/>
                <a:gd name="connsiteX433" fmla="*/ 958169 w 3304032"/>
                <a:gd name="connsiteY433" fmla="*/ 495483 h 1950720"/>
                <a:gd name="connsiteX434" fmla="*/ 981944 w 3304032"/>
                <a:gd name="connsiteY434" fmla="*/ 479633 h 1950720"/>
                <a:gd name="connsiteX435" fmla="*/ 1022177 w 3304032"/>
                <a:gd name="connsiteY435" fmla="*/ 468661 h 1950720"/>
                <a:gd name="connsiteX436" fmla="*/ 1068507 w 3304032"/>
                <a:gd name="connsiteY436" fmla="*/ 453421 h 1950720"/>
                <a:gd name="connsiteX437" fmla="*/ 1122761 w 3304032"/>
                <a:gd name="connsiteY437" fmla="*/ 427817 h 1950720"/>
                <a:gd name="connsiteX438" fmla="*/ 1121542 w 3304032"/>
                <a:gd name="connsiteY438" fmla="*/ 410139 h 1950720"/>
                <a:gd name="connsiteX439" fmla="*/ 1189208 w 3304032"/>
                <a:gd name="connsiteY439" fmla="*/ 385145 h 1950720"/>
                <a:gd name="connsiteX440" fmla="*/ 1234318 w 3304032"/>
                <a:gd name="connsiteY440" fmla="*/ 361371 h 1950720"/>
                <a:gd name="connsiteX441" fmla="*/ 1290401 w 3304032"/>
                <a:gd name="connsiteY441" fmla="*/ 341864 h 1950720"/>
                <a:gd name="connsiteX442" fmla="*/ 1287963 w 3304032"/>
                <a:gd name="connsiteY442" fmla="*/ 350398 h 1950720"/>
                <a:gd name="connsiteX443" fmla="*/ 1247120 w 3304032"/>
                <a:gd name="connsiteY443" fmla="*/ 361371 h 1950720"/>
                <a:gd name="connsiteX444" fmla="*/ 1196523 w 3304032"/>
                <a:gd name="connsiteY444" fmla="*/ 396118 h 1950720"/>
                <a:gd name="connsiteX445" fmla="*/ 1177016 w 3304032"/>
                <a:gd name="connsiteY445" fmla="*/ 417454 h 1950720"/>
                <a:gd name="connsiteX446" fmla="*/ 1216030 w 3304032"/>
                <a:gd name="connsiteY446" fmla="*/ 409529 h 1950720"/>
                <a:gd name="connsiteX447" fmla="*/ 1253216 w 3304032"/>
                <a:gd name="connsiteY447" fmla="*/ 397947 h 1950720"/>
                <a:gd name="connsiteX448" fmla="*/ 1292840 w 3304032"/>
                <a:gd name="connsiteY448" fmla="*/ 390022 h 1950720"/>
                <a:gd name="connsiteX449" fmla="*/ 1310518 w 3304032"/>
                <a:gd name="connsiteY449" fmla="*/ 388193 h 1950720"/>
                <a:gd name="connsiteX450" fmla="*/ 1331854 w 3304032"/>
                <a:gd name="connsiteY450" fmla="*/ 363200 h 1950720"/>
                <a:gd name="connsiteX451" fmla="*/ 1370259 w 3304032"/>
                <a:gd name="connsiteY451" fmla="*/ 355885 h 1950720"/>
                <a:gd name="connsiteX452" fmla="*/ 1386109 w 3304032"/>
                <a:gd name="connsiteY452" fmla="*/ 371125 h 1950720"/>
                <a:gd name="connsiteX453" fmla="*/ 1422685 w 3304032"/>
                <a:gd name="connsiteY453" fmla="*/ 387584 h 1950720"/>
                <a:gd name="connsiteX454" fmla="*/ 1463528 w 3304032"/>
                <a:gd name="connsiteY454" fmla="*/ 384536 h 1950720"/>
                <a:gd name="connsiteX455" fmla="*/ 1498275 w 3304032"/>
                <a:gd name="connsiteY455" fmla="*/ 396728 h 1950720"/>
                <a:gd name="connsiteX456" fmla="*/ 1517782 w 3304032"/>
                <a:gd name="connsiteY456" fmla="*/ 403433 h 1950720"/>
                <a:gd name="connsiteX457" fmla="*/ 1537899 w 3304032"/>
                <a:gd name="connsiteY457" fmla="*/ 440619 h 1950720"/>
                <a:gd name="connsiteX458" fmla="*/ 1560454 w 3304032"/>
                <a:gd name="connsiteY458" fmla="*/ 450982 h 1950720"/>
                <a:gd name="connsiteX459" fmla="*/ 1603736 w 3304032"/>
                <a:gd name="connsiteY459" fmla="*/ 452201 h 1950720"/>
                <a:gd name="connsiteX460" fmla="*/ 1628729 w 3304032"/>
                <a:gd name="connsiteY460" fmla="*/ 454640 h 1950720"/>
                <a:gd name="connsiteX461" fmla="*/ 1612270 w 3304032"/>
                <a:gd name="connsiteY461" fmla="*/ 488168 h 1950720"/>
                <a:gd name="connsiteX462" fmla="*/ 1622024 w 3304032"/>
                <a:gd name="connsiteY462" fmla="*/ 518038 h 1950720"/>
                <a:gd name="connsiteX463" fmla="*/ 1601907 w 3304032"/>
                <a:gd name="connsiteY463" fmla="*/ 549737 h 1950720"/>
                <a:gd name="connsiteX464" fmla="*/ 1617147 w 3304032"/>
                <a:gd name="connsiteY464" fmla="*/ 561320 h 1950720"/>
                <a:gd name="connsiteX465" fmla="*/ 1620805 w 3304032"/>
                <a:gd name="connsiteY465" fmla="*/ 574731 h 1950720"/>
                <a:gd name="connsiteX466" fmla="*/ 1620805 w 3304032"/>
                <a:gd name="connsiteY466" fmla="*/ 574731 h 1950720"/>
                <a:gd name="connsiteX467" fmla="*/ 1651894 w 3304032"/>
                <a:gd name="connsiteY467" fmla="*/ 557053 h 1950720"/>
                <a:gd name="connsiteX468" fmla="*/ 1670792 w 3304032"/>
                <a:gd name="connsiteY468" fmla="*/ 534497 h 1950720"/>
                <a:gd name="connsiteX469" fmla="*/ 1642750 w 3304032"/>
                <a:gd name="connsiteY469" fmla="*/ 511333 h 1950720"/>
                <a:gd name="connsiteX470" fmla="*/ 1651894 w 3304032"/>
                <a:gd name="connsiteY470" fmla="*/ 469880 h 1950720"/>
                <a:gd name="connsiteX471" fmla="*/ 1658600 w 3304032"/>
                <a:gd name="connsiteY471" fmla="*/ 444277 h 1950720"/>
                <a:gd name="connsiteX472" fmla="*/ 1648237 w 3304032"/>
                <a:gd name="connsiteY472" fmla="*/ 427817 h 1950720"/>
                <a:gd name="connsiteX473" fmla="*/ 1643969 w 3304032"/>
                <a:gd name="connsiteY473" fmla="*/ 413187 h 1950720"/>
                <a:gd name="connsiteX474" fmla="*/ 1647017 w 3304032"/>
                <a:gd name="connsiteY474" fmla="*/ 394899 h 1950720"/>
                <a:gd name="connsiteX475" fmla="*/ 1608003 w 3304032"/>
                <a:gd name="connsiteY475" fmla="*/ 406481 h 1950720"/>
                <a:gd name="connsiteX476" fmla="*/ 1561673 w 3304032"/>
                <a:gd name="connsiteY476" fmla="*/ 426598 h 1950720"/>
                <a:gd name="connsiteX477" fmla="*/ 1560454 w 3304032"/>
                <a:gd name="connsiteY477" fmla="*/ 402824 h 1950720"/>
                <a:gd name="connsiteX478" fmla="*/ 1556797 w 3304032"/>
                <a:gd name="connsiteY478" fmla="*/ 386974 h 1950720"/>
                <a:gd name="connsiteX479" fmla="*/ 1540337 w 3304032"/>
                <a:gd name="connsiteY479" fmla="*/ 377221 h 1950720"/>
                <a:gd name="connsiteX480" fmla="*/ 1514734 w 3304032"/>
                <a:gd name="connsiteY480" fmla="*/ 376611 h 1950720"/>
                <a:gd name="connsiteX481" fmla="*/ 1730533 w 3304032"/>
                <a:gd name="connsiteY481" fmla="*/ 179101 h 1950720"/>
                <a:gd name="connsiteX482" fmla="*/ 1878665 w 3304032"/>
                <a:gd name="connsiteY482" fmla="*/ 55961 h 1950720"/>
                <a:gd name="connsiteX483" fmla="*/ 1878665 w 3304032"/>
                <a:gd name="connsiteY483" fmla="*/ 55961 h 1950720"/>
                <a:gd name="connsiteX484" fmla="*/ 1878665 w 3304032"/>
                <a:gd name="connsiteY484" fmla="*/ 55961 h 1950720"/>
                <a:gd name="connsiteX485" fmla="*/ 1857329 w 3304032"/>
                <a:gd name="connsiteY485" fmla="*/ 51694 h 1950720"/>
                <a:gd name="connsiteX486" fmla="*/ 1832336 w 3304032"/>
                <a:gd name="connsiteY486" fmla="*/ 41941 h 1950720"/>
                <a:gd name="connsiteX487" fmla="*/ 1792712 w 3304032"/>
                <a:gd name="connsiteY487" fmla="*/ 46817 h 1950720"/>
                <a:gd name="connsiteX488" fmla="*/ 1779301 w 3304032"/>
                <a:gd name="connsiteY488" fmla="*/ 42550 h 1950720"/>
                <a:gd name="connsiteX489" fmla="*/ 1736019 w 3304032"/>
                <a:gd name="connsiteY489" fmla="*/ 39502 h 1950720"/>
                <a:gd name="connsiteX490" fmla="*/ 1698224 w 3304032"/>
                <a:gd name="connsiteY490" fmla="*/ 29749 h 1950720"/>
                <a:gd name="connsiteX491" fmla="*/ 1668963 w 3304032"/>
                <a:gd name="connsiteY491" fmla="*/ 32797 h 1950720"/>
                <a:gd name="connsiteX492" fmla="*/ 1639093 w 3304032"/>
                <a:gd name="connsiteY492" fmla="*/ 27310 h 1950720"/>
                <a:gd name="connsiteX493" fmla="*/ 1651285 w 3304032"/>
                <a:gd name="connsiteY493" fmla="*/ 19995 h 1950720"/>
                <a:gd name="connsiteX494" fmla="*/ 1612880 w 3304032"/>
                <a:gd name="connsiteY494" fmla="*/ 18166 h 1950720"/>
                <a:gd name="connsiteX495" fmla="*/ 1592763 w 3304032"/>
                <a:gd name="connsiteY495" fmla="*/ 24262 h 1950720"/>
                <a:gd name="connsiteX496" fmla="*/ 1595811 w 3304032"/>
                <a:gd name="connsiteY496" fmla="*/ 9632 h 195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</a:cxnLst>
              <a:rect l="l" t="t" r="r" b="b"/>
              <a:pathLst>
                <a:path w="3304032" h="1950720">
                  <a:moveTo>
                    <a:pt x="118750" y="1944502"/>
                  </a:moveTo>
                  <a:lnTo>
                    <a:pt x="130942" y="1939016"/>
                  </a:lnTo>
                  <a:lnTo>
                    <a:pt x="146182" y="1930481"/>
                  </a:lnTo>
                  <a:lnTo>
                    <a:pt x="147401" y="1928043"/>
                  </a:lnTo>
                  <a:lnTo>
                    <a:pt x="141915" y="1914632"/>
                  </a:lnTo>
                  <a:lnTo>
                    <a:pt x="137648" y="1909755"/>
                  </a:lnTo>
                  <a:lnTo>
                    <a:pt x="132771" y="1906097"/>
                  </a:lnTo>
                  <a:lnTo>
                    <a:pt x="121188" y="1899392"/>
                  </a:lnTo>
                  <a:lnTo>
                    <a:pt x="118750" y="1898782"/>
                  </a:lnTo>
                  <a:lnTo>
                    <a:pt x="116312" y="1902440"/>
                  </a:lnTo>
                  <a:lnTo>
                    <a:pt x="116312" y="1910365"/>
                  </a:lnTo>
                  <a:lnTo>
                    <a:pt x="108996" y="1916461"/>
                  </a:lnTo>
                  <a:lnTo>
                    <a:pt x="106558" y="1920728"/>
                  </a:lnTo>
                  <a:lnTo>
                    <a:pt x="108996" y="1934749"/>
                  </a:lnTo>
                  <a:lnTo>
                    <a:pt x="105339" y="1945721"/>
                  </a:lnTo>
                  <a:lnTo>
                    <a:pt x="112654" y="1951208"/>
                  </a:lnTo>
                  <a:lnTo>
                    <a:pt x="118750" y="1944502"/>
                  </a:lnTo>
                  <a:close/>
                  <a:moveTo>
                    <a:pt x="115092" y="1884152"/>
                  </a:moveTo>
                  <a:lnTo>
                    <a:pt x="118750" y="1879885"/>
                  </a:lnTo>
                  <a:lnTo>
                    <a:pt x="111435" y="1873789"/>
                  </a:lnTo>
                  <a:lnTo>
                    <a:pt x="100462" y="1870131"/>
                  </a:lnTo>
                  <a:lnTo>
                    <a:pt x="96195" y="1873179"/>
                  </a:lnTo>
                  <a:lnTo>
                    <a:pt x="96195" y="1875617"/>
                  </a:lnTo>
                  <a:lnTo>
                    <a:pt x="99243" y="1878665"/>
                  </a:lnTo>
                  <a:lnTo>
                    <a:pt x="102900" y="1887200"/>
                  </a:lnTo>
                  <a:lnTo>
                    <a:pt x="115092" y="1884152"/>
                  </a:lnTo>
                  <a:close/>
                  <a:moveTo>
                    <a:pt x="96804" y="1863425"/>
                  </a:moveTo>
                  <a:lnTo>
                    <a:pt x="80955" y="1862206"/>
                  </a:lnTo>
                  <a:lnTo>
                    <a:pt x="77297" y="1866473"/>
                  </a:lnTo>
                  <a:lnTo>
                    <a:pt x="94976" y="1867693"/>
                  </a:lnTo>
                  <a:lnTo>
                    <a:pt x="96804" y="1863425"/>
                  </a:lnTo>
                  <a:close/>
                  <a:moveTo>
                    <a:pt x="68153" y="1857939"/>
                  </a:moveTo>
                  <a:lnTo>
                    <a:pt x="61448" y="1845137"/>
                  </a:lnTo>
                  <a:lnTo>
                    <a:pt x="59619" y="1842699"/>
                  </a:lnTo>
                  <a:lnTo>
                    <a:pt x="49256" y="1848185"/>
                  </a:lnTo>
                  <a:lnTo>
                    <a:pt x="49865" y="1849405"/>
                  </a:lnTo>
                  <a:lnTo>
                    <a:pt x="52304" y="1858549"/>
                  </a:lnTo>
                  <a:lnTo>
                    <a:pt x="63276" y="1859768"/>
                  </a:lnTo>
                  <a:lnTo>
                    <a:pt x="65715" y="1860377"/>
                  </a:lnTo>
                  <a:lnTo>
                    <a:pt x="68153" y="1857939"/>
                  </a:lnTo>
                  <a:close/>
                  <a:moveTo>
                    <a:pt x="17556" y="1832336"/>
                  </a:moveTo>
                  <a:lnTo>
                    <a:pt x="19385" y="1823192"/>
                  </a:lnTo>
                  <a:lnTo>
                    <a:pt x="11460" y="1822582"/>
                  </a:lnTo>
                  <a:lnTo>
                    <a:pt x="5364" y="1826240"/>
                  </a:lnTo>
                  <a:lnTo>
                    <a:pt x="2926" y="1829288"/>
                  </a:lnTo>
                  <a:lnTo>
                    <a:pt x="12680" y="1835993"/>
                  </a:lnTo>
                  <a:lnTo>
                    <a:pt x="17556" y="1832336"/>
                  </a:lnTo>
                  <a:close/>
                  <a:moveTo>
                    <a:pt x="2529718" y="776509"/>
                  </a:moveTo>
                  <a:lnTo>
                    <a:pt x="2519965" y="776509"/>
                  </a:lnTo>
                  <a:lnTo>
                    <a:pt x="2512040" y="791139"/>
                  </a:lnTo>
                  <a:lnTo>
                    <a:pt x="2450470" y="791139"/>
                  </a:lnTo>
                  <a:lnTo>
                    <a:pt x="2348057" y="791139"/>
                  </a:lnTo>
                  <a:lnTo>
                    <a:pt x="2246254" y="791139"/>
                  </a:lnTo>
                  <a:lnTo>
                    <a:pt x="2156033" y="791139"/>
                  </a:lnTo>
                  <a:lnTo>
                    <a:pt x="2066422" y="791139"/>
                  </a:lnTo>
                  <a:lnTo>
                    <a:pt x="1978030" y="791139"/>
                  </a:lnTo>
                  <a:lnTo>
                    <a:pt x="1886590" y="791139"/>
                  </a:lnTo>
                  <a:lnTo>
                    <a:pt x="1857329" y="791139"/>
                  </a:lnTo>
                  <a:lnTo>
                    <a:pt x="1768328" y="791139"/>
                  </a:lnTo>
                  <a:lnTo>
                    <a:pt x="1683593" y="791139"/>
                  </a:lnTo>
                  <a:lnTo>
                    <a:pt x="1673840" y="822229"/>
                  </a:lnTo>
                  <a:lnTo>
                    <a:pt x="1659209" y="853318"/>
                  </a:lnTo>
                  <a:lnTo>
                    <a:pt x="1645189" y="863072"/>
                  </a:lnTo>
                  <a:lnTo>
                    <a:pt x="1651894" y="827105"/>
                  </a:lnTo>
                  <a:lnTo>
                    <a:pt x="1616537" y="814304"/>
                  </a:lnTo>
                  <a:lnTo>
                    <a:pt x="1608003" y="821619"/>
                  </a:lnTo>
                  <a:lnTo>
                    <a:pt x="1605565" y="839297"/>
                  </a:lnTo>
                  <a:lnTo>
                    <a:pt x="1594592" y="872216"/>
                  </a:lnTo>
                  <a:lnTo>
                    <a:pt x="1568989" y="922813"/>
                  </a:lnTo>
                  <a:lnTo>
                    <a:pt x="1544605" y="956950"/>
                  </a:lnTo>
                  <a:lnTo>
                    <a:pt x="1520221" y="991088"/>
                  </a:lnTo>
                  <a:lnTo>
                    <a:pt x="1487302" y="1026445"/>
                  </a:lnTo>
                  <a:lnTo>
                    <a:pt x="1480597" y="1055096"/>
                  </a:lnTo>
                  <a:lnTo>
                    <a:pt x="1463528" y="1087405"/>
                  </a:lnTo>
                  <a:lnTo>
                    <a:pt x="1439753" y="1119104"/>
                  </a:lnTo>
                  <a:lnTo>
                    <a:pt x="1445849" y="1139830"/>
                  </a:lnTo>
                  <a:lnTo>
                    <a:pt x="1434267" y="1171529"/>
                  </a:lnTo>
                  <a:lnTo>
                    <a:pt x="1443411" y="1204448"/>
                  </a:lnTo>
                  <a:lnTo>
                    <a:pt x="1451336" y="1217859"/>
                  </a:lnTo>
                  <a:lnTo>
                    <a:pt x="1446459" y="1227003"/>
                  </a:lnTo>
                  <a:lnTo>
                    <a:pt x="1448897" y="1281867"/>
                  </a:lnTo>
                  <a:lnTo>
                    <a:pt x="1464137" y="1321491"/>
                  </a:lnTo>
                  <a:lnTo>
                    <a:pt x="1459261" y="1342827"/>
                  </a:lnTo>
                  <a:lnTo>
                    <a:pt x="1465357" y="1348923"/>
                  </a:lnTo>
                  <a:lnTo>
                    <a:pt x="1493398" y="1353190"/>
                  </a:lnTo>
                  <a:lnTo>
                    <a:pt x="1501323" y="1363553"/>
                  </a:lnTo>
                  <a:lnTo>
                    <a:pt x="1518392" y="1365382"/>
                  </a:lnTo>
                  <a:lnTo>
                    <a:pt x="1517782" y="1376965"/>
                  </a:lnTo>
                  <a:lnTo>
                    <a:pt x="1531193" y="1381232"/>
                  </a:lnTo>
                  <a:lnTo>
                    <a:pt x="1543995" y="1403787"/>
                  </a:lnTo>
                  <a:lnTo>
                    <a:pt x="1542166" y="1423294"/>
                  </a:lnTo>
                  <a:lnTo>
                    <a:pt x="1580571" y="1420246"/>
                  </a:lnTo>
                  <a:lnTo>
                    <a:pt x="1623243" y="1415979"/>
                  </a:lnTo>
                  <a:lnTo>
                    <a:pt x="1617147" y="1423904"/>
                  </a:lnTo>
                  <a:lnTo>
                    <a:pt x="1660429" y="1442801"/>
                  </a:lnTo>
                  <a:lnTo>
                    <a:pt x="1725656" y="1469624"/>
                  </a:lnTo>
                  <a:lnTo>
                    <a:pt x="1790883" y="1469624"/>
                  </a:lnTo>
                  <a:lnTo>
                    <a:pt x="1817096" y="1469624"/>
                  </a:lnTo>
                  <a:lnTo>
                    <a:pt x="1821973" y="1453774"/>
                  </a:lnTo>
                  <a:lnTo>
                    <a:pt x="1878665" y="1453774"/>
                  </a:lnTo>
                  <a:lnTo>
                    <a:pt x="1886590" y="1467185"/>
                  </a:lnTo>
                  <a:lnTo>
                    <a:pt x="1899392" y="1479377"/>
                  </a:lnTo>
                  <a:lnTo>
                    <a:pt x="1914022" y="1496446"/>
                  </a:lnTo>
                  <a:lnTo>
                    <a:pt x="1918899" y="1516563"/>
                  </a:lnTo>
                  <a:lnTo>
                    <a:pt x="1921337" y="1537899"/>
                  </a:lnTo>
                  <a:lnTo>
                    <a:pt x="1934749" y="1549481"/>
                  </a:lnTo>
                  <a:lnTo>
                    <a:pt x="1959133" y="1561064"/>
                  </a:lnTo>
                  <a:lnTo>
                    <a:pt x="1988393" y="1530584"/>
                  </a:lnTo>
                  <a:lnTo>
                    <a:pt x="2015216" y="1529974"/>
                  </a:lnTo>
                  <a:lnTo>
                    <a:pt x="2034113" y="1545214"/>
                  </a:lnTo>
                  <a:lnTo>
                    <a:pt x="2043867" y="1572037"/>
                  </a:lnTo>
                  <a:lnTo>
                    <a:pt x="2049963" y="1594592"/>
                  </a:lnTo>
                  <a:lnTo>
                    <a:pt x="2064593" y="1616537"/>
                  </a:lnTo>
                  <a:lnTo>
                    <a:pt x="2065813" y="1643969"/>
                  </a:lnTo>
                  <a:lnTo>
                    <a:pt x="2070689" y="1662257"/>
                  </a:lnTo>
                  <a:lnTo>
                    <a:pt x="2094464" y="1674449"/>
                  </a:lnTo>
                  <a:lnTo>
                    <a:pt x="2116409" y="1682984"/>
                  </a:lnTo>
                  <a:lnTo>
                    <a:pt x="2129211" y="1681765"/>
                  </a:lnTo>
                  <a:lnTo>
                    <a:pt x="2125553" y="1668353"/>
                  </a:lnTo>
                  <a:lnTo>
                    <a:pt x="2127992" y="1649456"/>
                  </a:lnTo>
                  <a:lnTo>
                    <a:pt x="2134088" y="1622633"/>
                  </a:lnTo>
                  <a:lnTo>
                    <a:pt x="2145670" y="1605565"/>
                  </a:lnTo>
                  <a:lnTo>
                    <a:pt x="2168225" y="1586667"/>
                  </a:lnTo>
                  <a:lnTo>
                    <a:pt x="2204801" y="1570208"/>
                  </a:lnTo>
                  <a:lnTo>
                    <a:pt x="2241987" y="1541557"/>
                  </a:lnTo>
                  <a:lnTo>
                    <a:pt x="2271857" y="1532413"/>
                  </a:lnTo>
                  <a:lnTo>
                    <a:pt x="2293193" y="1529974"/>
                  </a:lnTo>
                  <a:lnTo>
                    <a:pt x="2314529" y="1538509"/>
                  </a:lnTo>
                  <a:lnTo>
                    <a:pt x="2344400" y="1533632"/>
                  </a:lnTo>
                  <a:lnTo>
                    <a:pt x="2364517" y="1554358"/>
                  </a:lnTo>
                  <a:lnTo>
                    <a:pt x="2387681" y="1555577"/>
                  </a:lnTo>
                  <a:lnTo>
                    <a:pt x="2402312" y="1548262"/>
                  </a:lnTo>
                  <a:lnTo>
                    <a:pt x="2412675" y="1553749"/>
                  </a:lnTo>
                  <a:lnTo>
                    <a:pt x="2420600" y="1548872"/>
                  </a:lnTo>
                  <a:lnTo>
                    <a:pt x="2415113" y="1540947"/>
                  </a:lnTo>
                  <a:lnTo>
                    <a:pt x="2419381" y="1525707"/>
                  </a:lnTo>
                  <a:lnTo>
                    <a:pt x="2416333" y="1515344"/>
                  </a:lnTo>
                  <a:lnTo>
                    <a:pt x="2430963" y="1509248"/>
                  </a:lnTo>
                  <a:lnTo>
                    <a:pt x="2456566" y="1506809"/>
                  </a:lnTo>
                  <a:lnTo>
                    <a:pt x="2485217" y="1511077"/>
                  </a:lnTo>
                  <a:lnTo>
                    <a:pt x="2523013" y="1506200"/>
                  </a:lnTo>
                  <a:lnTo>
                    <a:pt x="2541300" y="1515344"/>
                  </a:lnTo>
                  <a:lnTo>
                    <a:pt x="2553492" y="1533632"/>
                  </a:lnTo>
                  <a:lnTo>
                    <a:pt x="2558979" y="1535461"/>
                  </a:lnTo>
                  <a:lnTo>
                    <a:pt x="2596164" y="1517782"/>
                  </a:lnTo>
                  <a:lnTo>
                    <a:pt x="2607747" y="1523878"/>
                  </a:lnTo>
                  <a:lnTo>
                    <a:pt x="2626035" y="1556187"/>
                  </a:lnTo>
                  <a:lnTo>
                    <a:pt x="2630912" y="1577523"/>
                  </a:lnTo>
                  <a:lnTo>
                    <a:pt x="2618720" y="1603126"/>
                  </a:lnTo>
                  <a:lnTo>
                    <a:pt x="2621158" y="1618366"/>
                  </a:lnTo>
                  <a:lnTo>
                    <a:pt x="2630912" y="1648237"/>
                  </a:lnTo>
                  <a:lnTo>
                    <a:pt x="2643104" y="1681765"/>
                  </a:lnTo>
                  <a:lnTo>
                    <a:pt x="2654076" y="1690299"/>
                  </a:lnTo>
                  <a:lnTo>
                    <a:pt x="2656515" y="1707368"/>
                  </a:lnTo>
                  <a:lnTo>
                    <a:pt x="2672364" y="1712245"/>
                  </a:lnTo>
                  <a:lnTo>
                    <a:pt x="2682728" y="1707368"/>
                  </a:lnTo>
                  <a:lnTo>
                    <a:pt x="2694920" y="1683593"/>
                  </a:lnTo>
                  <a:lnTo>
                    <a:pt x="2699187" y="1668353"/>
                  </a:lnTo>
                  <a:lnTo>
                    <a:pt x="2704674" y="1642141"/>
                  </a:lnTo>
                  <a:lnTo>
                    <a:pt x="2697358" y="1597030"/>
                  </a:lnTo>
                  <a:lnTo>
                    <a:pt x="2700406" y="1580571"/>
                  </a:lnTo>
                  <a:lnTo>
                    <a:pt x="2691262" y="1553139"/>
                  </a:lnTo>
                  <a:lnTo>
                    <a:pt x="2686995" y="1520221"/>
                  </a:lnTo>
                  <a:lnTo>
                    <a:pt x="2687604" y="1493398"/>
                  </a:lnTo>
                  <a:lnTo>
                    <a:pt x="2698578" y="1465966"/>
                  </a:lnTo>
                  <a:lnTo>
                    <a:pt x="2719914" y="1442801"/>
                  </a:lnTo>
                  <a:lnTo>
                    <a:pt x="2742468" y="1424513"/>
                  </a:lnTo>
                  <a:lnTo>
                    <a:pt x="2784531" y="1399520"/>
                  </a:lnTo>
                  <a:lnTo>
                    <a:pt x="2792456" y="1386109"/>
                  </a:lnTo>
                  <a:lnTo>
                    <a:pt x="2812572" y="1372088"/>
                  </a:lnTo>
                  <a:lnTo>
                    <a:pt x="2829642" y="1369649"/>
                  </a:lnTo>
                  <a:lnTo>
                    <a:pt x="2856464" y="1346485"/>
                  </a:lnTo>
                  <a:lnTo>
                    <a:pt x="2893040" y="1334902"/>
                  </a:lnTo>
                  <a:lnTo>
                    <a:pt x="2921082" y="1305641"/>
                  </a:lnTo>
                  <a:lnTo>
                    <a:pt x="2926568" y="1266017"/>
                  </a:lnTo>
                  <a:lnTo>
                    <a:pt x="2927178" y="1252606"/>
                  </a:lnTo>
                  <a:lnTo>
                    <a:pt x="2918643" y="1250168"/>
                  </a:lnTo>
                  <a:lnTo>
                    <a:pt x="2927787" y="1212373"/>
                  </a:lnTo>
                  <a:lnTo>
                    <a:pt x="2909499" y="1199571"/>
                  </a:lnTo>
                  <a:lnTo>
                    <a:pt x="2929006" y="1205667"/>
                  </a:lnTo>
                  <a:lnTo>
                    <a:pt x="2929006" y="1180673"/>
                  </a:lnTo>
                  <a:lnTo>
                    <a:pt x="2940588" y="1164214"/>
                  </a:lnTo>
                  <a:lnTo>
                    <a:pt x="2934492" y="1196523"/>
                  </a:lnTo>
                  <a:lnTo>
                    <a:pt x="2946684" y="1211763"/>
                  </a:lnTo>
                  <a:lnTo>
                    <a:pt x="2929006" y="1238585"/>
                  </a:lnTo>
                  <a:lnTo>
                    <a:pt x="2931444" y="1239805"/>
                  </a:lnTo>
                  <a:lnTo>
                    <a:pt x="2958267" y="1208715"/>
                  </a:lnTo>
                  <a:lnTo>
                    <a:pt x="2972898" y="1193475"/>
                  </a:lnTo>
                  <a:lnTo>
                    <a:pt x="2976555" y="1178235"/>
                  </a:lnTo>
                  <a:lnTo>
                    <a:pt x="2971068" y="1171529"/>
                  </a:lnTo>
                  <a:lnTo>
                    <a:pt x="2970459" y="1150193"/>
                  </a:lnTo>
                  <a:lnTo>
                    <a:pt x="2977774" y="1159947"/>
                  </a:lnTo>
                  <a:lnTo>
                    <a:pt x="2984480" y="1162385"/>
                  </a:lnTo>
                  <a:lnTo>
                    <a:pt x="2983870" y="1172139"/>
                  </a:lnTo>
                  <a:lnTo>
                    <a:pt x="3015570" y="1142269"/>
                  </a:lnTo>
                  <a:lnTo>
                    <a:pt x="3030810" y="1114837"/>
                  </a:lnTo>
                  <a:lnTo>
                    <a:pt x="3022275" y="1113008"/>
                  </a:lnTo>
                  <a:lnTo>
                    <a:pt x="3035076" y="1102035"/>
                  </a:lnTo>
                  <a:lnTo>
                    <a:pt x="3032638" y="1106912"/>
                  </a:lnTo>
                  <a:lnTo>
                    <a:pt x="3052755" y="1106912"/>
                  </a:lnTo>
                  <a:lnTo>
                    <a:pt x="3100304" y="1095329"/>
                  </a:lnTo>
                  <a:lnTo>
                    <a:pt x="3093598" y="1088014"/>
                  </a:lnTo>
                  <a:lnTo>
                    <a:pt x="3045440" y="1095329"/>
                  </a:lnTo>
                  <a:lnTo>
                    <a:pt x="3074700" y="1084357"/>
                  </a:lnTo>
                  <a:lnTo>
                    <a:pt x="3093598" y="1082528"/>
                  </a:lnTo>
                  <a:lnTo>
                    <a:pt x="3108228" y="1080699"/>
                  </a:lnTo>
                  <a:lnTo>
                    <a:pt x="3133222" y="1073993"/>
                  </a:lnTo>
                  <a:lnTo>
                    <a:pt x="3147852" y="1074603"/>
                  </a:lnTo>
                  <a:lnTo>
                    <a:pt x="3171018" y="1068507"/>
                  </a:lnTo>
                  <a:lnTo>
                    <a:pt x="3177114" y="1058144"/>
                  </a:lnTo>
                  <a:lnTo>
                    <a:pt x="3170408" y="1049609"/>
                  </a:lnTo>
                  <a:lnTo>
                    <a:pt x="3169188" y="1063021"/>
                  </a:lnTo>
                  <a:lnTo>
                    <a:pt x="3156387" y="1062411"/>
                  </a:lnTo>
                  <a:lnTo>
                    <a:pt x="3152730" y="1042294"/>
                  </a:lnTo>
                  <a:lnTo>
                    <a:pt x="3159435" y="1022177"/>
                  </a:lnTo>
                  <a:lnTo>
                    <a:pt x="3167970" y="1014253"/>
                  </a:lnTo>
                  <a:lnTo>
                    <a:pt x="3191744" y="991697"/>
                  </a:lnTo>
                  <a:lnTo>
                    <a:pt x="3227710" y="980725"/>
                  </a:lnTo>
                  <a:lnTo>
                    <a:pt x="3264286" y="967923"/>
                  </a:lnTo>
                  <a:lnTo>
                    <a:pt x="3302691" y="949635"/>
                  </a:lnTo>
                  <a:lnTo>
                    <a:pt x="3301472" y="937443"/>
                  </a:lnTo>
                  <a:lnTo>
                    <a:pt x="3288670" y="916107"/>
                  </a:lnTo>
                  <a:lnTo>
                    <a:pt x="3305739" y="864291"/>
                  </a:lnTo>
                  <a:lnTo>
                    <a:pt x="3296595" y="853318"/>
                  </a:lnTo>
                  <a:lnTo>
                    <a:pt x="3274040" y="860024"/>
                  </a:lnTo>
                  <a:lnTo>
                    <a:pt x="3267334" y="849661"/>
                  </a:lnTo>
                  <a:lnTo>
                    <a:pt x="3233806" y="878312"/>
                  </a:lnTo>
                  <a:lnTo>
                    <a:pt x="3214299" y="908182"/>
                  </a:lnTo>
                  <a:lnTo>
                    <a:pt x="3197840" y="925251"/>
                  </a:lnTo>
                  <a:lnTo>
                    <a:pt x="3182600" y="930737"/>
                  </a:lnTo>
                  <a:lnTo>
                    <a:pt x="3172236" y="932566"/>
                  </a:lnTo>
                  <a:lnTo>
                    <a:pt x="3166140" y="942320"/>
                  </a:lnTo>
                  <a:lnTo>
                    <a:pt x="3109448" y="942320"/>
                  </a:lnTo>
                  <a:lnTo>
                    <a:pt x="3062508" y="942320"/>
                  </a:lnTo>
                  <a:lnTo>
                    <a:pt x="3046050" y="949635"/>
                  </a:lnTo>
                  <a:lnTo>
                    <a:pt x="3005206" y="975238"/>
                  </a:lnTo>
                  <a:lnTo>
                    <a:pt x="3006426" y="980725"/>
                  </a:lnTo>
                  <a:lnTo>
                    <a:pt x="3002768" y="995355"/>
                  </a:lnTo>
                  <a:lnTo>
                    <a:pt x="2974726" y="1007547"/>
                  </a:lnTo>
                  <a:lnTo>
                    <a:pt x="2950952" y="1004499"/>
                  </a:lnTo>
                  <a:lnTo>
                    <a:pt x="2926568" y="1003280"/>
                  </a:lnTo>
                  <a:lnTo>
                    <a:pt x="2910718" y="1007547"/>
                  </a:lnTo>
                  <a:lnTo>
                    <a:pt x="2908890" y="1018520"/>
                  </a:lnTo>
                  <a:lnTo>
                    <a:pt x="2908890" y="1018520"/>
                  </a:lnTo>
                  <a:lnTo>
                    <a:pt x="2908280" y="1022177"/>
                  </a:lnTo>
                  <a:lnTo>
                    <a:pt x="2872923" y="1044733"/>
                  </a:lnTo>
                  <a:lnTo>
                    <a:pt x="2845491" y="1055705"/>
                  </a:lnTo>
                  <a:lnTo>
                    <a:pt x="2827812" y="1060582"/>
                  </a:lnTo>
                  <a:lnTo>
                    <a:pt x="2805258" y="1070945"/>
                  </a:lnTo>
                  <a:lnTo>
                    <a:pt x="2780874" y="1076432"/>
                  </a:lnTo>
                  <a:lnTo>
                    <a:pt x="2765634" y="1074603"/>
                  </a:lnTo>
                  <a:lnTo>
                    <a:pt x="2749174" y="1066678"/>
                  </a:lnTo>
                  <a:lnTo>
                    <a:pt x="2765634" y="1052048"/>
                  </a:lnTo>
                  <a:lnTo>
                    <a:pt x="2765634" y="1052048"/>
                  </a:lnTo>
                  <a:lnTo>
                    <a:pt x="2777826" y="1038637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4648" y="1002670"/>
                  </a:lnTo>
                  <a:lnTo>
                    <a:pt x="2807696" y="981334"/>
                  </a:lnTo>
                  <a:lnTo>
                    <a:pt x="2797942" y="977067"/>
                  </a:lnTo>
                  <a:lnTo>
                    <a:pt x="2771730" y="994136"/>
                  </a:lnTo>
                  <a:lnTo>
                    <a:pt x="2766243" y="993526"/>
                  </a:lnTo>
                  <a:lnTo>
                    <a:pt x="2768072" y="984382"/>
                  </a:lnTo>
                  <a:lnTo>
                    <a:pt x="2791236" y="969142"/>
                  </a:lnTo>
                  <a:lnTo>
                    <a:pt x="2800990" y="952073"/>
                  </a:lnTo>
                  <a:lnTo>
                    <a:pt x="2805258" y="935005"/>
                  </a:lnTo>
                  <a:lnTo>
                    <a:pt x="2788798" y="920374"/>
                  </a:lnTo>
                  <a:lnTo>
                    <a:pt x="2766243" y="912449"/>
                  </a:lnTo>
                  <a:lnTo>
                    <a:pt x="2755880" y="927080"/>
                  </a:lnTo>
                  <a:lnTo>
                    <a:pt x="2747346" y="930737"/>
                  </a:lnTo>
                  <a:lnTo>
                    <a:pt x="2733934" y="949635"/>
                  </a:lnTo>
                  <a:lnTo>
                    <a:pt x="2736372" y="936833"/>
                  </a:lnTo>
                  <a:lnTo>
                    <a:pt x="2720523" y="945977"/>
                  </a:lnTo>
                  <a:lnTo>
                    <a:pt x="2707722" y="958169"/>
                  </a:lnTo>
                  <a:lnTo>
                    <a:pt x="2691872" y="977067"/>
                  </a:lnTo>
                  <a:lnTo>
                    <a:pt x="2683947" y="992917"/>
                  </a:lnTo>
                  <a:lnTo>
                    <a:pt x="2684556" y="1016081"/>
                  </a:lnTo>
                  <a:lnTo>
                    <a:pt x="2673584" y="1040465"/>
                  </a:lnTo>
                  <a:lnTo>
                    <a:pt x="2653467" y="1058753"/>
                  </a:lnTo>
                  <a:lnTo>
                    <a:pt x="2644932" y="1064240"/>
                  </a:lnTo>
                  <a:lnTo>
                    <a:pt x="2635179" y="1068507"/>
                  </a:lnTo>
                  <a:lnTo>
                    <a:pt x="2624206" y="1068507"/>
                  </a:lnTo>
                  <a:lnTo>
                    <a:pt x="2622378" y="1066069"/>
                  </a:lnTo>
                  <a:lnTo>
                    <a:pt x="2621768" y="1045952"/>
                  </a:lnTo>
                  <a:lnTo>
                    <a:pt x="2626035" y="1036198"/>
                  </a:lnTo>
                  <a:lnTo>
                    <a:pt x="2630302" y="1027054"/>
                  </a:lnTo>
                  <a:lnTo>
                    <a:pt x="2633960" y="1008766"/>
                  </a:lnTo>
                  <a:lnTo>
                    <a:pt x="2649200" y="987430"/>
                  </a:lnTo>
                  <a:lnTo>
                    <a:pt x="2666878" y="961217"/>
                  </a:lnTo>
                  <a:lnTo>
                    <a:pt x="2694920" y="932566"/>
                  </a:lnTo>
                  <a:lnTo>
                    <a:pt x="2690652" y="932566"/>
                  </a:lnTo>
                  <a:lnTo>
                    <a:pt x="2657734" y="956950"/>
                  </a:lnTo>
                  <a:lnTo>
                    <a:pt x="2655296" y="952683"/>
                  </a:lnTo>
                  <a:lnTo>
                    <a:pt x="2672974" y="938662"/>
                  </a:lnTo>
                  <a:lnTo>
                    <a:pt x="2701626" y="914278"/>
                  </a:lnTo>
                  <a:lnTo>
                    <a:pt x="2724180" y="911230"/>
                  </a:lnTo>
                  <a:lnTo>
                    <a:pt x="2751003" y="903305"/>
                  </a:lnTo>
                  <a:lnTo>
                    <a:pt x="2773558" y="907573"/>
                  </a:lnTo>
                  <a:lnTo>
                    <a:pt x="2774168" y="907573"/>
                  </a:lnTo>
                  <a:lnTo>
                    <a:pt x="2802819" y="904525"/>
                  </a:lnTo>
                  <a:lnTo>
                    <a:pt x="2793675" y="889285"/>
                  </a:lnTo>
                  <a:lnTo>
                    <a:pt x="2793675" y="88928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77826" y="886237"/>
                  </a:lnTo>
                  <a:lnTo>
                    <a:pt x="2775387" y="875873"/>
                  </a:lnTo>
                  <a:lnTo>
                    <a:pt x="2744298" y="878921"/>
                  </a:lnTo>
                  <a:lnTo>
                    <a:pt x="2713818" y="887456"/>
                  </a:lnTo>
                  <a:lnTo>
                    <a:pt x="2698578" y="873435"/>
                  </a:lnTo>
                  <a:lnTo>
                    <a:pt x="2683338" y="868558"/>
                  </a:lnTo>
                  <a:lnTo>
                    <a:pt x="2702235" y="848441"/>
                  </a:lnTo>
                  <a:lnTo>
                    <a:pt x="2669926" y="860633"/>
                  </a:lnTo>
                  <a:lnTo>
                    <a:pt x="2640056" y="873435"/>
                  </a:lnTo>
                  <a:lnTo>
                    <a:pt x="2612014" y="882579"/>
                  </a:lnTo>
                  <a:lnTo>
                    <a:pt x="2599212" y="869777"/>
                  </a:lnTo>
                  <a:lnTo>
                    <a:pt x="2565684" y="877702"/>
                  </a:lnTo>
                  <a:lnTo>
                    <a:pt x="2568123" y="872216"/>
                  </a:lnTo>
                  <a:lnTo>
                    <a:pt x="2596164" y="856366"/>
                  </a:lnTo>
                  <a:lnTo>
                    <a:pt x="2624816" y="841126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28474" y="818571"/>
                  </a:lnTo>
                  <a:lnTo>
                    <a:pt x="2601651" y="823448"/>
                  </a:lnTo>
                  <a:lnTo>
                    <a:pt x="2578486" y="811865"/>
                  </a:lnTo>
                  <a:lnTo>
                    <a:pt x="2550444" y="805769"/>
                  </a:lnTo>
                  <a:lnTo>
                    <a:pt x="2530938" y="803331"/>
                  </a:lnTo>
                  <a:lnTo>
                    <a:pt x="2524841" y="797235"/>
                  </a:lnTo>
                  <a:lnTo>
                    <a:pt x="2529718" y="776509"/>
                  </a:lnTo>
                  <a:close/>
                  <a:moveTo>
                    <a:pt x="1063021" y="490606"/>
                  </a:moveTo>
                  <a:lnTo>
                    <a:pt x="1105083" y="473537"/>
                  </a:lnTo>
                  <a:lnTo>
                    <a:pt x="1105083" y="462565"/>
                  </a:lnTo>
                  <a:lnTo>
                    <a:pt x="1089233" y="460126"/>
                  </a:lnTo>
                  <a:lnTo>
                    <a:pt x="1068507" y="465613"/>
                  </a:lnTo>
                  <a:lnTo>
                    <a:pt x="1029493" y="478414"/>
                  </a:lnTo>
                  <a:lnTo>
                    <a:pt x="1016081" y="494873"/>
                  </a:lnTo>
                  <a:lnTo>
                    <a:pt x="1020349" y="504627"/>
                  </a:lnTo>
                  <a:lnTo>
                    <a:pt x="1063021" y="490606"/>
                  </a:lnTo>
                  <a:close/>
                  <a:moveTo>
                    <a:pt x="827105" y="390632"/>
                  </a:moveTo>
                  <a:lnTo>
                    <a:pt x="841126" y="376611"/>
                  </a:lnTo>
                  <a:lnTo>
                    <a:pt x="823448" y="373563"/>
                  </a:lnTo>
                  <a:lnTo>
                    <a:pt x="788701" y="379659"/>
                  </a:lnTo>
                  <a:lnTo>
                    <a:pt x="793577" y="389413"/>
                  </a:lnTo>
                  <a:lnTo>
                    <a:pt x="803331" y="396118"/>
                  </a:lnTo>
                  <a:lnTo>
                    <a:pt x="827105" y="390632"/>
                  </a:lnTo>
                  <a:close/>
                  <a:moveTo>
                    <a:pt x="834421" y="254691"/>
                  </a:moveTo>
                  <a:lnTo>
                    <a:pt x="815523" y="268102"/>
                  </a:lnTo>
                  <a:lnTo>
                    <a:pt x="817961" y="271150"/>
                  </a:lnTo>
                  <a:lnTo>
                    <a:pt x="843565" y="268712"/>
                  </a:lnTo>
                  <a:lnTo>
                    <a:pt x="845393" y="275417"/>
                  </a:lnTo>
                  <a:lnTo>
                    <a:pt x="855757" y="282733"/>
                  </a:lnTo>
                  <a:lnTo>
                    <a:pt x="885627" y="275417"/>
                  </a:lnTo>
                  <a:lnTo>
                    <a:pt x="892942" y="271760"/>
                  </a:lnTo>
                  <a:lnTo>
                    <a:pt x="872825" y="266883"/>
                  </a:lnTo>
                  <a:lnTo>
                    <a:pt x="863072" y="257739"/>
                  </a:lnTo>
                  <a:lnTo>
                    <a:pt x="842345" y="261397"/>
                  </a:lnTo>
                  <a:lnTo>
                    <a:pt x="834421" y="254691"/>
                  </a:lnTo>
                  <a:close/>
                  <a:moveTo>
                    <a:pt x="1595811" y="9632"/>
                  </a:moveTo>
                  <a:lnTo>
                    <a:pt x="1568989" y="2926"/>
                  </a:lnTo>
                  <a:lnTo>
                    <a:pt x="1506809" y="19995"/>
                  </a:lnTo>
                  <a:lnTo>
                    <a:pt x="1487302" y="18166"/>
                  </a:lnTo>
                  <a:lnTo>
                    <a:pt x="1420246" y="32187"/>
                  </a:lnTo>
                  <a:lnTo>
                    <a:pt x="1390985" y="35845"/>
                  </a:lnTo>
                  <a:lnTo>
                    <a:pt x="1343437" y="51085"/>
                  </a:lnTo>
                  <a:lnTo>
                    <a:pt x="1314176" y="66934"/>
                  </a:lnTo>
                  <a:lnTo>
                    <a:pt x="1261750" y="82174"/>
                  </a:lnTo>
                  <a:lnTo>
                    <a:pt x="1215421" y="82784"/>
                  </a:lnTo>
                  <a:lnTo>
                    <a:pt x="1177016" y="100462"/>
                  </a:lnTo>
                  <a:lnTo>
                    <a:pt x="1196523" y="110825"/>
                  </a:lnTo>
                  <a:lnTo>
                    <a:pt x="1200790" y="124846"/>
                  </a:lnTo>
                  <a:lnTo>
                    <a:pt x="1195913" y="141305"/>
                  </a:lnTo>
                  <a:lnTo>
                    <a:pt x="1209934" y="154107"/>
                  </a:lnTo>
                  <a:lnTo>
                    <a:pt x="1202619" y="175443"/>
                  </a:lnTo>
                  <a:lnTo>
                    <a:pt x="1146536" y="176662"/>
                  </a:lnTo>
                  <a:lnTo>
                    <a:pt x="1172749" y="159593"/>
                  </a:lnTo>
                  <a:lnTo>
                    <a:pt x="1152022" y="159593"/>
                  </a:lnTo>
                  <a:lnTo>
                    <a:pt x="1072165" y="176053"/>
                  </a:lnTo>
                  <a:lnTo>
                    <a:pt x="1016691" y="190073"/>
                  </a:lnTo>
                  <a:lnTo>
                    <a:pt x="1022787" y="210190"/>
                  </a:lnTo>
                  <a:lnTo>
                    <a:pt x="1015472" y="223601"/>
                  </a:lnTo>
                  <a:lnTo>
                    <a:pt x="1042904" y="232136"/>
                  </a:lnTo>
                  <a:lnTo>
                    <a:pt x="1084966" y="227869"/>
                  </a:lnTo>
                  <a:lnTo>
                    <a:pt x="1095939" y="235793"/>
                  </a:lnTo>
                  <a:lnTo>
                    <a:pt x="1113617" y="227869"/>
                  </a:lnTo>
                  <a:lnTo>
                    <a:pt x="1150803" y="220553"/>
                  </a:lnTo>
                  <a:lnTo>
                    <a:pt x="1167262" y="220553"/>
                  </a:lnTo>
                  <a:lnTo>
                    <a:pt x="1131296" y="233355"/>
                  </a:lnTo>
                  <a:lnTo>
                    <a:pt x="1138001" y="239451"/>
                  </a:lnTo>
                  <a:lnTo>
                    <a:pt x="1122761" y="255301"/>
                  </a:lnTo>
                  <a:lnTo>
                    <a:pt x="1089233" y="266273"/>
                  </a:lnTo>
                  <a:lnTo>
                    <a:pt x="1073993" y="263225"/>
                  </a:lnTo>
                  <a:lnTo>
                    <a:pt x="1031321" y="279685"/>
                  </a:lnTo>
                  <a:lnTo>
                    <a:pt x="1020349" y="274198"/>
                  </a:lnTo>
                  <a:lnTo>
                    <a:pt x="995355" y="276637"/>
                  </a:lnTo>
                  <a:lnTo>
                    <a:pt x="963046" y="294925"/>
                  </a:lnTo>
                  <a:lnTo>
                    <a:pt x="916717" y="313822"/>
                  </a:lnTo>
                  <a:lnTo>
                    <a:pt x="881360" y="334549"/>
                  </a:lnTo>
                  <a:lnTo>
                    <a:pt x="883189" y="349179"/>
                  </a:lnTo>
                  <a:lnTo>
                    <a:pt x="858805" y="369296"/>
                  </a:lnTo>
                  <a:lnTo>
                    <a:pt x="867339" y="377830"/>
                  </a:lnTo>
                  <a:lnTo>
                    <a:pt x="870387" y="394289"/>
                  </a:lnTo>
                  <a:lnTo>
                    <a:pt x="914278" y="387584"/>
                  </a:lnTo>
                  <a:lnTo>
                    <a:pt x="916717" y="400385"/>
                  </a:lnTo>
                  <a:lnTo>
                    <a:pt x="896600" y="413187"/>
                  </a:lnTo>
                  <a:lnTo>
                    <a:pt x="874654" y="434523"/>
                  </a:lnTo>
                  <a:lnTo>
                    <a:pt x="891723" y="434523"/>
                  </a:lnTo>
                  <a:lnTo>
                    <a:pt x="935614" y="420502"/>
                  </a:lnTo>
                  <a:lnTo>
                    <a:pt x="925861" y="438181"/>
                  </a:lnTo>
                  <a:lnTo>
                    <a:pt x="947806" y="425379"/>
                  </a:lnTo>
                  <a:lnTo>
                    <a:pt x="945368" y="443667"/>
                  </a:lnTo>
                  <a:lnTo>
                    <a:pt x="974629" y="430256"/>
                  </a:lnTo>
                  <a:lnTo>
                    <a:pt x="977067" y="436961"/>
                  </a:lnTo>
                  <a:lnTo>
                    <a:pt x="1020958" y="425989"/>
                  </a:lnTo>
                  <a:lnTo>
                    <a:pt x="983163" y="446715"/>
                  </a:lnTo>
                  <a:lnTo>
                    <a:pt x="948416" y="474147"/>
                  </a:lnTo>
                  <a:lnTo>
                    <a:pt x="913669" y="486949"/>
                  </a:lnTo>
                  <a:lnTo>
                    <a:pt x="899648" y="494264"/>
                  </a:lnTo>
                  <a:lnTo>
                    <a:pt x="836859" y="516209"/>
                  </a:lnTo>
                  <a:lnTo>
                    <a:pt x="806989" y="530840"/>
                  </a:lnTo>
                  <a:lnTo>
                    <a:pt x="767365" y="535107"/>
                  </a:lnTo>
                  <a:lnTo>
                    <a:pt x="715549" y="555224"/>
                  </a:lnTo>
                  <a:lnTo>
                    <a:pt x="675315" y="566197"/>
                  </a:lnTo>
                  <a:lnTo>
                    <a:pt x="625937" y="583265"/>
                  </a:lnTo>
                  <a:lnTo>
                    <a:pt x="623499" y="589361"/>
                  </a:lnTo>
                  <a:lnTo>
                    <a:pt x="684459" y="578998"/>
                  </a:lnTo>
                  <a:lnTo>
                    <a:pt x="721035" y="566806"/>
                  </a:lnTo>
                  <a:lnTo>
                    <a:pt x="763097" y="554614"/>
                  </a:lnTo>
                  <a:lnTo>
                    <a:pt x="800283" y="544251"/>
                  </a:lnTo>
                  <a:lnTo>
                    <a:pt x="817352" y="547299"/>
                  </a:lnTo>
                  <a:lnTo>
                    <a:pt x="866729" y="531449"/>
                  </a:lnTo>
                  <a:lnTo>
                    <a:pt x="894161" y="514381"/>
                  </a:lnTo>
                  <a:lnTo>
                    <a:pt x="958169" y="495483"/>
                  </a:lnTo>
                  <a:lnTo>
                    <a:pt x="981944" y="479633"/>
                  </a:lnTo>
                  <a:lnTo>
                    <a:pt x="1022177" y="468661"/>
                  </a:lnTo>
                  <a:lnTo>
                    <a:pt x="1068507" y="453421"/>
                  </a:lnTo>
                  <a:lnTo>
                    <a:pt x="1122761" y="427817"/>
                  </a:lnTo>
                  <a:lnTo>
                    <a:pt x="1121542" y="410139"/>
                  </a:lnTo>
                  <a:lnTo>
                    <a:pt x="1189208" y="385145"/>
                  </a:lnTo>
                  <a:lnTo>
                    <a:pt x="1234318" y="361371"/>
                  </a:lnTo>
                  <a:lnTo>
                    <a:pt x="1290401" y="341864"/>
                  </a:lnTo>
                  <a:lnTo>
                    <a:pt x="1287963" y="350398"/>
                  </a:lnTo>
                  <a:lnTo>
                    <a:pt x="1247120" y="361371"/>
                  </a:lnTo>
                  <a:lnTo>
                    <a:pt x="1196523" y="396118"/>
                  </a:lnTo>
                  <a:lnTo>
                    <a:pt x="1177016" y="417454"/>
                  </a:lnTo>
                  <a:lnTo>
                    <a:pt x="1216030" y="409529"/>
                  </a:lnTo>
                  <a:lnTo>
                    <a:pt x="1253216" y="397947"/>
                  </a:lnTo>
                  <a:lnTo>
                    <a:pt x="1292840" y="390022"/>
                  </a:lnTo>
                  <a:lnTo>
                    <a:pt x="1310518" y="388193"/>
                  </a:lnTo>
                  <a:lnTo>
                    <a:pt x="1331854" y="363200"/>
                  </a:lnTo>
                  <a:lnTo>
                    <a:pt x="1370259" y="355885"/>
                  </a:lnTo>
                  <a:lnTo>
                    <a:pt x="1386109" y="371125"/>
                  </a:lnTo>
                  <a:lnTo>
                    <a:pt x="1422685" y="387584"/>
                  </a:lnTo>
                  <a:lnTo>
                    <a:pt x="1463528" y="384536"/>
                  </a:lnTo>
                  <a:lnTo>
                    <a:pt x="1498275" y="396728"/>
                  </a:lnTo>
                  <a:lnTo>
                    <a:pt x="1517782" y="403433"/>
                  </a:lnTo>
                  <a:lnTo>
                    <a:pt x="1537899" y="440619"/>
                  </a:lnTo>
                  <a:lnTo>
                    <a:pt x="1560454" y="450982"/>
                  </a:lnTo>
                  <a:lnTo>
                    <a:pt x="1603736" y="452201"/>
                  </a:lnTo>
                  <a:lnTo>
                    <a:pt x="1628729" y="454640"/>
                  </a:lnTo>
                  <a:lnTo>
                    <a:pt x="1612270" y="488168"/>
                  </a:lnTo>
                  <a:lnTo>
                    <a:pt x="1622024" y="518038"/>
                  </a:lnTo>
                  <a:lnTo>
                    <a:pt x="1601907" y="549737"/>
                  </a:lnTo>
                  <a:lnTo>
                    <a:pt x="1617147" y="561320"/>
                  </a:lnTo>
                  <a:lnTo>
                    <a:pt x="1620805" y="574731"/>
                  </a:lnTo>
                  <a:lnTo>
                    <a:pt x="1620805" y="574731"/>
                  </a:lnTo>
                  <a:lnTo>
                    <a:pt x="1651894" y="557053"/>
                  </a:lnTo>
                  <a:lnTo>
                    <a:pt x="1670792" y="534497"/>
                  </a:lnTo>
                  <a:lnTo>
                    <a:pt x="1642750" y="511333"/>
                  </a:lnTo>
                  <a:lnTo>
                    <a:pt x="1651894" y="469880"/>
                  </a:lnTo>
                  <a:lnTo>
                    <a:pt x="1658600" y="444277"/>
                  </a:lnTo>
                  <a:lnTo>
                    <a:pt x="1648237" y="427817"/>
                  </a:lnTo>
                  <a:lnTo>
                    <a:pt x="1643969" y="413187"/>
                  </a:lnTo>
                  <a:lnTo>
                    <a:pt x="1647017" y="394899"/>
                  </a:lnTo>
                  <a:lnTo>
                    <a:pt x="1608003" y="406481"/>
                  </a:lnTo>
                  <a:lnTo>
                    <a:pt x="1561673" y="426598"/>
                  </a:lnTo>
                  <a:lnTo>
                    <a:pt x="1560454" y="402824"/>
                  </a:lnTo>
                  <a:lnTo>
                    <a:pt x="1556797" y="386974"/>
                  </a:lnTo>
                  <a:lnTo>
                    <a:pt x="1540337" y="377221"/>
                  </a:lnTo>
                  <a:lnTo>
                    <a:pt x="1514734" y="376611"/>
                  </a:lnTo>
                  <a:lnTo>
                    <a:pt x="1730533" y="17910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57329" y="51694"/>
                  </a:lnTo>
                  <a:lnTo>
                    <a:pt x="1832336" y="41941"/>
                  </a:lnTo>
                  <a:lnTo>
                    <a:pt x="1792712" y="46817"/>
                  </a:lnTo>
                  <a:lnTo>
                    <a:pt x="1779301" y="42550"/>
                  </a:lnTo>
                  <a:lnTo>
                    <a:pt x="1736019" y="39502"/>
                  </a:lnTo>
                  <a:lnTo>
                    <a:pt x="1698224" y="29749"/>
                  </a:lnTo>
                  <a:lnTo>
                    <a:pt x="1668963" y="32797"/>
                  </a:lnTo>
                  <a:lnTo>
                    <a:pt x="1639093" y="27310"/>
                  </a:lnTo>
                  <a:lnTo>
                    <a:pt x="1651285" y="19995"/>
                  </a:lnTo>
                  <a:lnTo>
                    <a:pt x="1612880" y="18166"/>
                  </a:lnTo>
                  <a:lnTo>
                    <a:pt x="1592763" y="24262"/>
                  </a:lnTo>
                  <a:lnTo>
                    <a:pt x="1595811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5" name="자유형: 도형 184">
              <a:extLst>
                <a:ext uri="{FF2B5EF4-FFF2-40B4-BE49-F238E27FC236}">
                  <a16:creationId xmlns:a16="http://schemas.microsoft.com/office/drawing/2014/main" id="{7E3A8C90-00C1-40A9-8B20-E826C1891F73}"/>
                </a:ext>
              </a:extLst>
            </p:cNvPr>
            <p:cNvSpPr/>
            <p:nvPr/>
          </p:nvSpPr>
          <p:spPr>
            <a:xfrm>
              <a:off x="7948749" y="2386800"/>
              <a:ext cx="542036" cy="302399"/>
            </a:xfrm>
            <a:custGeom>
              <a:avLst/>
              <a:gdLst>
                <a:gd name="connsiteX0" fmla="*/ 499141 w 579120"/>
                <a:gd name="connsiteY0" fmla="*/ 127284 h 323088"/>
                <a:gd name="connsiteX1" fmla="*/ 483901 w 579120"/>
                <a:gd name="connsiteY1" fmla="*/ 134600 h 323088"/>
                <a:gd name="connsiteX2" fmla="*/ 450982 w 579120"/>
                <a:gd name="connsiteY2" fmla="*/ 160812 h 323088"/>
                <a:gd name="connsiteX3" fmla="*/ 445496 w 579120"/>
                <a:gd name="connsiteY3" fmla="*/ 188244 h 323088"/>
                <a:gd name="connsiteX4" fmla="*/ 433913 w 579120"/>
                <a:gd name="connsiteY4" fmla="*/ 188244 h 323088"/>
                <a:gd name="connsiteX5" fmla="*/ 419893 w 579120"/>
                <a:gd name="connsiteY5" fmla="*/ 169956 h 323088"/>
                <a:gd name="connsiteX6" fmla="*/ 379658 w 579120"/>
                <a:gd name="connsiteY6" fmla="*/ 168737 h 323088"/>
                <a:gd name="connsiteX7" fmla="*/ 363809 w 579120"/>
                <a:gd name="connsiteY7" fmla="*/ 138257 h 323088"/>
                <a:gd name="connsiteX8" fmla="*/ 348569 w 579120"/>
                <a:gd name="connsiteY8" fmla="*/ 137648 h 323088"/>
                <a:gd name="connsiteX9" fmla="*/ 339425 w 579120"/>
                <a:gd name="connsiteY9" fmla="*/ 99852 h 323088"/>
                <a:gd name="connsiteX10" fmla="*/ 293705 w 579120"/>
                <a:gd name="connsiteY10" fmla="*/ 72420 h 323088"/>
                <a:gd name="connsiteX11" fmla="*/ 241280 w 579120"/>
                <a:gd name="connsiteY11" fmla="*/ 75468 h 323088"/>
                <a:gd name="connsiteX12" fmla="*/ 206533 w 579120"/>
                <a:gd name="connsiteY12" fmla="*/ 80955 h 323088"/>
                <a:gd name="connsiteX13" fmla="*/ 166909 w 579120"/>
                <a:gd name="connsiteY13" fmla="*/ 47427 h 323088"/>
                <a:gd name="connsiteX14" fmla="*/ 137648 w 579120"/>
                <a:gd name="connsiteY14" fmla="*/ 33406 h 323088"/>
                <a:gd name="connsiteX15" fmla="*/ 82174 w 579120"/>
                <a:gd name="connsiteY15" fmla="*/ 5974 h 323088"/>
                <a:gd name="connsiteX16" fmla="*/ 75469 w 579120"/>
                <a:gd name="connsiteY16" fmla="*/ 2926 h 323088"/>
                <a:gd name="connsiteX17" fmla="*/ 2926 w 579120"/>
                <a:gd name="connsiteY17" fmla="*/ 24872 h 323088"/>
                <a:gd name="connsiteX18" fmla="*/ 40721 w 579120"/>
                <a:gd name="connsiteY18" fmla="*/ 163860 h 323088"/>
                <a:gd name="connsiteX19" fmla="*/ 76078 w 579120"/>
                <a:gd name="connsiteY19" fmla="*/ 163251 h 323088"/>
                <a:gd name="connsiteX20" fmla="*/ 66325 w 579120"/>
                <a:gd name="connsiteY20" fmla="*/ 144353 h 323088"/>
                <a:gd name="connsiteX21" fmla="*/ 89489 w 579120"/>
                <a:gd name="connsiteY21" fmla="*/ 130942 h 323088"/>
                <a:gd name="connsiteX22" fmla="*/ 109606 w 579120"/>
                <a:gd name="connsiteY22" fmla="*/ 108996 h 323088"/>
                <a:gd name="connsiteX23" fmla="*/ 157154 w 579120"/>
                <a:gd name="connsiteY23" fmla="*/ 129113 h 323088"/>
                <a:gd name="connsiteX24" fmla="*/ 168737 w 579120"/>
                <a:gd name="connsiteY24" fmla="*/ 158984 h 323088"/>
                <a:gd name="connsiteX25" fmla="*/ 182758 w 579120"/>
                <a:gd name="connsiteY25" fmla="*/ 166908 h 323088"/>
                <a:gd name="connsiteX26" fmla="*/ 216286 w 579120"/>
                <a:gd name="connsiteY26" fmla="*/ 165080 h 323088"/>
                <a:gd name="connsiteX27" fmla="*/ 228478 w 579120"/>
                <a:gd name="connsiteY27" fmla="*/ 172395 h 323088"/>
                <a:gd name="connsiteX28" fmla="*/ 254690 w 579120"/>
                <a:gd name="connsiteY28" fmla="*/ 211409 h 323088"/>
                <a:gd name="connsiteX29" fmla="*/ 297362 w 579120"/>
                <a:gd name="connsiteY29" fmla="*/ 238232 h 323088"/>
                <a:gd name="connsiteX30" fmla="*/ 322966 w 579120"/>
                <a:gd name="connsiteY30" fmla="*/ 256520 h 323088"/>
                <a:gd name="connsiteX31" fmla="*/ 360761 w 579120"/>
                <a:gd name="connsiteY31" fmla="*/ 276027 h 323088"/>
                <a:gd name="connsiteX32" fmla="*/ 407701 w 579120"/>
                <a:gd name="connsiteY32" fmla="*/ 292486 h 323088"/>
                <a:gd name="connsiteX33" fmla="*/ 412577 w 579120"/>
                <a:gd name="connsiteY33" fmla="*/ 316870 h 323088"/>
                <a:gd name="connsiteX34" fmla="*/ 430256 w 579120"/>
                <a:gd name="connsiteY34" fmla="*/ 316870 h 323088"/>
                <a:gd name="connsiteX35" fmla="*/ 456469 w 579120"/>
                <a:gd name="connsiteY35" fmla="*/ 325404 h 323088"/>
                <a:gd name="connsiteX36" fmla="*/ 464393 w 579120"/>
                <a:gd name="connsiteY36" fmla="*/ 285171 h 323088"/>
                <a:gd name="connsiteX37" fmla="*/ 449762 w 579120"/>
                <a:gd name="connsiteY37" fmla="*/ 256520 h 323088"/>
                <a:gd name="connsiteX38" fmla="*/ 424160 w 579120"/>
                <a:gd name="connsiteY38" fmla="*/ 246766 h 323088"/>
                <a:gd name="connsiteX39" fmla="*/ 427817 w 579120"/>
                <a:gd name="connsiteY39" fmla="*/ 229697 h 323088"/>
                <a:gd name="connsiteX40" fmla="*/ 454640 w 579120"/>
                <a:gd name="connsiteY40" fmla="*/ 231526 h 323088"/>
                <a:gd name="connsiteX41" fmla="*/ 463784 w 579120"/>
                <a:gd name="connsiteY41" fmla="*/ 210190 h 323088"/>
                <a:gd name="connsiteX42" fmla="*/ 466832 w 579120"/>
                <a:gd name="connsiteY42" fmla="*/ 185806 h 323088"/>
                <a:gd name="connsiteX43" fmla="*/ 505846 w 579120"/>
                <a:gd name="connsiteY43" fmla="*/ 176662 h 323088"/>
                <a:gd name="connsiteX44" fmla="*/ 504626 w 579120"/>
                <a:gd name="connsiteY44" fmla="*/ 194340 h 323088"/>
                <a:gd name="connsiteX45" fmla="*/ 512552 w 579120"/>
                <a:gd name="connsiteY45" fmla="*/ 205313 h 323088"/>
                <a:gd name="connsiteX46" fmla="*/ 525353 w 579120"/>
                <a:gd name="connsiteY46" fmla="*/ 204094 h 323088"/>
                <a:gd name="connsiteX47" fmla="*/ 550346 w 579120"/>
                <a:gd name="connsiteY47" fmla="*/ 207752 h 323088"/>
                <a:gd name="connsiteX48" fmla="*/ 582046 w 579120"/>
                <a:gd name="connsiteY48" fmla="*/ 180320 h 323088"/>
                <a:gd name="connsiteX49" fmla="*/ 538765 w 579120"/>
                <a:gd name="connsiteY49" fmla="*/ 160203 h 323088"/>
                <a:gd name="connsiteX50" fmla="*/ 519257 w 579120"/>
                <a:gd name="connsiteY50" fmla="*/ 169956 h 323088"/>
                <a:gd name="connsiteX51" fmla="*/ 491216 w 579120"/>
                <a:gd name="connsiteY51" fmla="*/ 155936 h 323088"/>
                <a:gd name="connsiteX52" fmla="*/ 510113 w 579120"/>
                <a:gd name="connsiteY52" fmla="*/ 130942 h 323088"/>
                <a:gd name="connsiteX53" fmla="*/ 499141 w 579120"/>
                <a:gd name="connsiteY53" fmla="*/ 127284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79120" h="323088">
                  <a:moveTo>
                    <a:pt x="499141" y="127284"/>
                  </a:moveTo>
                  <a:lnTo>
                    <a:pt x="483901" y="134600"/>
                  </a:lnTo>
                  <a:lnTo>
                    <a:pt x="450982" y="160812"/>
                  </a:lnTo>
                  <a:lnTo>
                    <a:pt x="445496" y="188244"/>
                  </a:lnTo>
                  <a:lnTo>
                    <a:pt x="433913" y="188244"/>
                  </a:lnTo>
                  <a:lnTo>
                    <a:pt x="419893" y="169956"/>
                  </a:lnTo>
                  <a:lnTo>
                    <a:pt x="379658" y="168737"/>
                  </a:lnTo>
                  <a:lnTo>
                    <a:pt x="363809" y="138257"/>
                  </a:lnTo>
                  <a:lnTo>
                    <a:pt x="348569" y="137648"/>
                  </a:lnTo>
                  <a:lnTo>
                    <a:pt x="339425" y="99852"/>
                  </a:lnTo>
                  <a:lnTo>
                    <a:pt x="293705" y="72420"/>
                  </a:lnTo>
                  <a:lnTo>
                    <a:pt x="241280" y="75468"/>
                  </a:lnTo>
                  <a:lnTo>
                    <a:pt x="206533" y="80955"/>
                  </a:lnTo>
                  <a:lnTo>
                    <a:pt x="166909" y="47427"/>
                  </a:lnTo>
                  <a:lnTo>
                    <a:pt x="137648" y="33406"/>
                  </a:lnTo>
                  <a:lnTo>
                    <a:pt x="82174" y="5974"/>
                  </a:lnTo>
                  <a:lnTo>
                    <a:pt x="75469" y="2926"/>
                  </a:lnTo>
                  <a:lnTo>
                    <a:pt x="2926" y="24872"/>
                  </a:lnTo>
                  <a:lnTo>
                    <a:pt x="40721" y="163860"/>
                  </a:lnTo>
                  <a:lnTo>
                    <a:pt x="76078" y="163251"/>
                  </a:lnTo>
                  <a:lnTo>
                    <a:pt x="66325" y="144353"/>
                  </a:lnTo>
                  <a:lnTo>
                    <a:pt x="89489" y="130942"/>
                  </a:lnTo>
                  <a:lnTo>
                    <a:pt x="109606" y="108996"/>
                  </a:lnTo>
                  <a:lnTo>
                    <a:pt x="157154" y="129113"/>
                  </a:lnTo>
                  <a:lnTo>
                    <a:pt x="168737" y="158984"/>
                  </a:lnTo>
                  <a:lnTo>
                    <a:pt x="182758" y="166908"/>
                  </a:lnTo>
                  <a:lnTo>
                    <a:pt x="216286" y="165080"/>
                  </a:lnTo>
                  <a:lnTo>
                    <a:pt x="228478" y="172395"/>
                  </a:lnTo>
                  <a:lnTo>
                    <a:pt x="254690" y="211409"/>
                  </a:lnTo>
                  <a:lnTo>
                    <a:pt x="297362" y="238232"/>
                  </a:lnTo>
                  <a:lnTo>
                    <a:pt x="322966" y="256520"/>
                  </a:lnTo>
                  <a:lnTo>
                    <a:pt x="360761" y="276027"/>
                  </a:lnTo>
                  <a:lnTo>
                    <a:pt x="407701" y="292486"/>
                  </a:lnTo>
                  <a:lnTo>
                    <a:pt x="412577" y="316870"/>
                  </a:lnTo>
                  <a:lnTo>
                    <a:pt x="430256" y="316870"/>
                  </a:lnTo>
                  <a:lnTo>
                    <a:pt x="456469" y="325404"/>
                  </a:lnTo>
                  <a:lnTo>
                    <a:pt x="464393" y="285171"/>
                  </a:lnTo>
                  <a:lnTo>
                    <a:pt x="449762" y="256520"/>
                  </a:lnTo>
                  <a:lnTo>
                    <a:pt x="424160" y="246766"/>
                  </a:lnTo>
                  <a:lnTo>
                    <a:pt x="427817" y="229697"/>
                  </a:lnTo>
                  <a:lnTo>
                    <a:pt x="454640" y="231526"/>
                  </a:lnTo>
                  <a:lnTo>
                    <a:pt x="463784" y="210190"/>
                  </a:lnTo>
                  <a:lnTo>
                    <a:pt x="466832" y="185806"/>
                  </a:lnTo>
                  <a:lnTo>
                    <a:pt x="505846" y="176662"/>
                  </a:lnTo>
                  <a:lnTo>
                    <a:pt x="504626" y="194340"/>
                  </a:lnTo>
                  <a:lnTo>
                    <a:pt x="512552" y="205313"/>
                  </a:lnTo>
                  <a:lnTo>
                    <a:pt x="525353" y="204094"/>
                  </a:lnTo>
                  <a:lnTo>
                    <a:pt x="550346" y="207752"/>
                  </a:lnTo>
                  <a:lnTo>
                    <a:pt x="582046" y="180320"/>
                  </a:lnTo>
                  <a:lnTo>
                    <a:pt x="538765" y="160203"/>
                  </a:lnTo>
                  <a:lnTo>
                    <a:pt x="519257" y="169956"/>
                  </a:lnTo>
                  <a:lnTo>
                    <a:pt x="491216" y="155936"/>
                  </a:lnTo>
                  <a:lnTo>
                    <a:pt x="510113" y="130942"/>
                  </a:lnTo>
                  <a:lnTo>
                    <a:pt x="499141" y="1272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6" name="자유형: 도형 185">
              <a:extLst>
                <a:ext uri="{FF2B5EF4-FFF2-40B4-BE49-F238E27FC236}">
                  <a16:creationId xmlns:a16="http://schemas.microsoft.com/office/drawing/2014/main" id="{0D4ADE1A-89DE-4ADA-9DC6-5C82D3404D9D}"/>
                </a:ext>
              </a:extLst>
            </p:cNvPr>
            <p:cNvSpPr/>
            <p:nvPr/>
          </p:nvSpPr>
          <p:spPr>
            <a:xfrm>
              <a:off x="3999872" y="3596967"/>
              <a:ext cx="433629" cy="416512"/>
            </a:xfrm>
            <a:custGeom>
              <a:avLst/>
              <a:gdLst>
                <a:gd name="connsiteX0" fmla="*/ 464393 w 463296"/>
                <a:gd name="connsiteY0" fmla="*/ 149840 h 445008"/>
                <a:gd name="connsiteX1" fmla="*/ 450982 w 463296"/>
                <a:gd name="connsiteY1" fmla="*/ 140696 h 445008"/>
                <a:gd name="connsiteX2" fmla="*/ 433304 w 463296"/>
                <a:gd name="connsiteY2" fmla="*/ 141915 h 445008"/>
                <a:gd name="connsiteX3" fmla="*/ 429037 w 463296"/>
                <a:gd name="connsiteY3" fmla="*/ 110825 h 445008"/>
                <a:gd name="connsiteX4" fmla="*/ 404043 w 463296"/>
                <a:gd name="connsiteY4" fmla="*/ 91318 h 445008"/>
                <a:gd name="connsiteX5" fmla="*/ 377221 w 463296"/>
                <a:gd name="connsiteY5" fmla="*/ 88880 h 445008"/>
                <a:gd name="connsiteX6" fmla="*/ 366248 w 463296"/>
                <a:gd name="connsiteY6" fmla="*/ 70592 h 445008"/>
                <a:gd name="connsiteX7" fmla="*/ 395509 w 463296"/>
                <a:gd name="connsiteY7" fmla="*/ 59009 h 445008"/>
                <a:gd name="connsiteX8" fmla="*/ 354665 w 463296"/>
                <a:gd name="connsiteY8" fmla="*/ 59619 h 445008"/>
                <a:gd name="connsiteX9" fmla="*/ 312603 w 463296"/>
                <a:gd name="connsiteY9" fmla="*/ 62057 h 445008"/>
                <a:gd name="connsiteX10" fmla="*/ 311384 w 463296"/>
                <a:gd name="connsiteY10" fmla="*/ 71811 h 445008"/>
                <a:gd name="connsiteX11" fmla="*/ 291877 w 463296"/>
                <a:gd name="connsiteY11" fmla="*/ 83393 h 445008"/>
                <a:gd name="connsiteX12" fmla="*/ 266273 w 463296"/>
                <a:gd name="connsiteY12" fmla="*/ 79126 h 445008"/>
                <a:gd name="connsiteX13" fmla="*/ 247376 w 463296"/>
                <a:gd name="connsiteY13" fmla="*/ 61448 h 445008"/>
                <a:gd name="connsiteX14" fmla="*/ 210800 w 463296"/>
                <a:gd name="connsiteY14" fmla="*/ 65715 h 445008"/>
                <a:gd name="connsiteX15" fmla="*/ 180320 w 463296"/>
                <a:gd name="connsiteY15" fmla="*/ 65105 h 445008"/>
                <a:gd name="connsiteX16" fmla="*/ 179710 w 463296"/>
                <a:gd name="connsiteY16" fmla="*/ 52304 h 445008"/>
                <a:gd name="connsiteX17" fmla="*/ 158374 w 463296"/>
                <a:gd name="connsiteY17" fmla="*/ 30968 h 445008"/>
                <a:gd name="connsiteX18" fmla="*/ 134600 w 463296"/>
                <a:gd name="connsiteY18" fmla="*/ 30358 h 445008"/>
                <a:gd name="connsiteX19" fmla="*/ 124237 w 463296"/>
                <a:gd name="connsiteY19" fmla="*/ 2926 h 445008"/>
                <a:gd name="connsiteX20" fmla="*/ 111435 w 463296"/>
                <a:gd name="connsiteY20" fmla="*/ 15118 h 445008"/>
                <a:gd name="connsiteX21" fmla="*/ 115093 w 463296"/>
                <a:gd name="connsiteY21" fmla="*/ 33406 h 445008"/>
                <a:gd name="connsiteX22" fmla="*/ 71811 w 463296"/>
                <a:gd name="connsiteY22" fmla="*/ 49256 h 445008"/>
                <a:gd name="connsiteX23" fmla="*/ 71811 w 463296"/>
                <a:gd name="connsiteY23" fmla="*/ 78517 h 445008"/>
                <a:gd name="connsiteX24" fmla="*/ 81565 w 463296"/>
                <a:gd name="connsiteY24" fmla="*/ 91928 h 445008"/>
                <a:gd name="connsiteX25" fmla="*/ 72421 w 463296"/>
                <a:gd name="connsiteY25" fmla="*/ 119969 h 445008"/>
                <a:gd name="connsiteX26" fmla="*/ 57790 w 463296"/>
                <a:gd name="connsiteY26" fmla="*/ 122408 h 445008"/>
                <a:gd name="connsiteX27" fmla="*/ 46208 w 463296"/>
                <a:gd name="connsiteY27" fmla="*/ 91928 h 445008"/>
                <a:gd name="connsiteX28" fmla="*/ 62667 w 463296"/>
                <a:gd name="connsiteY28" fmla="*/ 69373 h 445008"/>
                <a:gd name="connsiteX29" fmla="*/ 64496 w 463296"/>
                <a:gd name="connsiteY29" fmla="*/ 49256 h 445008"/>
                <a:gd name="connsiteX30" fmla="*/ 54133 w 463296"/>
                <a:gd name="connsiteY30" fmla="*/ 31577 h 445008"/>
                <a:gd name="connsiteX31" fmla="*/ 74249 w 463296"/>
                <a:gd name="connsiteY31" fmla="*/ 26701 h 445008"/>
                <a:gd name="connsiteX32" fmla="*/ 76078 w 463296"/>
                <a:gd name="connsiteY32" fmla="*/ 17557 h 445008"/>
                <a:gd name="connsiteX33" fmla="*/ 53523 w 463296"/>
                <a:gd name="connsiteY33" fmla="*/ 24262 h 445008"/>
                <a:gd name="connsiteX34" fmla="*/ 43769 w 463296"/>
                <a:gd name="connsiteY34" fmla="*/ 43769 h 445008"/>
                <a:gd name="connsiteX35" fmla="*/ 30358 w 463296"/>
                <a:gd name="connsiteY35" fmla="*/ 54742 h 445008"/>
                <a:gd name="connsiteX36" fmla="*/ 19385 w 463296"/>
                <a:gd name="connsiteY36" fmla="*/ 69373 h 445008"/>
                <a:gd name="connsiteX37" fmla="*/ 13899 w 463296"/>
                <a:gd name="connsiteY37" fmla="*/ 96805 h 445008"/>
                <a:gd name="connsiteX38" fmla="*/ 2926 w 463296"/>
                <a:gd name="connsiteY38" fmla="*/ 119360 h 445008"/>
                <a:gd name="connsiteX39" fmla="*/ 20605 w 463296"/>
                <a:gd name="connsiteY39" fmla="*/ 122408 h 445008"/>
                <a:gd name="connsiteX40" fmla="*/ 24262 w 463296"/>
                <a:gd name="connsiteY40" fmla="*/ 140086 h 445008"/>
                <a:gd name="connsiteX41" fmla="*/ 30968 w 463296"/>
                <a:gd name="connsiteY41" fmla="*/ 148621 h 445008"/>
                <a:gd name="connsiteX42" fmla="*/ 33406 w 463296"/>
                <a:gd name="connsiteY42" fmla="*/ 163861 h 445008"/>
                <a:gd name="connsiteX43" fmla="*/ 28529 w 463296"/>
                <a:gd name="connsiteY43" fmla="*/ 178491 h 445008"/>
                <a:gd name="connsiteX44" fmla="*/ 29749 w 463296"/>
                <a:gd name="connsiteY44" fmla="*/ 186416 h 445008"/>
                <a:gd name="connsiteX45" fmla="*/ 37673 w 463296"/>
                <a:gd name="connsiteY45" fmla="*/ 190073 h 445008"/>
                <a:gd name="connsiteX46" fmla="*/ 45598 w 463296"/>
                <a:gd name="connsiteY46" fmla="*/ 203485 h 445008"/>
                <a:gd name="connsiteX47" fmla="*/ 89489 w 463296"/>
                <a:gd name="connsiteY47" fmla="*/ 199827 h 445008"/>
                <a:gd name="connsiteX48" fmla="*/ 108997 w 463296"/>
                <a:gd name="connsiteY48" fmla="*/ 204704 h 445008"/>
                <a:gd name="connsiteX49" fmla="*/ 132161 w 463296"/>
                <a:gd name="connsiteY49" fmla="*/ 238232 h 445008"/>
                <a:gd name="connsiteX50" fmla="*/ 146182 w 463296"/>
                <a:gd name="connsiteY50" fmla="*/ 233965 h 445008"/>
                <a:gd name="connsiteX51" fmla="*/ 170566 w 463296"/>
                <a:gd name="connsiteY51" fmla="*/ 235793 h 445008"/>
                <a:gd name="connsiteX52" fmla="*/ 190073 w 463296"/>
                <a:gd name="connsiteY52" fmla="*/ 231526 h 445008"/>
                <a:gd name="connsiteX53" fmla="*/ 202265 w 463296"/>
                <a:gd name="connsiteY53" fmla="*/ 238232 h 445008"/>
                <a:gd name="connsiteX54" fmla="*/ 194950 w 463296"/>
                <a:gd name="connsiteY54" fmla="*/ 258958 h 445008"/>
                <a:gd name="connsiteX55" fmla="*/ 187025 w 463296"/>
                <a:gd name="connsiteY55" fmla="*/ 271760 h 445008"/>
                <a:gd name="connsiteX56" fmla="*/ 183977 w 463296"/>
                <a:gd name="connsiteY56" fmla="*/ 299801 h 445008"/>
                <a:gd name="connsiteX57" fmla="*/ 190073 w 463296"/>
                <a:gd name="connsiteY57" fmla="*/ 325405 h 445008"/>
                <a:gd name="connsiteX58" fmla="*/ 199217 w 463296"/>
                <a:gd name="connsiteY58" fmla="*/ 336987 h 445008"/>
                <a:gd name="connsiteX59" fmla="*/ 200437 w 463296"/>
                <a:gd name="connsiteY59" fmla="*/ 346131 h 445008"/>
                <a:gd name="connsiteX60" fmla="*/ 182758 w 463296"/>
                <a:gd name="connsiteY60" fmla="*/ 365029 h 445008"/>
                <a:gd name="connsiteX61" fmla="*/ 194950 w 463296"/>
                <a:gd name="connsiteY61" fmla="*/ 373563 h 445008"/>
                <a:gd name="connsiteX62" fmla="*/ 203485 w 463296"/>
                <a:gd name="connsiteY62" fmla="*/ 386974 h 445008"/>
                <a:gd name="connsiteX63" fmla="*/ 213848 w 463296"/>
                <a:gd name="connsiteY63" fmla="*/ 425989 h 445008"/>
                <a:gd name="connsiteX64" fmla="*/ 232136 w 463296"/>
                <a:gd name="connsiteY64" fmla="*/ 446715 h 445008"/>
                <a:gd name="connsiteX65" fmla="*/ 258958 w 463296"/>
                <a:gd name="connsiteY65" fmla="*/ 443667 h 445008"/>
                <a:gd name="connsiteX66" fmla="*/ 265664 w 463296"/>
                <a:gd name="connsiteY66" fmla="*/ 432085 h 445008"/>
                <a:gd name="connsiteX67" fmla="*/ 291267 w 463296"/>
                <a:gd name="connsiteY67" fmla="*/ 422941 h 445008"/>
                <a:gd name="connsiteX68" fmla="*/ 305288 w 463296"/>
                <a:gd name="connsiteY68" fmla="*/ 416845 h 445008"/>
                <a:gd name="connsiteX69" fmla="*/ 309555 w 463296"/>
                <a:gd name="connsiteY69" fmla="*/ 400385 h 445008"/>
                <a:gd name="connsiteX70" fmla="*/ 334549 w 463296"/>
                <a:gd name="connsiteY70" fmla="*/ 389413 h 445008"/>
                <a:gd name="connsiteX71" fmla="*/ 332720 w 463296"/>
                <a:gd name="connsiteY71" fmla="*/ 380878 h 445008"/>
                <a:gd name="connsiteX72" fmla="*/ 303459 w 463296"/>
                <a:gd name="connsiteY72" fmla="*/ 377830 h 445008"/>
                <a:gd name="connsiteX73" fmla="*/ 299192 w 463296"/>
                <a:gd name="connsiteY73" fmla="*/ 353446 h 445008"/>
                <a:gd name="connsiteX74" fmla="*/ 301021 w 463296"/>
                <a:gd name="connsiteY74" fmla="*/ 327233 h 445008"/>
                <a:gd name="connsiteX75" fmla="*/ 286390 w 463296"/>
                <a:gd name="connsiteY75" fmla="*/ 317480 h 445008"/>
                <a:gd name="connsiteX76" fmla="*/ 292486 w 463296"/>
                <a:gd name="connsiteY76" fmla="*/ 313822 h 445008"/>
                <a:gd name="connsiteX77" fmla="*/ 318089 w 463296"/>
                <a:gd name="connsiteY77" fmla="*/ 318699 h 445008"/>
                <a:gd name="connsiteX78" fmla="*/ 344912 w 463296"/>
                <a:gd name="connsiteY78" fmla="*/ 328453 h 445008"/>
                <a:gd name="connsiteX79" fmla="*/ 355275 w 463296"/>
                <a:gd name="connsiteY79" fmla="*/ 319309 h 445008"/>
                <a:gd name="connsiteX80" fmla="*/ 379659 w 463296"/>
                <a:gd name="connsiteY80" fmla="*/ 313213 h 445008"/>
                <a:gd name="connsiteX81" fmla="*/ 418673 w 463296"/>
                <a:gd name="connsiteY81" fmla="*/ 298582 h 445008"/>
                <a:gd name="connsiteX82" fmla="*/ 431475 w 463296"/>
                <a:gd name="connsiteY82" fmla="*/ 283952 h 445008"/>
                <a:gd name="connsiteX83" fmla="*/ 427208 w 463296"/>
                <a:gd name="connsiteY83" fmla="*/ 272979 h 445008"/>
                <a:gd name="connsiteX84" fmla="*/ 404653 w 463296"/>
                <a:gd name="connsiteY84" fmla="*/ 243718 h 445008"/>
                <a:gd name="connsiteX85" fmla="*/ 414406 w 463296"/>
                <a:gd name="connsiteY85" fmla="*/ 232745 h 445008"/>
                <a:gd name="connsiteX86" fmla="*/ 414406 w 463296"/>
                <a:gd name="connsiteY86" fmla="*/ 215067 h 445008"/>
                <a:gd name="connsiteX87" fmla="*/ 435133 w 463296"/>
                <a:gd name="connsiteY87" fmla="*/ 208361 h 445008"/>
                <a:gd name="connsiteX88" fmla="*/ 444277 w 463296"/>
                <a:gd name="connsiteY88" fmla="*/ 201046 h 445008"/>
                <a:gd name="connsiteX89" fmla="*/ 432694 w 463296"/>
                <a:gd name="connsiteY89" fmla="*/ 187025 h 445008"/>
                <a:gd name="connsiteX90" fmla="*/ 436352 w 463296"/>
                <a:gd name="connsiteY90" fmla="*/ 173005 h 445008"/>
                <a:gd name="connsiteX91" fmla="*/ 464393 w 463296"/>
                <a:gd name="connsiteY91" fmla="*/ 149840 h 44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63296" h="445008">
                  <a:moveTo>
                    <a:pt x="464393" y="149840"/>
                  </a:moveTo>
                  <a:lnTo>
                    <a:pt x="450982" y="140696"/>
                  </a:lnTo>
                  <a:lnTo>
                    <a:pt x="433304" y="141915"/>
                  </a:lnTo>
                  <a:lnTo>
                    <a:pt x="429037" y="110825"/>
                  </a:lnTo>
                  <a:lnTo>
                    <a:pt x="404043" y="91318"/>
                  </a:lnTo>
                  <a:lnTo>
                    <a:pt x="377221" y="88880"/>
                  </a:lnTo>
                  <a:lnTo>
                    <a:pt x="366248" y="70592"/>
                  </a:lnTo>
                  <a:lnTo>
                    <a:pt x="395509" y="59009"/>
                  </a:lnTo>
                  <a:lnTo>
                    <a:pt x="354665" y="59619"/>
                  </a:lnTo>
                  <a:lnTo>
                    <a:pt x="312603" y="62057"/>
                  </a:lnTo>
                  <a:lnTo>
                    <a:pt x="311384" y="71811"/>
                  </a:lnTo>
                  <a:lnTo>
                    <a:pt x="291877" y="83393"/>
                  </a:lnTo>
                  <a:lnTo>
                    <a:pt x="266273" y="79126"/>
                  </a:lnTo>
                  <a:lnTo>
                    <a:pt x="247376" y="61448"/>
                  </a:lnTo>
                  <a:lnTo>
                    <a:pt x="210800" y="65715"/>
                  </a:lnTo>
                  <a:lnTo>
                    <a:pt x="180320" y="65105"/>
                  </a:lnTo>
                  <a:lnTo>
                    <a:pt x="179710" y="52304"/>
                  </a:lnTo>
                  <a:lnTo>
                    <a:pt x="158374" y="30968"/>
                  </a:lnTo>
                  <a:lnTo>
                    <a:pt x="134600" y="30358"/>
                  </a:lnTo>
                  <a:lnTo>
                    <a:pt x="124237" y="2926"/>
                  </a:lnTo>
                  <a:lnTo>
                    <a:pt x="111435" y="15118"/>
                  </a:lnTo>
                  <a:lnTo>
                    <a:pt x="115093" y="33406"/>
                  </a:lnTo>
                  <a:lnTo>
                    <a:pt x="71811" y="49256"/>
                  </a:lnTo>
                  <a:lnTo>
                    <a:pt x="71811" y="78517"/>
                  </a:lnTo>
                  <a:lnTo>
                    <a:pt x="81565" y="91928"/>
                  </a:lnTo>
                  <a:lnTo>
                    <a:pt x="72421" y="119969"/>
                  </a:lnTo>
                  <a:lnTo>
                    <a:pt x="57790" y="122408"/>
                  </a:lnTo>
                  <a:lnTo>
                    <a:pt x="46208" y="91928"/>
                  </a:lnTo>
                  <a:lnTo>
                    <a:pt x="62667" y="69373"/>
                  </a:lnTo>
                  <a:lnTo>
                    <a:pt x="64496" y="49256"/>
                  </a:lnTo>
                  <a:lnTo>
                    <a:pt x="54133" y="31577"/>
                  </a:lnTo>
                  <a:lnTo>
                    <a:pt x="74249" y="26701"/>
                  </a:lnTo>
                  <a:lnTo>
                    <a:pt x="76078" y="17557"/>
                  </a:lnTo>
                  <a:lnTo>
                    <a:pt x="53523" y="24262"/>
                  </a:lnTo>
                  <a:lnTo>
                    <a:pt x="43769" y="43769"/>
                  </a:lnTo>
                  <a:lnTo>
                    <a:pt x="30358" y="54742"/>
                  </a:lnTo>
                  <a:lnTo>
                    <a:pt x="19385" y="69373"/>
                  </a:lnTo>
                  <a:lnTo>
                    <a:pt x="13899" y="96805"/>
                  </a:lnTo>
                  <a:lnTo>
                    <a:pt x="2926" y="119360"/>
                  </a:lnTo>
                  <a:lnTo>
                    <a:pt x="20605" y="122408"/>
                  </a:lnTo>
                  <a:lnTo>
                    <a:pt x="24262" y="140086"/>
                  </a:lnTo>
                  <a:lnTo>
                    <a:pt x="30968" y="148621"/>
                  </a:lnTo>
                  <a:lnTo>
                    <a:pt x="33406" y="163861"/>
                  </a:lnTo>
                  <a:lnTo>
                    <a:pt x="28529" y="178491"/>
                  </a:lnTo>
                  <a:lnTo>
                    <a:pt x="29749" y="186416"/>
                  </a:lnTo>
                  <a:lnTo>
                    <a:pt x="37673" y="190073"/>
                  </a:lnTo>
                  <a:lnTo>
                    <a:pt x="45598" y="203485"/>
                  </a:lnTo>
                  <a:lnTo>
                    <a:pt x="89489" y="199827"/>
                  </a:lnTo>
                  <a:lnTo>
                    <a:pt x="108997" y="204704"/>
                  </a:lnTo>
                  <a:lnTo>
                    <a:pt x="132161" y="238232"/>
                  </a:lnTo>
                  <a:lnTo>
                    <a:pt x="146182" y="233965"/>
                  </a:lnTo>
                  <a:lnTo>
                    <a:pt x="170566" y="235793"/>
                  </a:lnTo>
                  <a:lnTo>
                    <a:pt x="190073" y="231526"/>
                  </a:lnTo>
                  <a:lnTo>
                    <a:pt x="202265" y="238232"/>
                  </a:lnTo>
                  <a:lnTo>
                    <a:pt x="194950" y="258958"/>
                  </a:lnTo>
                  <a:lnTo>
                    <a:pt x="187025" y="271760"/>
                  </a:lnTo>
                  <a:lnTo>
                    <a:pt x="183977" y="299801"/>
                  </a:lnTo>
                  <a:lnTo>
                    <a:pt x="190073" y="325405"/>
                  </a:lnTo>
                  <a:lnTo>
                    <a:pt x="199217" y="336987"/>
                  </a:lnTo>
                  <a:lnTo>
                    <a:pt x="200437" y="346131"/>
                  </a:lnTo>
                  <a:lnTo>
                    <a:pt x="182758" y="365029"/>
                  </a:lnTo>
                  <a:lnTo>
                    <a:pt x="194950" y="373563"/>
                  </a:lnTo>
                  <a:lnTo>
                    <a:pt x="203485" y="386974"/>
                  </a:lnTo>
                  <a:lnTo>
                    <a:pt x="213848" y="425989"/>
                  </a:lnTo>
                  <a:lnTo>
                    <a:pt x="232136" y="446715"/>
                  </a:lnTo>
                  <a:lnTo>
                    <a:pt x="258958" y="443667"/>
                  </a:lnTo>
                  <a:lnTo>
                    <a:pt x="265664" y="432085"/>
                  </a:lnTo>
                  <a:lnTo>
                    <a:pt x="291267" y="422941"/>
                  </a:lnTo>
                  <a:lnTo>
                    <a:pt x="305288" y="416845"/>
                  </a:lnTo>
                  <a:lnTo>
                    <a:pt x="309555" y="400385"/>
                  </a:lnTo>
                  <a:lnTo>
                    <a:pt x="334549" y="389413"/>
                  </a:lnTo>
                  <a:lnTo>
                    <a:pt x="332720" y="380878"/>
                  </a:lnTo>
                  <a:lnTo>
                    <a:pt x="303459" y="377830"/>
                  </a:lnTo>
                  <a:lnTo>
                    <a:pt x="299192" y="353446"/>
                  </a:lnTo>
                  <a:lnTo>
                    <a:pt x="301021" y="327233"/>
                  </a:lnTo>
                  <a:lnTo>
                    <a:pt x="286390" y="317480"/>
                  </a:lnTo>
                  <a:lnTo>
                    <a:pt x="292486" y="313822"/>
                  </a:lnTo>
                  <a:lnTo>
                    <a:pt x="318089" y="318699"/>
                  </a:lnTo>
                  <a:lnTo>
                    <a:pt x="344912" y="328453"/>
                  </a:lnTo>
                  <a:lnTo>
                    <a:pt x="355275" y="319309"/>
                  </a:lnTo>
                  <a:lnTo>
                    <a:pt x="379659" y="313213"/>
                  </a:lnTo>
                  <a:lnTo>
                    <a:pt x="418673" y="298582"/>
                  </a:lnTo>
                  <a:lnTo>
                    <a:pt x="431475" y="283952"/>
                  </a:lnTo>
                  <a:lnTo>
                    <a:pt x="427208" y="272979"/>
                  </a:lnTo>
                  <a:lnTo>
                    <a:pt x="404653" y="243718"/>
                  </a:lnTo>
                  <a:lnTo>
                    <a:pt x="414406" y="232745"/>
                  </a:lnTo>
                  <a:lnTo>
                    <a:pt x="414406" y="215067"/>
                  </a:lnTo>
                  <a:lnTo>
                    <a:pt x="435133" y="208361"/>
                  </a:lnTo>
                  <a:lnTo>
                    <a:pt x="444277" y="201046"/>
                  </a:lnTo>
                  <a:lnTo>
                    <a:pt x="432694" y="187025"/>
                  </a:lnTo>
                  <a:lnTo>
                    <a:pt x="436352" y="173005"/>
                  </a:lnTo>
                  <a:lnTo>
                    <a:pt x="464393" y="14984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7" name="자유형: 도형 186">
              <a:extLst>
                <a:ext uri="{FF2B5EF4-FFF2-40B4-BE49-F238E27FC236}">
                  <a16:creationId xmlns:a16="http://schemas.microsoft.com/office/drawing/2014/main" id="{CA938F5B-D22F-4AAD-A373-627DAC5E4832}"/>
                </a:ext>
              </a:extLst>
            </p:cNvPr>
            <p:cNvSpPr/>
            <p:nvPr/>
          </p:nvSpPr>
          <p:spPr>
            <a:xfrm>
              <a:off x="9545759" y="3190726"/>
              <a:ext cx="279577" cy="536331"/>
            </a:xfrm>
            <a:custGeom>
              <a:avLst/>
              <a:gdLst>
                <a:gd name="connsiteX0" fmla="*/ 205922 w 298704"/>
                <a:gd name="connsiteY0" fmla="*/ 72420 h 573024"/>
                <a:gd name="connsiteX1" fmla="*/ 169956 w 298704"/>
                <a:gd name="connsiteY1" fmla="*/ 62667 h 573024"/>
                <a:gd name="connsiteX2" fmla="*/ 151668 w 298704"/>
                <a:gd name="connsiteY2" fmla="*/ 46817 h 573024"/>
                <a:gd name="connsiteX3" fmla="*/ 152888 w 298704"/>
                <a:gd name="connsiteY3" fmla="*/ 24262 h 573024"/>
                <a:gd name="connsiteX4" fmla="*/ 121188 w 298704"/>
                <a:gd name="connsiteY4" fmla="*/ 17556 h 573024"/>
                <a:gd name="connsiteX5" fmla="*/ 102900 w 298704"/>
                <a:gd name="connsiteY5" fmla="*/ 2926 h 573024"/>
                <a:gd name="connsiteX6" fmla="*/ 77906 w 298704"/>
                <a:gd name="connsiteY6" fmla="*/ 23652 h 573024"/>
                <a:gd name="connsiteX7" fmla="*/ 45598 w 298704"/>
                <a:gd name="connsiteY7" fmla="*/ 27920 h 573024"/>
                <a:gd name="connsiteX8" fmla="*/ 19385 w 298704"/>
                <a:gd name="connsiteY8" fmla="*/ 27920 h 573024"/>
                <a:gd name="connsiteX9" fmla="*/ 2926 w 298704"/>
                <a:gd name="connsiteY9" fmla="*/ 37064 h 573024"/>
                <a:gd name="connsiteX10" fmla="*/ 27310 w 298704"/>
                <a:gd name="connsiteY10" fmla="*/ 68153 h 573024"/>
                <a:gd name="connsiteX11" fmla="*/ 48036 w 298704"/>
                <a:gd name="connsiteY11" fmla="*/ 102900 h 573024"/>
                <a:gd name="connsiteX12" fmla="*/ 89489 w 298704"/>
                <a:gd name="connsiteY12" fmla="*/ 103510 h 573024"/>
                <a:gd name="connsiteX13" fmla="*/ 107777 w 298704"/>
                <a:gd name="connsiteY13" fmla="*/ 137038 h 573024"/>
                <a:gd name="connsiteX14" fmla="*/ 87660 w 298704"/>
                <a:gd name="connsiteY14" fmla="*/ 147401 h 573024"/>
                <a:gd name="connsiteX15" fmla="*/ 79736 w 298704"/>
                <a:gd name="connsiteY15" fmla="*/ 161422 h 573024"/>
                <a:gd name="connsiteX16" fmla="*/ 124236 w 298704"/>
                <a:gd name="connsiteY16" fmla="*/ 184587 h 573024"/>
                <a:gd name="connsiteX17" fmla="*/ 158984 w 298704"/>
                <a:gd name="connsiteY17" fmla="*/ 230307 h 573024"/>
                <a:gd name="connsiteX18" fmla="*/ 185196 w 298704"/>
                <a:gd name="connsiteY18" fmla="*/ 264444 h 573024"/>
                <a:gd name="connsiteX19" fmla="*/ 214457 w 298704"/>
                <a:gd name="connsiteY19" fmla="*/ 291267 h 573024"/>
                <a:gd name="connsiteX20" fmla="*/ 226649 w 298704"/>
                <a:gd name="connsiteY20" fmla="*/ 318699 h 573024"/>
                <a:gd name="connsiteX21" fmla="*/ 225430 w 298704"/>
                <a:gd name="connsiteY21" fmla="*/ 357713 h 573024"/>
                <a:gd name="connsiteX22" fmla="*/ 236402 w 298704"/>
                <a:gd name="connsiteY22" fmla="*/ 383316 h 573024"/>
                <a:gd name="connsiteX23" fmla="*/ 237012 w 298704"/>
                <a:gd name="connsiteY23" fmla="*/ 430256 h 573024"/>
                <a:gd name="connsiteX24" fmla="*/ 182758 w 298704"/>
                <a:gd name="connsiteY24" fmla="*/ 460126 h 573024"/>
                <a:gd name="connsiteX25" fmla="*/ 199826 w 298704"/>
                <a:gd name="connsiteY25" fmla="*/ 483291 h 573024"/>
                <a:gd name="connsiteX26" fmla="*/ 164470 w 298704"/>
                <a:gd name="connsiteY26" fmla="*/ 486339 h 573024"/>
                <a:gd name="connsiteX27" fmla="*/ 135818 w 298704"/>
                <a:gd name="connsiteY27" fmla="*/ 501579 h 573024"/>
                <a:gd name="connsiteX28" fmla="*/ 163250 w 298704"/>
                <a:gd name="connsiteY28" fmla="*/ 524134 h 573024"/>
                <a:gd name="connsiteX29" fmla="*/ 155326 w 298704"/>
                <a:gd name="connsiteY29" fmla="*/ 550347 h 573024"/>
                <a:gd name="connsiteX30" fmla="*/ 169346 w 298704"/>
                <a:gd name="connsiteY30" fmla="*/ 574731 h 573024"/>
                <a:gd name="connsiteX31" fmla="*/ 209580 w 298704"/>
                <a:gd name="connsiteY31" fmla="*/ 538764 h 573024"/>
                <a:gd name="connsiteX32" fmla="*/ 234574 w 298704"/>
                <a:gd name="connsiteY32" fmla="*/ 506456 h 573024"/>
                <a:gd name="connsiteX33" fmla="*/ 271760 w 298704"/>
                <a:gd name="connsiteY33" fmla="*/ 481462 h 573024"/>
                <a:gd name="connsiteX34" fmla="*/ 297972 w 298704"/>
                <a:gd name="connsiteY34" fmla="*/ 455859 h 573024"/>
                <a:gd name="connsiteX35" fmla="*/ 295534 w 298704"/>
                <a:gd name="connsiteY35" fmla="*/ 387584 h 573024"/>
                <a:gd name="connsiteX36" fmla="*/ 271150 w 298704"/>
                <a:gd name="connsiteY36" fmla="*/ 316260 h 573024"/>
                <a:gd name="connsiteX37" fmla="*/ 246156 w 298704"/>
                <a:gd name="connsiteY37" fmla="*/ 285171 h 573024"/>
                <a:gd name="connsiteX38" fmla="*/ 212018 w 298704"/>
                <a:gd name="connsiteY38" fmla="*/ 260787 h 573024"/>
                <a:gd name="connsiteX39" fmla="*/ 173004 w 298704"/>
                <a:gd name="connsiteY39" fmla="*/ 210190 h 573024"/>
                <a:gd name="connsiteX40" fmla="*/ 140696 w 298704"/>
                <a:gd name="connsiteY40" fmla="*/ 169347 h 573024"/>
                <a:gd name="connsiteX41" fmla="*/ 143744 w 298704"/>
                <a:gd name="connsiteY41" fmla="*/ 142524 h 573024"/>
                <a:gd name="connsiteX42" fmla="*/ 166298 w 298704"/>
                <a:gd name="connsiteY42" fmla="*/ 105948 h 573024"/>
                <a:gd name="connsiteX43" fmla="*/ 205922 w 298704"/>
                <a:gd name="connsiteY43" fmla="*/ 7242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8704" h="573024">
                  <a:moveTo>
                    <a:pt x="205922" y="72420"/>
                  </a:moveTo>
                  <a:lnTo>
                    <a:pt x="169956" y="62667"/>
                  </a:lnTo>
                  <a:lnTo>
                    <a:pt x="151668" y="46817"/>
                  </a:lnTo>
                  <a:lnTo>
                    <a:pt x="152888" y="24262"/>
                  </a:lnTo>
                  <a:lnTo>
                    <a:pt x="121188" y="17556"/>
                  </a:lnTo>
                  <a:lnTo>
                    <a:pt x="102900" y="2926"/>
                  </a:lnTo>
                  <a:lnTo>
                    <a:pt x="77906" y="23652"/>
                  </a:lnTo>
                  <a:lnTo>
                    <a:pt x="45598" y="27920"/>
                  </a:lnTo>
                  <a:lnTo>
                    <a:pt x="19385" y="27920"/>
                  </a:lnTo>
                  <a:lnTo>
                    <a:pt x="2926" y="37064"/>
                  </a:lnTo>
                  <a:lnTo>
                    <a:pt x="27310" y="68153"/>
                  </a:lnTo>
                  <a:lnTo>
                    <a:pt x="48036" y="102900"/>
                  </a:lnTo>
                  <a:lnTo>
                    <a:pt x="89489" y="103510"/>
                  </a:lnTo>
                  <a:lnTo>
                    <a:pt x="107777" y="137038"/>
                  </a:lnTo>
                  <a:lnTo>
                    <a:pt x="87660" y="147401"/>
                  </a:lnTo>
                  <a:lnTo>
                    <a:pt x="79736" y="161422"/>
                  </a:lnTo>
                  <a:lnTo>
                    <a:pt x="124236" y="184587"/>
                  </a:lnTo>
                  <a:lnTo>
                    <a:pt x="158984" y="230307"/>
                  </a:lnTo>
                  <a:lnTo>
                    <a:pt x="185196" y="264444"/>
                  </a:lnTo>
                  <a:lnTo>
                    <a:pt x="214457" y="291267"/>
                  </a:lnTo>
                  <a:lnTo>
                    <a:pt x="226649" y="318699"/>
                  </a:lnTo>
                  <a:lnTo>
                    <a:pt x="225430" y="357713"/>
                  </a:lnTo>
                  <a:lnTo>
                    <a:pt x="236402" y="383316"/>
                  </a:lnTo>
                  <a:lnTo>
                    <a:pt x="237012" y="430256"/>
                  </a:lnTo>
                  <a:lnTo>
                    <a:pt x="182758" y="460126"/>
                  </a:lnTo>
                  <a:lnTo>
                    <a:pt x="199826" y="483291"/>
                  </a:lnTo>
                  <a:lnTo>
                    <a:pt x="164470" y="486339"/>
                  </a:lnTo>
                  <a:lnTo>
                    <a:pt x="135818" y="501579"/>
                  </a:lnTo>
                  <a:lnTo>
                    <a:pt x="163250" y="524134"/>
                  </a:lnTo>
                  <a:lnTo>
                    <a:pt x="155326" y="550347"/>
                  </a:lnTo>
                  <a:lnTo>
                    <a:pt x="169346" y="574731"/>
                  </a:lnTo>
                  <a:lnTo>
                    <a:pt x="209580" y="538764"/>
                  </a:lnTo>
                  <a:lnTo>
                    <a:pt x="234574" y="506456"/>
                  </a:lnTo>
                  <a:lnTo>
                    <a:pt x="271760" y="481462"/>
                  </a:lnTo>
                  <a:lnTo>
                    <a:pt x="297972" y="455859"/>
                  </a:lnTo>
                  <a:lnTo>
                    <a:pt x="295534" y="387584"/>
                  </a:lnTo>
                  <a:lnTo>
                    <a:pt x="271150" y="316260"/>
                  </a:lnTo>
                  <a:lnTo>
                    <a:pt x="246156" y="285171"/>
                  </a:lnTo>
                  <a:lnTo>
                    <a:pt x="212018" y="260787"/>
                  </a:lnTo>
                  <a:lnTo>
                    <a:pt x="173004" y="210190"/>
                  </a:lnTo>
                  <a:lnTo>
                    <a:pt x="140696" y="169347"/>
                  </a:lnTo>
                  <a:lnTo>
                    <a:pt x="143744" y="142524"/>
                  </a:lnTo>
                  <a:lnTo>
                    <a:pt x="166298" y="105948"/>
                  </a:lnTo>
                  <a:lnTo>
                    <a:pt x="205922" y="7242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8" name="자유형: 도형 187">
              <a:extLst>
                <a:ext uri="{FF2B5EF4-FFF2-40B4-BE49-F238E27FC236}">
                  <a16:creationId xmlns:a16="http://schemas.microsoft.com/office/drawing/2014/main" id="{79AC6BB0-5B12-427C-93E9-34696843A1B3}"/>
                </a:ext>
              </a:extLst>
            </p:cNvPr>
            <p:cNvSpPr/>
            <p:nvPr/>
          </p:nvSpPr>
          <p:spPr>
            <a:xfrm>
              <a:off x="11628890" y="4569209"/>
              <a:ext cx="34234" cy="74173"/>
            </a:xfrm>
            <a:custGeom>
              <a:avLst/>
              <a:gdLst>
                <a:gd name="connsiteX0" fmla="*/ 34625 w 36576"/>
                <a:gd name="connsiteY0" fmla="*/ 74249 h 79248"/>
                <a:gd name="connsiteX1" fmla="*/ 18166 w 36576"/>
                <a:gd name="connsiteY1" fmla="*/ 52304 h 79248"/>
                <a:gd name="connsiteX2" fmla="*/ 14509 w 36576"/>
                <a:gd name="connsiteY2" fmla="*/ 62667 h 79248"/>
                <a:gd name="connsiteX3" fmla="*/ 22433 w 36576"/>
                <a:gd name="connsiteY3" fmla="*/ 79736 h 79248"/>
                <a:gd name="connsiteX4" fmla="*/ 34625 w 36576"/>
                <a:gd name="connsiteY4" fmla="*/ 74249 h 79248"/>
                <a:gd name="connsiteX5" fmla="*/ 22433 w 36576"/>
                <a:gd name="connsiteY5" fmla="*/ 15118 h 79248"/>
                <a:gd name="connsiteX6" fmla="*/ 8413 w 36576"/>
                <a:gd name="connsiteY6" fmla="*/ 2926 h 79248"/>
                <a:gd name="connsiteX7" fmla="*/ 2926 w 36576"/>
                <a:gd name="connsiteY7" fmla="*/ 32796 h 79248"/>
                <a:gd name="connsiteX8" fmla="*/ 5974 w 36576"/>
                <a:gd name="connsiteY8" fmla="*/ 43769 h 79248"/>
                <a:gd name="connsiteX9" fmla="*/ 13289 w 36576"/>
                <a:gd name="connsiteY9" fmla="*/ 41331 h 79248"/>
                <a:gd name="connsiteX10" fmla="*/ 21214 w 36576"/>
                <a:gd name="connsiteY10" fmla="*/ 46208 h 79248"/>
                <a:gd name="connsiteX11" fmla="*/ 22433 w 36576"/>
                <a:gd name="connsiteY11" fmla="*/ 1511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576" h="79248">
                  <a:moveTo>
                    <a:pt x="34625" y="74249"/>
                  </a:moveTo>
                  <a:lnTo>
                    <a:pt x="18166" y="52304"/>
                  </a:lnTo>
                  <a:lnTo>
                    <a:pt x="14509" y="62667"/>
                  </a:lnTo>
                  <a:lnTo>
                    <a:pt x="22433" y="79736"/>
                  </a:lnTo>
                  <a:lnTo>
                    <a:pt x="34625" y="74249"/>
                  </a:lnTo>
                  <a:close/>
                  <a:moveTo>
                    <a:pt x="22433" y="15118"/>
                  </a:moveTo>
                  <a:lnTo>
                    <a:pt x="8413" y="2926"/>
                  </a:lnTo>
                  <a:lnTo>
                    <a:pt x="2926" y="32796"/>
                  </a:lnTo>
                  <a:lnTo>
                    <a:pt x="5974" y="43769"/>
                  </a:lnTo>
                  <a:lnTo>
                    <a:pt x="13289" y="41331"/>
                  </a:lnTo>
                  <a:lnTo>
                    <a:pt x="21214" y="46208"/>
                  </a:lnTo>
                  <a:lnTo>
                    <a:pt x="2243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82B1D2EE-3D4F-451C-94FC-623DABE713C7}"/>
                </a:ext>
              </a:extLst>
            </p:cNvPr>
            <p:cNvSpPr/>
            <p:nvPr/>
          </p:nvSpPr>
          <p:spPr>
            <a:xfrm>
              <a:off x="7693707" y="3348772"/>
              <a:ext cx="330927" cy="233931"/>
            </a:xfrm>
            <a:custGeom>
              <a:avLst/>
              <a:gdLst>
                <a:gd name="connsiteX0" fmla="*/ 355275 w 353568"/>
                <a:gd name="connsiteY0" fmla="*/ 93757 h 249936"/>
                <a:gd name="connsiteX1" fmla="*/ 342474 w 353568"/>
                <a:gd name="connsiteY1" fmla="*/ 66934 h 249936"/>
                <a:gd name="connsiteX2" fmla="*/ 310774 w 353568"/>
                <a:gd name="connsiteY2" fmla="*/ 2926 h 249936"/>
                <a:gd name="connsiteX3" fmla="*/ 215067 w 353568"/>
                <a:gd name="connsiteY3" fmla="*/ 17557 h 249936"/>
                <a:gd name="connsiteX4" fmla="*/ 184587 w 353568"/>
                <a:gd name="connsiteY4" fmla="*/ 35235 h 249936"/>
                <a:gd name="connsiteX5" fmla="*/ 163251 w 353568"/>
                <a:gd name="connsiteY5" fmla="*/ 76078 h 249936"/>
                <a:gd name="connsiteX6" fmla="*/ 148011 w 353568"/>
                <a:gd name="connsiteY6" fmla="*/ 82174 h 249936"/>
                <a:gd name="connsiteX7" fmla="*/ 138258 w 353568"/>
                <a:gd name="connsiteY7" fmla="*/ 69373 h 249936"/>
                <a:gd name="connsiteX8" fmla="*/ 125456 w 353568"/>
                <a:gd name="connsiteY8" fmla="*/ 71201 h 249936"/>
                <a:gd name="connsiteX9" fmla="*/ 92538 w 353568"/>
                <a:gd name="connsiteY9" fmla="*/ 67544 h 249936"/>
                <a:gd name="connsiteX10" fmla="*/ 86442 w 353568"/>
                <a:gd name="connsiteY10" fmla="*/ 63277 h 249936"/>
                <a:gd name="connsiteX11" fmla="*/ 47427 w 353568"/>
                <a:gd name="connsiteY11" fmla="*/ 64496 h 249936"/>
                <a:gd name="connsiteX12" fmla="*/ 38283 w 353568"/>
                <a:gd name="connsiteY12" fmla="*/ 68153 h 249936"/>
                <a:gd name="connsiteX13" fmla="*/ 23653 w 353568"/>
                <a:gd name="connsiteY13" fmla="*/ 57790 h 249936"/>
                <a:gd name="connsiteX14" fmla="*/ 16338 w 353568"/>
                <a:gd name="connsiteY14" fmla="*/ 76688 h 249936"/>
                <a:gd name="connsiteX15" fmla="*/ 20605 w 353568"/>
                <a:gd name="connsiteY15" fmla="*/ 93147 h 249936"/>
                <a:gd name="connsiteX16" fmla="*/ 6584 w 353568"/>
                <a:gd name="connsiteY16" fmla="*/ 105949 h 249936"/>
                <a:gd name="connsiteX17" fmla="*/ 9022 w 353568"/>
                <a:gd name="connsiteY17" fmla="*/ 122408 h 249936"/>
                <a:gd name="connsiteX18" fmla="*/ 5365 w 353568"/>
                <a:gd name="connsiteY18" fmla="*/ 130333 h 249936"/>
                <a:gd name="connsiteX19" fmla="*/ 9632 w 353568"/>
                <a:gd name="connsiteY19" fmla="*/ 148011 h 249936"/>
                <a:gd name="connsiteX20" fmla="*/ 2926 w 353568"/>
                <a:gd name="connsiteY20" fmla="*/ 149840 h 249936"/>
                <a:gd name="connsiteX21" fmla="*/ 13290 w 353568"/>
                <a:gd name="connsiteY21" fmla="*/ 165689 h 249936"/>
                <a:gd name="connsiteX22" fmla="*/ 21214 w 353568"/>
                <a:gd name="connsiteY22" fmla="*/ 194341 h 249936"/>
                <a:gd name="connsiteX23" fmla="*/ 27310 w 353568"/>
                <a:gd name="connsiteY23" fmla="*/ 205923 h 249936"/>
                <a:gd name="connsiteX24" fmla="*/ 27310 w 353568"/>
                <a:gd name="connsiteY24" fmla="*/ 226649 h 249936"/>
                <a:gd name="connsiteX25" fmla="*/ 37064 w 353568"/>
                <a:gd name="connsiteY25" fmla="*/ 249814 h 249936"/>
                <a:gd name="connsiteX26" fmla="*/ 60838 w 353568"/>
                <a:gd name="connsiteY26" fmla="*/ 251643 h 249936"/>
                <a:gd name="connsiteX27" fmla="*/ 71811 w 353568"/>
                <a:gd name="connsiteY27" fmla="*/ 246157 h 249936"/>
                <a:gd name="connsiteX28" fmla="*/ 88270 w 353568"/>
                <a:gd name="connsiteY28" fmla="*/ 247376 h 249936"/>
                <a:gd name="connsiteX29" fmla="*/ 93147 w 353568"/>
                <a:gd name="connsiteY29" fmla="*/ 237013 h 249936"/>
                <a:gd name="connsiteX30" fmla="*/ 102291 w 353568"/>
                <a:gd name="connsiteY30" fmla="*/ 234574 h 249936"/>
                <a:gd name="connsiteX31" fmla="*/ 108997 w 353568"/>
                <a:gd name="connsiteY31" fmla="*/ 224211 h 249936"/>
                <a:gd name="connsiteX32" fmla="*/ 117531 w 353568"/>
                <a:gd name="connsiteY32" fmla="*/ 221773 h 249936"/>
                <a:gd name="connsiteX33" fmla="*/ 146182 w 353568"/>
                <a:gd name="connsiteY33" fmla="*/ 219944 h 249936"/>
                <a:gd name="connsiteX34" fmla="*/ 167518 w 353568"/>
                <a:gd name="connsiteY34" fmla="*/ 212629 h 249936"/>
                <a:gd name="connsiteX35" fmla="*/ 186416 w 353568"/>
                <a:gd name="connsiteY35" fmla="*/ 196169 h 249936"/>
                <a:gd name="connsiteX36" fmla="*/ 196779 w 353568"/>
                <a:gd name="connsiteY36" fmla="*/ 198608 h 249936"/>
                <a:gd name="connsiteX37" fmla="*/ 211410 w 353568"/>
                <a:gd name="connsiteY37" fmla="*/ 196779 h 249936"/>
                <a:gd name="connsiteX38" fmla="*/ 240061 w 353568"/>
                <a:gd name="connsiteY38" fmla="*/ 169347 h 249936"/>
                <a:gd name="connsiteX39" fmla="*/ 293706 w 353568"/>
                <a:gd name="connsiteY39" fmla="*/ 151059 h 249936"/>
                <a:gd name="connsiteX40" fmla="*/ 326014 w 353568"/>
                <a:gd name="connsiteY40" fmla="*/ 134600 h 249936"/>
                <a:gd name="connsiteX41" fmla="*/ 326014 w 353568"/>
                <a:gd name="connsiteY41" fmla="*/ 121798 h 249936"/>
                <a:gd name="connsiteX42" fmla="*/ 331501 w 353568"/>
                <a:gd name="connsiteY42" fmla="*/ 104120 h 249936"/>
                <a:gd name="connsiteX43" fmla="*/ 355275 w 353568"/>
                <a:gd name="connsiteY43" fmla="*/ 937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53568" h="249936">
                  <a:moveTo>
                    <a:pt x="355275" y="93757"/>
                  </a:moveTo>
                  <a:lnTo>
                    <a:pt x="342474" y="66934"/>
                  </a:lnTo>
                  <a:lnTo>
                    <a:pt x="310774" y="2926"/>
                  </a:lnTo>
                  <a:lnTo>
                    <a:pt x="215067" y="17557"/>
                  </a:lnTo>
                  <a:lnTo>
                    <a:pt x="184587" y="35235"/>
                  </a:lnTo>
                  <a:lnTo>
                    <a:pt x="163251" y="76078"/>
                  </a:lnTo>
                  <a:lnTo>
                    <a:pt x="148011" y="82174"/>
                  </a:lnTo>
                  <a:lnTo>
                    <a:pt x="138258" y="69373"/>
                  </a:lnTo>
                  <a:lnTo>
                    <a:pt x="125456" y="71201"/>
                  </a:lnTo>
                  <a:lnTo>
                    <a:pt x="92538" y="67544"/>
                  </a:lnTo>
                  <a:lnTo>
                    <a:pt x="86442" y="63277"/>
                  </a:lnTo>
                  <a:lnTo>
                    <a:pt x="47427" y="64496"/>
                  </a:lnTo>
                  <a:lnTo>
                    <a:pt x="38283" y="68153"/>
                  </a:lnTo>
                  <a:lnTo>
                    <a:pt x="23653" y="57790"/>
                  </a:lnTo>
                  <a:lnTo>
                    <a:pt x="16338" y="76688"/>
                  </a:lnTo>
                  <a:lnTo>
                    <a:pt x="20605" y="93147"/>
                  </a:lnTo>
                  <a:lnTo>
                    <a:pt x="6584" y="105949"/>
                  </a:lnTo>
                  <a:lnTo>
                    <a:pt x="9022" y="122408"/>
                  </a:lnTo>
                  <a:lnTo>
                    <a:pt x="5365" y="130333"/>
                  </a:lnTo>
                  <a:lnTo>
                    <a:pt x="9632" y="148011"/>
                  </a:lnTo>
                  <a:lnTo>
                    <a:pt x="2926" y="149840"/>
                  </a:lnTo>
                  <a:lnTo>
                    <a:pt x="13290" y="165689"/>
                  </a:lnTo>
                  <a:lnTo>
                    <a:pt x="21214" y="194341"/>
                  </a:lnTo>
                  <a:lnTo>
                    <a:pt x="27310" y="205923"/>
                  </a:lnTo>
                  <a:lnTo>
                    <a:pt x="27310" y="226649"/>
                  </a:lnTo>
                  <a:lnTo>
                    <a:pt x="37064" y="249814"/>
                  </a:lnTo>
                  <a:lnTo>
                    <a:pt x="60838" y="251643"/>
                  </a:lnTo>
                  <a:lnTo>
                    <a:pt x="71811" y="246157"/>
                  </a:lnTo>
                  <a:lnTo>
                    <a:pt x="88270" y="247376"/>
                  </a:lnTo>
                  <a:lnTo>
                    <a:pt x="93147" y="237013"/>
                  </a:lnTo>
                  <a:lnTo>
                    <a:pt x="102291" y="234574"/>
                  </a:lnTo>
                  <a:lnTo>
                    <a:pt x="108997" y="224211"/>
                  </a:lnTo>
                  <a:lnTo>
                    <a:pt x="117531" y="221773"/>
                  </a:lnTo>
                  <a:lnTo>
                    <a:pt x="146182" y="219944"/>
                  </a:lnTo>
                  <a:lnTo>
                    <a:pt x="167518" y="212629"/>
                  </a:lnTo>
                  <a:lnTo>
                    <a:pt x="186416" y="196169"/>
                  </a:lnTo>
                  <a:lnTo>
                    <a:pt x="196779" y="198608"/>
                  </a:lnTo>
                  <a:lnTo>
                    <a:pt x="211410" y="196779"/>
                  </a:lnTo>
                  <a:lnTo>
                    <a:pt x="240061" y="169347"/>
                  </a:lnTo>
                  <a:lnTo>
                    <a:pt x="293706" y="151059"/>
                  </a:lnTo>
                  <a:lnTo>
                    <a:pt x="326014" y="134600"/>
                  </a:lnTo>
                  <a:lnTo>
                    <a:pt x="326014" y="121798"/>
                  </a:lnTo>
                  <a:lnTo>
                    <a:pt x="331501" y="104120"/>
                  </a:lnTo>
                  <a:lnTo>
                    <a:pt x="355275" y="9375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자유형: 도형 189">
              <a:extLst>
                <a:ext uri="{FF2B5EF4-FFF2-40B4-BE49-F238E27FC236}">
                  <a16:creationId xmlns:a16="http://schemas.microsoft.com/office/drawing/2014/main" id="{A05EB97B-5E30-4169-B999-BB5ED7C01E43}"/>
                </a:ext>
              </a:extLst>
            </p:cNvPr>
            <p:cNvSpPr/>
            <p:nvPr/>
          </p:nvSpPr>
          <p:spPr>
            <a:xfrm>
              <a:off x="6846989" y="4840227"/>
              <a:ext cx="519214" cy="462157"/>
            </a:xfrm>
            <a:custGeom>
              <a:avLst/>
              <a:gdLst>
                <a:gd name="connsiteX0" fmla="*/ 508284 w 554736"/>
                <a:gd name="connsiteY0" fmla="*/ 9022 h 493776"/>
                <a:gd name="connsiteX1" fmla="*/ 490606 w 554736"/>
                <a:gd name="connsiteY1" fmla="*/ 5364 h 493776"/>
                <a:gd name="connsiteX2" fmla="*/ 479024 w 554736"/>
                <a:gd name="connsiteY2" fmla="*/ 10241 h 493776"/>
                <a:gd name="connsiteX3" fmla="*/ 463174 w 554736"/>
                <a:gd name="connsiteY3" fmla="*/ 3536 h 493776"/>
                <a:gd name="connsiteX4" fmla="*/ 449762 w 554736"/>
                <a:gd name="connsiteY4" fmla="*/ 2926 h 493776"/>
                <a:gd name="connsiteX5" fmla="*/ 400994 w 554736"/>
                <a:gd name="connsiteY5" fmla="*/ 31577 h 493776"/>
                <a:gd name="connsiteX6" fmla="*/ 369296 w 554736"/>
                <a:gd name="connsiteY6" fmla="*/ 60228 h 493776"/>
                <a:gd name="connsiteX7" fmla="*/ 357104 w 554736"/>
                <a:gd name="connsiteY7" fmla="*/ 86441 h 493776"/>
                <a:gd name="connsiteX8" fmla="*/ 346740 w 554736"/>
                <a:gd name="connsiteY8" fmla="*/ 101072 h 493776"/>
                <a:gd name="connsiteX9" fmla="*/ 328452 w 554736"/>
                <a:gd name="connsiteY9" fmla="*/ 104120 h 493776"/>
                <a:gd name="connsiteX10" fmla="*/ 321137 w 554736"/>
                <a:gd name="connsiteY10" fmla="*/ 122408 h 493776"/>
                <a:gd name="connsiteX11" fmla="*/ 317480 w 554736"/>
                <a:gd name="connsiteY11" fmla="*/ 134600 h 493776"/>
                <a:gd name="connsiteX12" fmla="*/ 295534 w 554736"/>
                <a:gd name="connsiteY12" fmla="*/ 143744 h 493776"/>
                <a:gd name="connsiteX13" fmla="*/ 268712 w 554736"/>
                <a:gd name="connsiteY13" fmla="*/ 141915 h 493776"/>
                <a:gd name="connsiteX14" fmla="*/ 253472 w 554736"/>
                <a:gd name="connsiteY14" fmla="*/ 130942 h 493776"/>
                <a:gd name="connsiteX15" fmla="*/ 239450 w 554736"/>
                <a:gd name="connsiteY15" fmla="*/ 126065 h 493776"/>
                <a:gd name="connsiteX16" fmla="*/ 222992 w 554736"/>
                <a:gd name="connsiteY16" fmla="*/ 135209 h 493776"/>
                <a:gd name="connsiteX17" fmla="*/ 213848 w 554736"/>
                <a:gd name="connsiteY17" fmla="*/ 154107 h 493776"/>
                <a:gd name="connsiteX18" fmla="*/ 197388 w 554736"/>
                <a:gd name="connsiteY18" fmla="*/ 165689 h 493776"/>
                <a:gd name="connsiteX19" fmla="*/ 180320 w 554736"/>
                <a:gd name="connsiteY19" fmla="*/ 182758 h 493776"/>
                <a:gd name="connsiteX20" fmla="*/ 155936 w 554736"/>
                <a:gd name="connsiteY20" fmla="*/ 187025 h 493776"/>
                <a:gd name="connsiteX21" fmla="*/ 149230 w 554736"/>
                <a:gd name="connsiteY21" fmla="*/ 173004 h 493776"/>
                <a:gd name="connsiteX22" fmla="*/ 153497 w 554736"/>
                <a:gd name="connsiteY22" fmla="*/ 149840 h 493776"/>
                <a:gd name="connsiteX23" fmla="*/ 135209 w 554736"/>
                <a:gd name="connsiteY23" fmla="*/ 112654 h 493776"/>
                <a:gd name="connsiteX24" fmla="*/ 126674 w 554736"/>
                <a:gd name="connsiteY24" fmla="*/ 106558 h 493776"/>
                <a:gd name="connsiteX25" fmla="*/ 119969 w 554736"/>
                <a:gd name="connsiteY25" fmla="*/ 250424 h 493776"/>
                <a:gd name="connsiteX26" fmla="*/ 89489 w 554736"/>
                <a:gd name="connsiteY26" fmla="*/ 269931 h 493776"/>
                <a:gd name="connsiteX27" fmla="*/ 71810 w 554736"/>
                <a:gd name="connsiteY27" fmla="*/ 272979 h 493776"/>
                <a:gd name="connsiteX28" fmla="*/ 51694 w 554736"/>
                <a:gd name="connsiteY28" fmla="*/ 265664 h 493776"/>
                <a:gd name="connsiteX29" fmla="*/ 37064 w 554736"/>
                <a:gd name="connsiteY29" fmla="*/ 262616 h 493776"/>
                <a:gd name="connsiteX30" fmla="*/ 32186 w 554736"/>
                <a:gd name="connsiteY30" fmla="*/ 246156 h 493776"/>
                <a:gd name="connsiteX31" fmla="*/ 19385 w 554736"/>
                <a:gd name="connsiteY31" fmla="*/ 235184 h 493776"/>
                <a:gd name="connsiteX32" fmla="*/ 2926 w 554736"/>
                <a:gd name="connsiteY32" fmla="*/ 254691 h 493776"/>
                <a:gd name="connsiteX33" fmla="*/ 24262 w 554736"/>
                <a:gd name="connsiteY33" fmla="*/ 304678 h 493776"/>
                <a:gd name="connsiteX34" fmla="*/ 24262 w 554736"/>
                <a:gd name="connsiteY34" fmla="*/ 305288 h 493776"/>
                <a:gd name="connsiteX35" fmla="*/ 39502 w 554736"/>
                <a:gd name="connsiteY35" fmla="*/ 337596 h 493776"/>
                <a:gd name="connsiteX36" fmla="*/ 59009 w 554736"/>
                <a:gd name="connsiteY36" fmla="*/ 374172 h 493776"/>
                <a:gd name="connsiteX37" fmla="*/ 57790 w 554736"/>
                <a:gd name="connsiteY37" fmla="*/ 403433 h 493776"/>
                <a:gd name="connsiteX38" fmla="*/ 47426 w 554736"/>
                <a:gd name="connsiteY38" fmla="*/ 410748 h 493776"/>
                <a:gd name="connsiteX39" fmla="*/ 55961 w 554736"/>
                <a:gd name="connsiteY39" fmla="*/ 436352 h 493776"/>
                <a:gd name="connsiteX40" fmla="*/ 54742 w 554736"/>
                <a:gd name="connsiteY40" fmla="*/ 459516 h 493776"/>
                <a:gd name="connsiteX41" fmla="*/ 58400 w 554736"/>
                <a:gd name="connsiteY41" fmla="*/ 469880 h 493776"/>
                <a:gd name="connsiteX42" fmla="*/ 60228 w 554736"/>
                <a:gd name="connsiteY42" fmla="*/ 464393 h 493776"/>
                <a:gd name="connsiteX43" fmla="*/ 73030 w 554736"/>
                <a:gd name="connsiteY43" fmla="*/ 482072 h 493776"/>
                <a:gd name="connsiteX44" fmla="*/ 84002 w 554736"/>
                <a:gd name="connsiteY44" fmla="*/ 482681 h 493776"/>
                <a:gd name="connsiteX45" fmla="*/ 96804 w 554736"/>
                <a:gd name="connsiteY45" fmla="*/ 496702 h 493776"/>
                <a:gd name="connsiteX46" fmla="*/ 111434 w 554736"/>
                <a:gd name="connsiteY46" fmla="*/ 495483 h 493776"/>
                <a:gd name="connsiteX47" fmla="*/ 132770 w 554736"/>
                <a:gd name="connsiteY47" fmla="*/ 480852 h 493776"/>
                <a:gd name="connsiteX48" fmla="*/ 160812 w 554736"/>
                <a:gd name="connsiteY48" fmla="*/ 474756 h 493776"/>
                <a:gd name="connsiteX49" fmla="*/ 194950 w 554736"/>
                <a:gd name="connsiteY49" fmla="*/ 459516 h 493776"/>
                <a:gd name="connsiteX50" fmla="*/ 208361 w 554736"/>
                <a:gd name="connsiteY50" fmla="*/ 461345 h 493776"/>
                <a:gd name="connsiteX51" fmla="*/ 228478 w 554736"/>
                <a:gd name="connsiteY51" fmla="*/ 456468 h 493776"/>
                <a:gd name="connsiteX52" fmla="*/ 263225 w 554736"/>
                <a:gd name="connsiteY52" fmla="*/ 463784 h 493776"/>
                <a:gd name="connsiteX53" fmla="*/ 279684 w 554736"/>
                <a:gd name="connsiteY53" fmla="*/ 456468 h 493776"/>
                <a:gd name="connsiteX54" fmla="*/ 299192 w 554736"/>
                <a:gd name="connsiteY54" fmla="*/ 462564 h 493776"/>
                <a:gd name="connsiteX55" fmla="*/ 304068 w 554736"/>
                <a:gd name="connsiteY55" fmla="*/ 451592 h 493776"/>
                <a:gd name="connsiteX56" fmla="*/ 320528 w 554736"/>
                <a:gd name="connsiteY56" fmla="*/ 449763 h 493776"/>
                <a:gd name="connsiteX57" fmla="*/ 355884 w 554736"/>
                <a:gd name="connsiteY57" fmla="*/ 434523 h 493776"/>
                <a:gd name="connsiteX58" fmla="*/ 382097 w 554736"/>
                <a:gd name="connsiteY58" fmla="*/ 416844 h 493776"/>
                <a:gd name="connsiteX59" fmla="*/ 407090 w 554736"/>
                <a:gd name="connsiteY59" fmla="*/ 393680 h 493776"/>
                <a:gd name="connsiteX60" fmla="*/ 447934 w 554736"/>
                <a:gd name="connsiteY60" fmla="*/ 354056 h 493776"/>
                <a:gd name="connsiteX61" fmla="*/ 468660 w 554736"/>
                <a:gd name="connsiteY61" fmla="*/ 326014 h 493776"/>
                <a:gd name="connsiteX62" fmla="*/ 479633 w 554736"/>
                <a:gd name="connsiteY62" fmla="*/ 306507 h 493776"/>
                <a:gd name="connsiteX63" fmla="*/ 494873 w 554736"/>
                <a:gd name="connsiteY63" fmla="*/ 286390 h 493776"/>
                <a:gd name="connsiteX64" fmla="*/ 502188 w 554736"/>
                <a:gd name="connsiteY64" fmla="*/ 280904 h 493776"/>
                <a:gd name="connsiteX65" fmla="*/ 525962 w 554736"/>
                <a:gd name="connsiteY65" fmla="*/ 261396 h 493776"/>
                <a:gd name="connsiteX66" fmla="*/ 535716 w 554736"/>
                <a:gd name="connsiteY66" fmla="*/ 243718 h 493776"/>
                <a:gd name="connsiteX67" fmla="*/ 542422 w 554736"/>
                <a:gd name="connsiteY67" fmla="*/ 212019 h 493776"/>
                <a:gd name="connsiteX68" fmla="*/ 552785 w 554736"/>
                <a:gd name="connsiteY68" fmla="*/ 183368 h 493776"/>
                <a:gd name="connsiteX69" fmla="*/ 527792 w 554736"/>
                <a:gd name="connsiteY69" fmla="*/ 183368 h 493776"/>
                <a:gd name="connsiteX70" fmla="*/ 519866 w 554736"/>
                <a:gd name="connsiteY70" fmla="*/ 200436 h 493776"/>
                <a:gd name="connsiteX71" fmla="*/ 499750 w 554736"/>
                <a:gd name="connsiteY71" fmla="*/ 204704 h 493776"/>
                <a:gd name="connsiteX72" fmla="*/ 481462 w 554736"/>
                <a:gd name="connsiteY72" fmla="*/ 183368 h 493776"/>
                <a:gd name="connsiteX73" fmla="*/ 482072 w 554736"/>
                <a:gd name="connsiteY73" fmla="*/ 169956 h 493776"/>
                <a:gd name="connsiteX74" fmla="*/ 491825 w 554736"/>
                <a:gd name="connsiteY74" fmla="*/ 155326 h 493776"/>
                <a:gd name="connsiteX75" fmla="*/ 496092 w 554736"/>
                <a:gd name="connsiteY75" fmla="*/ 144353 h 493776"/>
                <a:gd name="connsiteX76" fmla="*/ 505846 w 554736"/>
                <a:gd name="connsiteY76" fmla="*/ 141305 h 493776"/>
                <a:gd name="connsiteX77" fmla="*/ 522305 w 554736"/>
                <a:gd name="connsiteY77" fmla="*/ 148620 h 493776"/>
                <a:gd name="connsiteX78" fmla="*/ 519866 w 554736"/>
                <a:gd name="connsiteY78" fmla="*/ 134600 h 493776"/>
                <a:gd name="connsiteX79" fmla="*/ 528401 w 554736"/>
                <a:gd name="connsiteY79" fmla="*/ 91318 h 493776"/>
                <a:gd name="connsiteX80" fmla="*/ 521696 w 554736"/>
                <a:gd name="connsiteY80" fmla="*/ 63886 h 493776"/>
                <a:gd name="connsiteX81" fmla="*/ 508284 w 554736"/>
                <a:gd name="connsiteY81" fmla="*/ 9022 h 493776"/>
                <a:gd name="connsiteX82" fmla="*/ 385754 w 554736"/>
                <a:gd name="connsiteY82" fmla="*/ 330891 h 493776"/>
                <a:gd name="connsiteX83" fmla="*/ 373562 w 554736"/>
                <a:gd name="connsiteY83" fmla="*/ 334548 h 493776"/>
                <a:gd name="connsiteX84" fmla="*/ 351008 w 554736"/>
                <a:gd name="connsiteY84" fmla="*/ 304678 h 493776"/>
                <a:gd name="connsiteX85" fmla="*/ 370514 w 554736"/>
                <a:gd name="connsiteY85" fmla="*/ 280294 h 493776"/>
                <a:gd name="connsiteX86" fmla="*/ 389412 w 554736"/>
                <a:gd name="connsiteY86" fmla="*/ 265054 h 493776"/>
                <a:gd name="connsiteX87" fmla="*/ 405262 w 554736"/>
                <a:gd name="connsiteY87" fmla="*/ 257129 h 493776"/>
                <a:gd name="connsiteX88" fmla="*/ 419282 w 554736"/>
                <a:gd name="connsiteY88" fmla="*/ 269321 h 493776"/>
                <a:gd name="connsiteX89" fmla="*/ 429646 w 554736"/>
                <a:gd name="connsiteY89" fmla="*/ 280904 h 493776"/>
                <a:gd name="connsiteX90" fmla="*/ 418064 w 554736"/>
                <a:gd name="connsiteY90" fmla="*/ 299801 h 493776"/>
                <a:gd name="connsiteX91" fmla="*/ 411358 w 554736"/>
                <a:gd name="connsiteY91" fmla="*/ 312603 h 493776"/>
                <a:gd name="connsiteX92" fmla="*/ 392460 w 554736"/>
                <a:gd name="connsiteY92" fmla="*/ 318699 h 493776"/>
                <a:gd name="connsiteX93" fmla="*/ 385754 w 554736"/>
                <a:gd name="connsiteY93" fmla="*/ 330891 h 49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554736" h="493776">
                  <a:moveTo>
                    <a:pt x="508284" y="9022"/>
                  </a:moveTo>
                  <a:lnTo>
                    <a:pt x="490606" y="5364"/>
                  </a:lnTo>
                  <a:lnTo>
                    <a:pt x="479024" y="10241"/>
                  </a:lnTo>
                  <a:lnTo>
                    <a:pt x="463174" y="3536"/>
                  </a:lnTo>
                  <a:lnTo>
                    <a:pt x="449762" y="2926"/>
                  </a:lnTo>
                  <a:lnTo>
                    <a:pt x="400994" y="31577"/>
                  </a:lnTo>
                  <a:lnTo>
                    <a:pt x="369296" y="60228"/>
                  </a:lnTo>
                  <a:lnTo>
                    <a:pt x="357104" y="86441"/>
                  </a:lnTo>
                  <a:lnTo>
                    <a:pt x="346740" y="101072"/>
                  </a:lnTo>
                  <a:lnTo>
                    <a:pt x="328452" y="104120"/>
                  </a:lnTo>
                  <a:lnTo>
                    <a:pt x="321137" y="122408"/>
                  </a:lnTo>
                  <a:lnTo>
                    <a:pt x="317480" y="134600"/>
                  </a:lnTo>
                  <a:lnTo>
                    <a:pt x="295534" y="143744"/>
                  </a:lnTo>
                  <a:lnTo>
                    <a:pt x="268712" y="141915"/>
                  </a:lnTo>
                  <a:lnTo>
                    <a:pt x="253472" y="130942"/>
                  </a:lnTo>
                  <a:lnTo>
                    <a:pt x="239450" y="126065"/>
                  </a:lnTo>
                  <a:lnTo>
                    <a:pt x="222992" y="135209"/>
                  </a:lnTo>
                  <a:lnTo>
                    <a:pt x="213848" y="154107"/>
                  </a:lnTo>
                  <a:lnTo>
                    <a:pt x="197388" y="165689"/>
                  </a:lnTo>
                  <a:lnTo>
                    <a:pt x="180320" y="182758"/>
                  </a:lnTo>
                  <a:lnTo>
                    <a:pt x="155936" y="187025"/>
                  </a:lnTo>
                  <a:lnTo>
                    <a:pt x="149230" y="173004"/>
                  </a:lnTo>
                  <a:lnTo>
                    <a:pt x="153497" y="149840"/>
                  </a:lnTo>
                  <a:lnTo>
                    <a:pt x="135209" y="112654"/>
                  </a:lnTo>
                  <a:lnTo>
                    <a:pt x="126674" y="106558"/>
                  </a:lnTo>
                  <a:lnTo>
                    <a:pt x="119969" y="250424"/>
                  </a:lnTo>
                  <a:lnTo>
                    <a:pt x="89489" y="269931"/>
                  </a:lnTo>
                  <a:lnTo>
                    <a:pt x="71810" y="272979"/>
                  </a:lnTo>
                  <a:lnTo>
                    <a:pt x="51694" y="265664"/>
                  </a:lnTo>
                  <a:lnTo>
                    <a:pt x="37064" y="262616"/>
                  </a:lnTo>
                  <a:lnTo>
                    <a:pt x="32186" y="246156"/>
                  </a:lnTo>
                  <a:lnTo>
                    <a:pt x="19385" y="235184"/>
                  </a:lnTo>
                  <a:lnTo>
                    <a:pt x="2926" y="254691"/>
                  </a:lnTo>
                  <a:lnTo>
                    <a:pt x="24262" y="304678"/>
                  </a:lnTo>
                  <a:lnTo>
                    <a:pt x="24262" y="305288"/>
                  </a:lnTo>
                  <a:lnTo>
                    <a:pt x="39502" y="337596"/>
                  </a:lnTo>
                  <a:lnTo>
                    <a:pt x="59009" y="374172"/>
                  </a:lnTo>
                  <a:lnTo>
                    <a:pt x="57790" y="403433"/>
                  </a:lnTo>
                  <a:lnTo>
                    <a:pt x="47426" y="410748"/>
                  </a:lnTo>
                  <a:lnTo>
                    <a:pt x="55961" y="436352"/>
                  </a:lnTo>
                  <a:lnTo>
                    <a:pt x="54742" y="459516"/>
                  </a:lnTo>
                  <a:lnTo>
                    <a:pt x="58400" y="469880"/>
                  </a:lnTo>
                  <a:lnTo>
                    <a:pt x="60228" y="464393"/>
                  </a:lnTo>
                  <a:lnTo>
                    <a:pt x="73030" y="482072"/>
                  </a:lnTo>
                  <a:lnTo>
                    <a:pt x="84002" y="482681"/>
                  </a:lnTo>
                  <a:lnTo>
                    <a:pt x="96804" y="496702"/>
                  </a:lnTo>
                  <a:lnTo>
                    <a:pt x="111434" y="495483"/>
                  </a:lnTo>
                  <a:lnTo>
                    <a:pt x="132770" y="480852"/>
                  </a:lnTo>
                  <a:lnTo>
                    <a:pt x="160812" y="474756"/>
                  </a:lnTo>
                  <a:lnTo>
                    <a:pt x="194950" y="459516"/>
                  </a:lnTo>
                  <a:lnTo>
                    <a:pt x="208361" y="461345"/>
                  </a:lnTo>
                  <a:lnTo>
                    <a:pt x="228478" y="456468"/>
                  </a:lnTo>
                  <a:lnTo>
                    <a:pt x="263225" y="463784"/>
                  </a:lnTo>
                  <a:lnTo>
                    <a:pt x="279684" y="456468"/>
                  </a:lnTo>
                  <a:lnTo>
                    <a:pt x="299192" y="462564"/>
                  </a:lnTo>
                  <a:lnTo>
                    <a:pt x="304068" y="451592"/>
                  </a:lnTo>
                  <a:lnTo>
                    <a:pt x="320528" y="449763"/>
                  </a:lnTo>
                  <a:lnTo>
                    <a:pt x="355884" y="434523"/>
                  </a:lnTo>
                  <a:lnTo>
                    <a:pt x="382097" y="416844"/>
                  </a:lnTo>
                  <a:lnTo>
                    <a:pt x="407090" y="393680"/>
                  </a:lnTo>
                  <a:lnTo>
                    <a:pt x="447934" y="354056"/>
                  </a:lnTo>
                  <a:lnTo>
                    <a:pt x="468660" y="326014"/>
                  </a:lnTo>
                  <a:lnTo>
                    <a:pt x="479633" y="306507"/>
                  </a:lnTo>
                  <a:lnTo>
                    <a:pt x="494873" y="286390"/>
                  </a:lnTo>
                  <a:lnTo>
                    <a:pt x="502188" y="280904"/>
                  </a:lnTo>
                  <a:lnTo>
                    <a:pt x="525962" y="261396"/>
                  </a:lnTo>
                  <a:lnTo>
                    <a:pt x="535716" y="243718"/>
                  </a:lnTo>
                  <a:lnTo>
                    <a:pt x="542422" y="212019"/>
                  </a:lnTo>
                  <a:lnTo>
                    <a:pt x="552785" y="183368"/>
                  </a:lnTo>
                  <a:lnTo>
                    <a:pt x="527792" y="183368"/>
                  </a:lnTo>
                  <a:lnTo>
                    <a:pt x="519866" y="200436"/>
                  </a:lnTo>
                  <a:lnTo>
                    <a:pt x="499750" y="204704"/>
                  </a:lnTo>
                  <a:lnTo>
                    <a:pt x="481462" y="183368"/>
                  </a:lnTo>
                  <a:lnTo>
                    <a:pt x="482072" y="169956"/>
                  </a:lnTo>
                  <a:lnTo>
                    <a:pt x="491825" y="155326"/>
                  </a:lnTo>
                  <a:lnTo>
                    <a:pt x="496092" y="144353"/>
                  </a:lnTo>
                  <a:lnTo>
                    <a:pt x="505846" y="141305"/>
                  </a:lnTo>
                  <a:lnTo>
                    <a:pt x="522305" y="148620"/>
                  </a:lnTo>
                  <a:lnTo>
                    <a:pt x="519866" y="134600"/>
                  </a:lnTo>
                  <a:lnTo>
                    <a:pt x="528401" y="91318"/>
                  </a:lnTo>
                  <a:lnTo>
                    <a:pt x="521696" y="63886"/>
                  </a:lnTo>
                  <a:lnTo>
                    <a:pt x="508284" y="9022"/>
                  </a:lnTo>
                  <a:close/>
                  <a:moveTo>
                    <a:pt x="385754" y="330891"/>
                  </a:moveTo>
                  <a:lnTo>
                    <a:pt x="373562" y="334548"/>
                  </a:lnTo>
                  <a:lnTo>
                    <a:pt x="351008" y="304678"/>
                  </a:lnTo>
                  <a:lnTo>
                    <a:pt x="370514" y="280294"/>
                  </a:lnTo>
                  <a:lnTo>
                    <a:pt x="389412" y="265054"/>
                  </a:lnTo>
                  <a:lnTo>
                    <a:pt x="405262" y="257129"/>
                  </a:lnTo>
                  <a:lnTo>
                    <a:pt x="419282" y="269321"/>
                  </a:lnTo>
                  <a:lnTo>
                    <a:pt x="429646" y="280904"/>
                  </a:lnTo>
                  <a:lnTo>
                    <a:pt x="418064" y="299801"/>
                  </a:lnTo>
                  <a:lnTo>
                    <a:pt x="411358" y="312603"/>
                  </a:lnTo>
                  <a:lnTo>
                    <a:pt x="392460" y="318699"/>
                  </a:lnTo>
                  <a:lnTo>
                    <a:pt x="385754" y="33089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1" name="자유형: 도형 190">
              <a:extLst>
                <a:ext uri="{FF2B5EF4-FFF2-40B4-BE49-F238E27FC236}">
                  <a16:creationId xmlns:a16="http://schemas.microsoft.com/office/drawing/2014/main" id="{DF0431B7-8182-495D-B187-E063366104FF}"/>
                </a:ext>
              </a:extLst>
            </p:cNvPr>
            <p:cNvSpPr/>
            <p:nvPr/>
          </p:nvSpPr>
          <p:spPr>
            <a:xfrm>
              <a:off x="7035275" y="4337559"/>
              <a:ext cx="376573" cy="353750"/>
            </a:xfrm>
            <a:custGeom>
              <a:avLst/>
              <a:gdLst>
                <a:gd name="connsiteX0" fmla="*/ 313212 w 402336"/>
                <a:gd name="connsiteY0" fmla="*/ 15728 h 377952"/>
                <a:gd name="connsiteX1" fmla="*/ 301630 w 402336"/>
                <a:gd name="connsiteY1" fmla="*/ 12680 h 377952"/>
                <a:gd name="connsiteX2" fmla="*/ 304068 w 402336"/>
                <a:gd name="connsiteY2" fmla="*/ 4755 h 377952"/>
                <a:gd name="connsiteX3" fmla="*/ 297972 w 402336"/>
                <a:gd name="connsiteY3" fmla="*/ 2926 h 377952"/>
                <a:gd name="connsiteX4" fmla="*/ 252252 w 402336"/>
                <a:gd name="connsiteY4" fmla="*/ 9632 h 377952"/>
                <a:gd name="connsiteX5" fmla="*/ 242498 w 402336"/>
                <a:gd name="connsiteY5" fmla="*/ 13899 h 377952"/>
                <a:gd name="connsiteX6" fmla="*/ 232745 w 402336"/>
                <a:gd name="connsiteY6" fmla="*/ 38893 h 377952"/>
                <a:gd name="connsiteX7" fmla="*/ 240060 w 402336"/>
                <a:gd name="connsiteY7" fmla="*/ 55961 h 377952"/>
                <a:gd name="connsiteX8" fmla="*/ 232745 w 402336"/>
                <a:gd name="connsiteY8" fmla="*/ 101681 h 377952"/>
                <a:gd name="connsiteX9" fmla="*/ 227868 w 402336"/>
                <a:gd name="connsiteY9" fmla="*/ 140696 h 377952"/>
                <a:gd name="connsiteX10" fmla="*/ 236402 w 402336"/>
                <a:gd name="connsiteY10" fmla="*/ 147401 h 377952"/>
                <a:gd name="connsiteX11" fmla="*/ 260177 w 402336"/>
                <a:gd name="connsiteY11" fmla="*/ 162641 h 377952"/>
                <a:gd name="connsiteX12" fmla="*/ 269321 w 402336"/>
                <a:gd name="connsiteY12" fmla="*/ 155326 h 377952"/>
                <a:gd name="connsiteX13" fmla="*/ 271150 w 402336"/>
                <a:gd name="connsiteY13" fmla="*/ 197389 h 377952"/>
                <a:gd name="connsiteX14" fmla="*/ 244937 w 402336"/>
                <a:gd name="connsiteY14" fmla="*/ 197389 h 377952"/>
                <a:gd name="connsiteX15" fmla="*/ 232136 w 402336"/>
                <a:gd name="connsiteY15" fmla="*/ 176053 h 377952"/>
                <a:gd name="connsiteX16" fmla="*/ 219944 w 402336"/>
                <a:gd name="connsiteY16" fmla="*/ 158984 h 377952"/>
                <a:gd name="connsiteX17" fmla="*/ 193730 w 402336"/>
                <a:gd name="connsiteY17" fmla="*/ 154107 h 377952"/>
                <a:gd name="connsiteX18" fmla="*/ 186416 w 402336"/>
                <a:gd name="connsiteY18" fmla="*/ 133381 h 377952"/>
                <a:gd name="connsiteX19" fmla="*/ 165689 w 402336"/>
                <a:gd name="connsiteY19" fmla="*/ 145573 h 377952"/>
                <a:gd name="connsiteX20" fmla="*/ 138257 w 402336"/>
                <a:gd name="connsiteY20" fmla="*/ 140086 h 377952"/>
                <a:gd name="connsiteX21" fmla="*/ 127284 w 402336"/>
                <a:gd name="connsiteY21" fmla="*/ 123017 h 377952"/>
                <a:gd name="connsiteX22" fmla="*/ 105948 w 402336"/>
                <a:gd name="connsiteY22" fmla="*/ 119360 h 377952"/>
                <a:gd name="connsiteX23" fmla="*/ 90098 w 402336"/>
                <a:gd name="connsiteY23" fmla="*/ 119969 h 377952"/>
                <a:gd name="connsiteX24" fmla="*/ 88270 w 402336"/>
                <a:gd name="connsiteY24" fmla="*/ 107777 h 377952"/>
                <a:gd name="connsiteX25" fmla="*/ 76688 w 402336"/>
                <a:gd name="connsiteY25" fmla="*/ 107168 h 377952"/>
                <a:gd name="connsiteX26" fmla="*/ 79736 w 402336"/>
                <a:gd name="connsiteY26" fmla="*/ 119360 h 377952"/>
                <a:gd name="connsiteX27" fmla="*/ 75468 w 402336"/>
                <a:gd name="connsiteY27" fmla="*/ 137648 h 377952"/>
                <a:gd name="connsiteX28" fmla="*/ 80954 w 402336"/>
                <a:gd name="connsiteY28" fmla="*/ 155936 h 377952"/>
                <a:gd name="connsiteX29" fmla="*/ 75468 w 402336"/>
                <a:gd name="connsiteY29" fmla="*/ 170566 h 377952"/>
                <a:gd name="connsiteX30" fmla="*/ 78516 w 402336"/>
                <a:gd name="connsiteY30" fmla="*/ 183977 h 377952"/>
                <a:gd name="connsiteX31" fmla="*/ 7802 w 402336"/>
                <a:gd name="connsiteY31" fmla="*/ 183368 h 377952"/>
                <a:gd name="connsiteX32" fmla="*/ 2926 w 402336"/>
                <a:gd name="connsiteY32" fmla="*/ 307117 h 377952"/>
                <a:gd name="connsiteX33" fmla="*/ 24872 w 402336"/>
                <a:gd name="connsiteY33" fmla="*/ 338816 h 377952"/>
                <a:gd name="connsiteX34" fmla="*/ 46208 w 402336"/>
                <a:gd name="connsiteY34" fmla="*/ 363200 h 377952"/>
                <a:gd name="connsiteX35" fmla="*/ 74249 w 402336"/>
                <a:gd name="connsiteY35" fmla="*/ 354056 h 377952"/>
                <a:gd name="connsiteX36" fmla="*/ 96194 w 402336"/>
                <a:gd name="connsiteY36" fmla="*/ 356494 h 377952"/>
                <a:gd name="connsiteX37" fmla="*/ 108996 w 402336"/>
                <a:gd name="connsiteY37" fmla="*/ 365029 h 377952"/>
                <a:gd name="connsiteX38" fmla="*/ 108996 w 402336"/>
                <a:gd name="connsiteY38" fmla="*/ 368077 h 377952"/>
                <a:gd name="connsiteX39" fmla="*/ 115092 w 402336"/>
                <a:gd name="connsiteY39" fmla="*/ 371125 h 377952"/>
                <a:gd name="connsiteX40" fmla="*/ 152888 w 402336"/>
                <a:gd name="connsiteY40" fmla="*/ 375392 h 377952"/>
                <a:gd name="connsiteX41" fmla="*/ 163250 w 402336"/>
                <a:gd name="connsiteY41" fmla="*/ 379659 h 377952"/>
                <a:gd name="connsiteX42" fmla="*/ 174833 w 402336"/>
                <a:gd name="connsiteY42" fmla="*/ 379049 h 377952"/>
                <a:gd name="connsiteX43" fmla="*/ 194340 w 402336"/>
                <a:gd name="connsiteY43" fmla="*/ 354056 h 377952"/>
                <a:gd name="connsiteX44" fmla="*/ 225430 w 402336"/>
                <a:gd name="connsiteY44" fmla="*/ 321747 h 377952"/>
                <a:gd name="connsiteX45" fmla="*/ 237622 w 402336"/>
                <a:gd name="connsiteY45" fmla="*/ 318699 h 377952"/>
                <a:gd name="connsiteX46" fmla="*/ 241889 w 402336"/>
                <a:gd name="connsiteY46" fmla="*/ 305288 h 377952"/>
                <a:gd name="connsiteX47" fmla="*/ 262006 w 402336"/>
                <a:gd name="connsiteY47" fmla="*/ 290048 h 377952"/>
                <a:gd name="connsiteX48" fmla="*/ 287609 w 402336"/>
                <a:gd name="connsiteY48" fmla="*/ 284561 h 377952"/>
                <a:gd name="connsiteX49" fmla="*/ 285780 w 402336"/>
                <a:gd name="connsiteY49" fmla="*/ 257129 h 377952"/>
                <a:gd name="connsiteX50" fmla="*/ 390022 w 402336"/>
                <a:gd name="connsiteY50" fmla="*/ 225430 h 377952"/>
                <a:gd name="connsiteX51" fmla="*/ 372344 w 402336"/>
                <a:gd name="connsiteY51" fmla="*/ 215067 h 377952"/>
                <a:gd name="connsiteX52" fmla="*/ 383926 w 402336"/>
                <a:gd name="connsiteY52" fmla="*/ 179101 h 377952"/>
                <a:gd name="connsiteX53" fmla="*/ 394898 w 402336"/>
                <a:gd name="connsiteY53" fmla="*/ 165689 h 377952"/>
                <a:gd name="connsiteX54" fmla="*/ 389412 w 402336"/>
                <a:gd name="connsiteY54" fmla="*/ 133381 h 377952"/>
                <a:gd name="connsiteX55" fmla="*/ 396728 w 402336"/>
                <a:gd name="connsiteY55" fmla="*/ 102291 h 377952"/>
                <a:gd name="connsiteX56" fmla="*/ 402824 w 402336"/>
                <a:gd name="connsiteY56" fmla="*/ 91318 h 377952"/>
                <a:gd name="connsiteX57" fmla="*/ 395508 w 402336"/>
                <a:gd name="connsiteY57" fmla="*/ 58400 h 377952"/>
                <a:gd name="connsiteX58" fmla="*/ 379658 w 402336"/>
                <a:gd name="connsiteY58" fmla="*/ 41331 h 377952"/>
                <a:gd name="connsiteX59" fmla="*/ 360152 w 402336"/>
                <a:gd name="connsiteY59" fmla="*/ 29749 h 377952"/>
                <a:gd name="connsiteX60" fmla="*/ 338816 w 402336"/>
                <a:gd name="connsiteY60" fmla="*/ 23043 h 377952"/>
                <a:gd name="connsiteX61" fmla="*/ 325404 w 402336"/>
                <a:gd name="connsiteY61" fmla="*/ 16337 h 377952"/>
                <a:gd name="connsiteX62" fmla="*/ 323576 w 402336"/>
                <a:gd name="connsiteY62" fmla="*/ 15118 h 377952"/>
                <a:gd name="connsiteX63" fmla="*/ 323576 w 402336"/>
                <a:gd name="connsiteY63" fmla="*/ 15118 h 377952"/>
                <a:gd name="connsiteX64" fmla="*/ 326624 w 402336"/>
                <a:gd name="connsiteY64" fmla="*/ 21824 h 377952"/>
                <a:gd name="connsiteX65" fmla="*/ 320528 w 402336"/>
                <a:gd name="connsiteY65" fmla="*/ 24262 h 377952"/>
                <a:gd name="connsiteX66" fmla="*/ 313212 w 402336"/>
                <a:gd name="connsiteY66" fmla="*/ 15728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402336" h="377952">
                  <a:moveTo>
                    <a:pt x="313212" y="15728"/>
                  </a:moveTo>
                  <a:lnTo>
                    <a:pt x="301630" y="12680"/>
                  </a:lnTo>
                  <a:lnTo>
                    <a:pt x="304068" y="4755"/>
                  </a:lnTo>
                  <a:lnTo>
                    <a:pt x="297972" y="2926"/>
                  </a:lnTo>
                  <a:lnTo>
                    <a:pt x="252252" y="9632"/>
                  </a:lnTo>
                  <a:lnTo>
                    <a:pt x="242498" y="13899"/>
                  </a:lnTo>
                  <a:lnTo>
                    <a:pt x="232745" y="38893"/>
                  </a:lnTo>
                  <a:lnTo>
                    <a:pt x="240060" y="55961"/>
                  </a:lnTo>
                  <a:lnTo>
                    <a:pt x="232745" y="101681"/>
                  </a:lnTo>
                  <a:lnTo>
                    <a:pt x="227868" y="140696"/>
                  </a:lnTo>
                  <a:lnTo>
                    <a:pt x="236402" y="147401"/>
                  </a:lnTo>
                  <a:lnTo>
                    <a:pt x="260177" y="162641"/>
                  </a:lnTo>
                  <a:lnTo>
                    <a:pt x="269321" y="155326"/>
                  </a:lnTo>
                  <a:lnTo>
                    <a:pt x="271150" y="197389"/>
                  </a:lnTo>
                  <a:lnTo>
                    <a:pt x="244937" y="197389"/>
                  </a:lnTo>
                  <a:lnTo>
                    <a:pt x="232136" y="176053"/>
                  </a:lnTo>
                  <a:lnTo>
                    <a:pt x="219944" y="158984"/>
                  </a:lnTo>
                  <a:lnTo>
                    <a:pt x="193730" y="154107"/>
                  </a:lnTo>
                  <a:lnTo>
                    <a:pt x="186416" y="133381"/>
                  </a:lnTo>
                  <a:lnTo>
                    <a:pt x="165689" y="145573"/>
                  </a:lnTo>
                  <a:lnTo>
                    <a:pt x="138257" y="140086"/>
                  </a:lnTo>
                  <a:lnTo>
                    <a:pt x="127284" y="123017"/>
                  </a:lnTo>
                  <a:lnTo>
                    <a:pt x="105948" y="119360"/>
                  </a:lnTo>
                  <a:lnTo>
                    <a:pt x="90098" y="119969"/>
                  </a:lnTo>
                  <a:lnTo>
                    <a:pt x="88270" y="107777"/>
                  </a:lnTo>
                  <a:lnTo>
                    <a:pt x="76688" y="107168"/>
                  </a:lnTo>
                  <a:lnTo>
                    <a:pt x="79736" y="119360"/>
                  </a:lnTo>
                  <a:lnTo>
                    <a:pt x="75468" y="137648"/>
                  </a:lnTo>
                  <a:lnTo>
                    <a:pt x="80954" y="155936"/>
                  </a:lnTo>
                  <a:lnTo>
                    <a:pt x="75468" y="170566"/>
                  </a:lnTo>
                  <a:lnTo>
                    <a:pt x="78516" y="183977"/>
                  </a:lnTo>
                  <a:lnTo>
                    <a:pt x="7802" y="183368"/>
                  </a:lnTo>
                  <a:lnTo>
                    <a:pt x="2926" y="307117"/>
                  </a:lnTo>
                  <a:lnTo>
                    <a:pt x="24872" y="338816"/>
                  </a:lnTo>
                  <a:lnTo>
                    <a:pt x="46208" y="363200"/>
                  </a:lnTo>
                  <a:lnTo>
                    <a:pt x="74249" y="354056"/>
                  </a:lnTo>
                  <a:lnTo>
                    <a:pt x="96194" y="356494"/>
                  </a:lnTo>
                  <a:lnTo>
                    <a:pt x="108996" y="365029"/>
                  </a:lnTo>
                  <a:lnTo>
                    <a:pt x="108996" y="368077"/>
                  </a:lnTo>
                  <a:lnTo>
                    <a:pt x="115092" y="371125"/>
                  </a:lnTo>
                  <a:lnTo>
                    <a:pt x="152888" y="375392"/>
                  </a:lnTo>
                  <a:lnTo>
                    <a:pt x="163250" y="379659"/>
                  </a:lnTo>
                  <a:lnTo>
                    <a:pt x="174833" y="379049"/>
                  </a:lnTo>
                  <a:lnTo>
                    <a:pt x="194340" y="354056"/>
                  </a:lnTo>
                  <a:lnTo>
                    <a:pt x="225430" y="321747"/>
                  </a:lnTo>
                  <a:lnTo>
                    <a:pt x="237622" y="318699"/>
                  </a:lnTo>
                  <a:lnTo>
                    <a:pt x="241889" y="305288"/>
                  </a:lnTo>
                  <a:lnTo>
                    <a:pt x="262006" y="290048"/>
                  </a:lnTo>
                  <a:lnTo>
                    <a:pt x="287609" y="284561"/>
                  </a:lnTo>
                  <a:lnTo>
                    <a:pt x="285780" y="257129"/>
                  </a:lnTo>
                  <a:lnTo>
                    <a:pt x="390022" y="225430"/>
                  </a:lnTo>
                  <a:lnTo>
                    <a:pt x="372344" y="215067"/>
                  </a:lnTo>
                  <a:lnTo>
                    <a:pt x="383926" y="179101"/>
                  </a:lnTo>
                  <a:lnTo>
                    <a:pt x="394898" y="165689"/>
                  </a:lnTo>
                  <a:lnTo>
                    <a:pt x="389412" y="133381"/>
                  </a:lnTo>
                  <a:lnTo>
                    <a:pt x="396728" y="102291"/>
                  </a:lnTo>
                  <a:lnTo>
                    <a:pt x="402824" y="91318"/>
                  </a:lnTo>
                  <a:lnTo>
                    <a:pt x="395508" y="58400"/>
                  </a:lnTo>
                  <a:lnTo>
                    <a:pt x="379658" y="41331"/>
                  </a:lnTo>
                  <a:lnTo>
                    <a:pt x="360152" y="29749"/>
                  </a:lnTo>
                  <a:lnTo>
                    <a:pt x="338816" y="23043"/>
                  </a:lnTo>
                  <a:lnTo>
                    <a:pt x="325404" y="16337"/>
                  </a:lnTo>
                  <a:lnTo>
                    <a:pt x="323576" y="15118"/>
                  </a:lnTo>
                  <a:lnTo>
                    <a:pt x="323576" y="15118"/>
                  </a:lnTo>
                  <a:lnTo>
                    <a:pt x="326624" y="21824"/>
                  </a:lnTo>
                  <a:lnTo>
                    <a:pt x="320528" y="24262"/>
                  </a:lnTo>
                  <a:lnTo>
                    <a:pt x="313212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2" name="자유형: 도형 191">
              <a:extLst>
                <a:ext uri="{FF2B5EF4-FFF2-40B4-BE49-F238E27FC236}">
                  <a16:creationId xmlns:a16="http://schemas.microsoft.com/office/drawing/2014/main" id="{42948344-B721-4F97-85DF-0D04A2EB6682}"/>
                </a:ext>
              </a:extLst>
            </p:cNvPr>
            <p:cNvSpPr/>
            <p:nvPr/>
          </p:nvSpPr>
          <p:spPr>
            <a:xfrm>
              <a:off x="7140259" y="4601161"/>
              <a:ext cx="245343" cy="251048"/>
            </a:xfrm>
            <a:custGeom>
              <a:avLst/>
              <a:gdLst>
                <a:gd name="connsiteX0" fmla="*/ 194950 w 262128"/>
                <a:gd name="connsiteY0" fmla="*/ 264445 h 268224"/>
                <a:gd name="connsiteX1" fmla="*/ 232746 w 262128"/>
                <a:gd name="connsiteY1" fmla="*/ 220553 h 268224"/>
                <a:gd name="connsiteX2" fmla="*/ 242499 w 262128"/>
                <a:gd name="connsiteY2" fmla="*/ 192512 h 268224"/>
                <a:gd name="connsiteX3" fmla="*/ 247986 w 262128"/>
                <a:gd name="connsiteY3" fmla="*/ 188854 h 268224"/>
                <a:gd name="connsiteX4" fmla="*/ 252862 w 262128"/>
                <a:gd name="connsiteY4" fmla="*/ 166299 h 268224"/>
                <a:gd name="connsiteX5" fmla="*/ 247986 w 262128"/>
                <a:gd name="connsiteY5" fmla="*/ 154717 h 268224"/>
                <a:gd name="connsiteX6" fmla="*/ 251034 w 262128"/>
                <a:gd name="connsiteY6" fmla="*/ 126065 h 268224"/>
                <a:gd name="connsiteX7" fmla="*/ 258958 w 262128"/>
                <a:gd name="connsiteY7" fmla="*/ 99243 h 268224"/>
                <a:gd name="connsiteX8" fmla="*/ 260787 w 262128"/>
                <a:gd name="connsiteY8" fmla="*/ 49865 h 268224"/>
                <a:gd name="connsiteX9" fmla="*/ 243718 w 262128"/>
                <a:gd name="connsiteY9" fmla="*/ 37673 h 268224"/>
                <a:gd name="connsiteX10" fmla="*/ 227869 w 262128"/>
                <a:gd name="connsiteY10" fmla="*/ 34625 h 268224"/>
                <a:gd name="connsiteX11" fmla="*/ 221163 w 262128"/>
                <a:gd name="connsiteY11" fmla="*/ 24872 h 268224"/>
                <a:gd name="connsiteX12" fmla="*/ 205314 w 262128"/>
                <a:gd name="connsiteY12" fmla="*/ 16947 h 268224"/>
                <a:gd name="connsiteX13" fmla="*/ 177272 w 262128"/>
                <a:gd name="connsiteY13" fmla="*/ 17557 h 268224"/>
                <a:gd name="connsiteX14" fmla="*/ 175443 w 262128"/>
                <a:gd name="connsiteY14" fmla="*/ 2926 h 268224"/>
                <a:gd name="connsiteX15" fmla="*/ 149840 w 262128"/>
                <a:gd name="connsiteY15" fmla="*/ 8413 h 268224"/>
                <a:gd name="connsiteX16" fmla="*/ 129723 w 262128"/>
                <a:gd name="connsiteY16" fmla="*/ 23653 h 268224"/>
                <a:gd name="connsiteX17" fmla="*/ 125456 w 262128"/>
                <a:gd name="connsiteY17" fmla="*/ 37064 h 268224"/>
                <a:gd name="connsiteX18" fmla="*/ 113264 w 262128"/>
                <a:gd name="connsiteY18" fmla="*/ 40112 h 268224"/>
                <a:gd name="connsiteX19" fmla="*/ 82174 w 262128"/>
                <a:gd name="connsiteY19" fmla="*/ 72421 h 268224"/>
                <a:gd name="connsiteX20" fmla="*/ 62667 w 262128"/>
                <a:gd name="connsiteY20" fmla="*/ 97414 h 268224"/>
                <a:gd name="connsiteX21" fmla="*/ 51085 w 262128"/>
                <a:gd name="connsiteY21" fmla="*/ 98024 h 268224"/>
                <a:gd name="connsiteX22" fmla="*/ 40722 w 262128"/>
                <a:gd name="connsiteY22" fmla="*/ 93757 h 268224"/>
                <a:gd name="connsiteX23" fmla="*/ 2926 w 262128"/>
                <a:gd name="connsiteY23" fmla="*/ 89489 h 268224"/>
                <a:gd name="connsiteX24" fmla="*/ 14509 w 262128"/>
                <a:gd name="connsiteY24" fmla="*/ 120579 h 268224"/>
                <a:gd name="connsiteX25" fmla="*/ 21214 w 262128"/>
                <a:gd name="connsiteY25" fmla="*/ 127285 h 268224"/>
                <a:gd name="connsiteX26" fmla="*/ 30968 w 262128"/>
                <a:gd name="connsiteY26" fmla="*/ 149840 h 268224"/>
                <a:gd name="connsiteX27" fmla="*/ 67544 w 262128"/>
                <a:gd name="connsiteY27" fmla="*/ 192512 h 268224"/>
                <a:gd name="connsiteX28" fmla="*/ 81565 w 262128"/>
                <a:gd name="connsiteY28" fmla="*/ 196779 h 268224"/>
                <a:gd name="connsiteX29" fmla="*/ 80955 w 262128"/>
                <a:gd name="connsiteY29" fmla="*/ 210190 h 268224"/>
                <a:gd name="connsiteX30" fmla="*/ 90099 w 262128"/>
                <a:gd name="connsiteY30" fmla="*/ 235184 h 268224"/>
                <a:gd name="connsiteX31" fmla="*/ 115702 w 262128"/>
                <a:gd name="connsiteY31" fmla="*/ 240670 h 268224"/>
                <a:gd name="connsiteX32" fmla="*/ 136429 w 262128"/>
                <a:gd name="connsiteY32" fmla="*/ 258349 h 268224"/>
                <a:gd name="connsiteX33" fmla="*/ 149840 w 262128"/>
                <a:gd name="connsiteY33" fmla="*/ 258958 h 268224"/>
                <a:gd name="connsiteX34" fmla="*/ 165690 w 262128"/>
                <a:gd name="connsiteY34" fmla="*/ 265664 h 268224"/>
                <a:gd name="connsiteX35" fmla="*/ 177272 w 262128"/>
                <a:gd name="connsiteY35" fmla="*/ 260787 h 268224"/>
                <a:gd name="connsiteX36" fmla="*/ 194950 w 262128"/>
                <a:gd name="connsiteY36" fmla="*/ 264445 h 26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2128" h="268224">
                  <a:moveTo>
                    <a:pt x="194950" y="264445"/>
                  </a:moveTo>
                  <a:lnTo>
                    <a:pt x="232746" y="220553"/>
                  </a:lnTo>
                  <a:lnTo>
                    <a:pt x="242499" y="192512"/>
                  </a:lnTo>
                  <a:lnTo>
                    <a:pt x="247986" y="188854"/>
                  </a:lnTo>
                  <a:lnTo>
                    <a:pt x="252862" y="166299"/>
                  </a:lnTo>
                  <a:lnTo>
                    <a:pt x="247986" y="154717"/>
                  </a:lnTo>
                  <a:lnTo>
                    <a:pt x="251034" y="126065"/>
                  </a:lnTo>
                  <a:lnTo>
                    <a:pt x="258958" y="99243"/>
                  </a:lnTo>
                  <a:lnTo>
                    <a:pt x="260787" y="49865"/>
                  </a:lnTo>
                  <a:lnTo>
                    <a:pt x="243718" y="37673"/>
                  </a:lnTo>
                  <a:lnTo>
                    <a:pt x="227869" y="34625"/>
                  </a:lnTo>
                  <a:lnTo>
                    <a:pt x="221163" y="24872"/>
                  </a:lnTo>
                  <a:lnTo>
                    <a:pt x="205314" y="16947"/>
                  </a:lnTo>
                  <a:lnTo>
                    <a:pt x="177272" y="17557"/>
                  </a:lnTo>
                  <a:lnTo>
                    <a:pt x="175443" y="2926"/>
                  </a:lnTo>
                  <a:lnTo>
                    <a:pt x="149840" y="8413"/>
                  </a:lnTo>
                  <a:lnTo>
                    <a:pt x="129723" y="23653"/>
                  </a:lnTo>
                  <a:lnTo>
                    <a:pt x="125456" y="37064"/>
                  </a:lnTo>
                  <a:lnTo>
                    <a:pt x="113264" y="40112"/>
                  </a:lnTo>
                  <a:lnTo>
                    <a:pt x="82174" y="72421"/>
                  </a:lnTo>
                  <a:lnTo>
                    <a:pt x="62667" y="97414"/>
                  </a:lnTo>
                  <a:lnTo>
                    <a:pt x="51085" y="98024"/>
                  </a:lnTo>
                  <a:lnTo>
                    <a:pt x="40722" y="93757"/>
                  </a:lnTo>
                  <a:lnTo>
                    <a:pt x="2926" y="89489"/>
                  </a:lnTo>
                  <a:lnTo>
                    <a:pt x="14509" y="120579"/>
                  </a:lnTo>
                  <a:lnTo>
                    <a:pt x="21214" y="127285"/>
                  </a:lnTo>
                  <a:lnTo>
                    <a:pt x="30968" y="149840"/>
                  </a:lnTo>
                  <a:lnTo>
                    <a:pt x="67544" y="192512"/>
                  </a:lnTo>
                  <a:lnTo>
                    <a:pt x="81565" y="196779"/>
                  </a:lnTo>
                  <a:lnTo>
                    <a:pt x="80955" y="210190"/>
                  </a:lnTo>
                  <a:lnTo>
                    <a:pt x="90099" y="235184"/>
                  </a:lnTo>
                  <a:lnTo>
                    <a:pt x="115702" y="240670"/>
                  </a:lnTo>
                  <a:lnTo>
                    <a:pt x="136429" y="258349"/>
                  </a:lnTo>
                  <a:lnTo>
                    <a:pt x="149840" y="258958"/>
                  </a:lnTo>
                  <a:lnTo>
                    <a:pt x="165690" y="265664"/>
                  </a:lnTo>
                  <a:lnTo>
                    <a:pt x="177272" y="260787"/>
                  </a:lnTo>
                  <a:lnTo>
                    <a:pt x="194950" y="26444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3" name="자유형: 도형 192">
              <a:extLst>
                <a:ext uri="{FF2B5EF4-FFF2-40B4-BE49-F238E27FC236}">
                  <a16:creationId xmlns:a16="http://schemas.microsoft.com/office/drawing/2014/main" id="{8D86E608-E2A4-4BE7-9098-9B979BCE3EEA}"/>
                </a:ext>
              </a:extLst>
            </p:cNvPr>
            <p:cNvSpPr/>
            <p:nvPr/>
          </p:nvSpPr>
          <p:spPr>
            <a:xfrm>
              <a:off x="7654908" y="3602102"/>
              <a:ext cx="319516" cy="502097"/>
            </a:xfrm>
            <a:custGeom>
              <a:avLst/>
              <a:gdLst>
                <a:gd name="connsiteX0" fmla="*/ 103510 w 341376"/>
                <a:gd name="connsiteY0" fmla="*/ 63886 h 536448"/>
                <a:gd name="connsiteX1" fmla="*/ 87661 w 341376"/>
                <a:gd name="connsiteY1" fmla="*/ 47427 h 536448"/>
                <a:gd name="connsiteX2" fmla="*/ 80345 w 341376"/>
                <a:gd name="connsiteY2" fmla="*/ 31577 h 536448"/>
                <a:gd name="connsiteX3" fmla="*/ 69373 w 341376"/>
                <a:gd name="connsiteY3" fmla="*/ 24262 h 536448"/>
                <a:gd name="connsiteX4" fmla="*/ 57181 w 341376"/>
                <a:gd name="connsiteY4" fmla="*/ 44988 h 536448"/>
                <a:gd name="connsiteX5" fmla="*/ 50474 w 341376"/>
                <a:gd name="connsiteY5" fmla="*/ 59009 h 536448"/>
                <a:gd name="connsiteX6" fmla="*/ 63886 w 341376"/>
                <a:gd name="connsiteY6" fmla="*/ 80345 h 536448"/>
                <a:gd name="connsiteX7" fmla="*/ 76688 w 341376"/>
                <a:gd name="connsiteY7" fmla="*/ 99243 h 536448"/>
                <a:gd name="connsiteX8" fmla="*/ 90098 w 341376"/>
                <a:gd name="connsiteY8" fmla="*/ 112654 h 536448"/>
                <a:gd name="connsiteX9" fmla="*/ 202874 w 341376"/>
                <a:gd name="connsiteY9" fmla="*/ 158984 h 536448"/>
                <a:gd name="connsiteX10" fmla="*/ 232136 w 341376"/>
                <a:gd name="connsiteY10" fmla="*/ 158374 h 536448"/>
                <a:gd name="connsiteX11" fmla="*/ 138257 w 341376"/>
                <a:gd name="connsiteY11" fmla="*/ 274808 h 536448"/>
                <a:gd name="connsiteX12" fmla="*/ 93146 w 341376"/>
                <a:gd name="connsiteY12" fmla="*/ 276636 h 536448"/>
                <a:gd name="connsiteX13" fmla="*/ 63277 w 341376"/>
                <a:gd name="connsiteY13" fmla="*/ 304068 h 536448"/>
                <a:gd name="connsiteX14" fmla="*/ 41330 w 341376"/>
                <a:gd name="connsiteY14" fmla="*/ 304678 h 536448"/>
                <a:gd name="connsiteX15" fmla="*/ 32186 w 341376"/>
                <a:gd name="connsiteY15" fmla="*/ 316870 h 536448"/>
                <a:gd name="connsiteX16" fmla="*/ 2926 w 341376"/>
                <a:gd name="connsiteY16" fmla="*/ 360761 h 536448"/>
                <a:gd name="connsiteX17" fmla="*/ 4145 w 341376"/>
                <a:gd name="connsiteY17" fmla="*/ 502188 h 536448"/>
                <a:gd name="connsiteX18" fmla="*/ 24262 w 341376"/>
                <a:gd name="connsiteY18" fmla="*/ 534497 h 536448"/>
                <a:gd name="connsiteX19" fmla="*/ 32186 w 341376"/>
                <a:gd name="connsiteY19" fmla="*/ 525353 h 536448"/>
                <a:gd name="connsiteX20" fmla="*/ 40112 w 341376"/>
                <a:gd name="connsiteY20" fmla="*/ 504627 h 536448"/>
                <a:gd name="connsiteX21" fmla="*/ 77297 w 341376"/>
                <a:gd name="connsiteY21" fmla="*/ 457688 h 536448"/>
                <a:gd name="connsiteX22" fmla="*/ 109606 w 341376"/>
                <a:gd name="connsiteY22" fmla="*/ 428427 h 536448"/>
                <a:gd name="connsiteX23" fmla="*/ 160202 w 341376"/>
                <a:gd name="connsiteY23" fmla="*/ 389412 h 536448"/>
                <a:gd name="connsiteX24" fmla="*/ 194341 w 341376"/>
                <a:gd name="connsiteY24" fmla="*/ 358323 h 536448"/>
                <a:gd name="connsiteX25" fmla="*/ 233354 w 341376"/>
                <a:gd name="connsiteY25" fmla="*/ 305288 h 536448"/>
                <a:gd name="connsiteX26" fmla="*/ 262006 w 341376"/>
                <a:gd name="connsiteY26" fmla="*/ 262006 h 536448"/>
                <a:gd name="connsiteX27" fmla="*/ 290048 w 341376"/>
                <a:gd name="connsiteY27" fmla="*/ 205313 h 536448"/>
                <a:gd name="connsiteX28" fmla="*/ 309554 w 341376"/>
                <a:gd name="connsiteY28" fmla="*/ 155326 h 536448"/>
                <a:gd name="connsiteX29" fmla="*/ 324794 w 341376"/>
                <a:gd name="connsiteY29" fmla="*/ 112044 h 536448"/>
                <a:gd name="connsiteX30" fmla="*/ 332720 w 341376"/>
                <a:gd name="connsiteY30" fmla="*/ 70592 h 536448"/>
                <a:gd name="connsiteX31" fmla="*/ 339425 w 341376"/>
                <a:gd name="connsiteY31" fmla="*/ 56571 h 536448"/>
                <a:gd name="connsiteX32" fmla="*/ 338206 w 341376"/>
                <a:gd name="connsiteY32" fmla="*/ 35844 h 536448"/>
                <a:gd name="connsiteX33" fmla="*/ 340645 w 341376"/>
                <a:gd name="connsiteY33" fmla="*/ 13289 h 536448"/>
                <a:gd name="connsiteX34" fmla="*/ 339425 w 341376"/>
                <a:gd name="connsiteY34" fmla="*/ 2926 h 536448"/>
                <a:gd name="connsiteX35" fmla="*/ 326624 w 341376"/>
                <a:gd name="connsiteY35" fmla="*/ 2926 h 536448"/>
                <a:gd name="connsiteX36" fmla="*/ 310774 w 341376"/>
                <a:gd name="connsiteY36" fmla="*/ 16337 h 536448"/>
                <a:gd name="connsiteX37" fmla="*/ 293096 w 341376"/>
                <a:gd name="connsiteY37" fmla="*/ 19995 h 536448"/>
                <a:gd name="connsiteX38" fmla="*/ 277856 w 341376"/>
                <a:gd name="connsiteY38" fmla="*/ 25481 h 536448"/>
                <a:gd name="connsiteX39" fmla="*/ 266882 w 341376"/>
                <a:gd name="connsiteY39" fmla="*/ 26700 h 536448"/>
                <a:gd name="connsiteX40" fmla="*/ 266882 w 341376"/>
                <a:gd name="connsiteY40" fmla="*/ 26700 h 536448"/>
                <a:gd name="connsiteX41" fmla="*/ 247376 w 341376"/>
                <a:gd name="connsiteY41" fmla="*/ 27920 h 536448"/>
                <a:gd name="connsiteX42" fmla="*/ 235793 w 341376"/>
                <a:gd name="connsiteY42" fmla="*/ 34625 h 536448"/>
                <a:gd name="connsiteX43" fmla="*/ 218725 w 341376"/>
                <a:gd name="connsiteY43" fmla="*/ 37673 h 536448"/>
                <a:gd name="connsiteX44" fmla="*/ 189464 w 341376"/>
                <a:gd name="connsiteY44" fmla="*/ 49256 h 536448"/>
                <a:gd name="connsiteX45" fmla="*/ 152278 w 341376"/>
                <a:gd name="connsiteY45" fmla="*/ 54132 h 536448"/>
                <a:gd name="connsiteX46" fmla="*/ 120578 w 341376"/>
                <a:gd name="connsiteY46" fmla="*/ 63886 h 536448"/>
                <a:gd name="connsiteX47" fmla="*/ 103510 w 341376"/>
                <a:gd name="connsiteY47" fmla="*/ 63886 h 53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1376" h="536448">
                  <a:moveTo>
                    <a:pt x="103510" y="63886"/>
                  </a:moveTo>
                  <a:lnTo>
                    <a:pt x="87661" y="47427"/>
                  </a:lnTo>
                  <a:lnTo>
                    <a:pt x="80345" y="31577"/>
                  </a:lnTo>
                  <a:lnTo>
                    <a:pt x="69373" y="24262"/>
                  </a:lnTo>
                  <a:lnTo>
                    <a:pt x="57181" y="44988"/>
                  </a:lnTo>
                  <a:lnTo>
                    <a:pt x="50474" y="59009"/>
                  </a:lnTo>
                  <a:lnTo>
                    <a:pt x="63886" y="80345"/>
                  </a:lnTo>
                  <a:lnTo>
                    <a:pt x="76688" y="99243"/>
                  </a:lnTo>
                  <a:lnTo>
                    <a:pt x="90098" y="112654"/>
                  </a:lnTo>
                  <a:lnTo>
                    <a:pt x="202874" y="158984"/>
                  </a:lnTo>
                  <a:lnTo>
                    <a:pt x="232136" y="158374"/>
                  </a:lnTo>
                  <a:lnTo>
                    <a:pt x="138257" y="274808"/>
                  </a:lnTo>
                  <a:lnTo>
                    <a:pt x="93146" y="276636"/>
                  </a:lnTo>
                  <a:lnTo>
                    <a:pt x="63277" y="304068"/>
                  </a:lnTo>
                  <a:lnTo>
                    <a:pt x="41330" y="304678"/>
                  </a:lnTo>
                  <a:lnTo>
                    <a:pt x="32186" y="316870"/>
                  </a:lnTo>
                  <a:lnTo>
                    <a:pt x="2926" y="360761"/>
                  </a:lnTo>
                  <a:lnTo>
                    <a:pt x="4145" y="502188"/>
                  </a:lnTo>
                  <a:lnTo>
                    <a:pt x="24262" y="534497"/>
                  </a:lnTo>
                  <a:lnTo>
                    <a:pt x="32186" y="525353"/>
                  </a:lnTo>
                  <a:lnTo>
                    <a:pt x="40112" y="504627"/>
                  </a:lnTo>
                  <a:lnTo>
                    <a:pt x="77297" y="457688"/>
                  </a:lnTo>
                  <a:lnTo>
                    <a:pt x="109606" y="428427"/>
                  </a:lnTo>
                  <a:lnTo>
                    <a:pt x="160202" y="389412"/>
                  </a:lnTo>
                  <a:lnTo>
                    <a:pt x="194341" y="358323"/>
                  </a:lnTo>
                  <a:lnTo>
                    <a:pt x="233354" y="305288"/>
                  </a:lnTo>
                  <a:lnTo>
                    <a:pt x="262006" y="262006"/>
                  </a:lnTo>
                  <a:lnTo>
                    <a:pt x="290048" y="205313"/>
                  </a:lnTo>
                  <a:lnTo>
                    <a:pt x="309554" y="155326"/>
                  </a:lnTo>
                  <a:lnTo>
                    <a:pt x="324794" y="112044"/>
                  </a:lnTo>
                  <a:lnTo>
                    <a:pt x="332720" y="70592"/>
                  </a:lnTo>
                  <a:lnTo>
                    <a:pt x="339425" y="56571"/>
                  </a:lnTo>
                  <a:lnTo>
                    <a:pt x="338206" y="35844"/>
                  </a:lnTo>
                  <a:lnTo>
                    <a:pt x="340645" y="13289"/>
                  </a:lnTo>
                  <a:lnTo>
                    <a:pt x="339425" y="2926"/>
                  </a:lnTo>
                  <a:lnTo>
                    <a:pt x="326624" y="2926"/>
                  </a:lnTo>
                  <a:lnTo>
                    <a:pt x="310774" y="16337"/>
                  </a:lnTo>
                  <a:lnTo>
                    <a:pt x="293096" y="19995"/>
                  </a:lnTo>
                  <a:lnTo>
                    <a:pt x="277856" y="25481"/>
                  </a:lnTo>
                  <a:lnTo>
                    <a:pt x="266882" y="26700"/>
                  </a:lnTo>
                  <a:lnTo>
                    <a:pt x="266882" y="26700"/>
                  </a:lnTo>
                  <a:lnTo>
                    <a:pt x="247376" y="27920"/>
                  </a:lnTo>
                  <a:lnTo>
                    <a:pt x="235793" y="34625"/>
                  </a:lnTo>
                  <a:lnTo>
                    <a:pt x="218725" y="37673"/>
                  </a:lnTo>
                  <a:lnTo>
                    <a:pt x="189464" y="49256"/>
                  </a:lnTo>
                  <a:lnTo>
                    <a:pt x="152278" y="54132"/>
                  </a:lnTo>
                  <a:lnTo>
                    <a:pt x="120578" y="63886"/>
                  </a:lnTo>
                  <a:lnTo>
                    <a:pt x="103510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4" name="자유형: 도형 193">
              <a:extLst>
                <a:ext uri="{FF2B5EF4-FFF2-40B4-BE49-F238E27FC236}">
                  <a16:creationId xmlns:a16="http://schemas.microsoft.com/office/drawing/2014/main" id="{B4FCBD68-5334-4F0C-B94F-F7B6E47E88CE}"/>
                </a:ext>
              </a:extLst>
            </p:cNvPr>
            <p:cNvSpPr/>
            <p:nvPr/>
          </p:nvSpPr>
          <p:spPr>
            <a:xfrm>
              <a:off x="4593829" y="3829187"/>
              <a:ext cx="96996" cy="136935"/>
            </a:xfrm>
            <a:custGeom>
              <a:avLst/>
              <a:gdLst>
                <a:gd name="connsiteX0" fmla="*/ 69982 w 103632"/>
                <a:gd name="connsiteY0" fmla="*/ 129113 h 146304"/>
                <a:gd name="connsiteX1" fmla="*/ 80955 w 103632"/>
                <a:gd name="connsiteY1" fmla="*/ 100462 h 146304"/>
                <a:gd name="connsiteX2" fmla="*/ 102291 w 103632"/>
                <a:gd name="connsiteY2" fmla="*/ 65105 h 146304"/>
                <a:gd name="connsiteX3" fmla="*/ 96804 w 103632"/>
                <a:gd name="connsiteY3" fmla="*/ 49256 h 146304"/>
                <a:gd name="connsiteX4" fmla="*/ 61448 w 103632"/>
                <a:gd name="connsiteY4" fmla="*/ 16337 h 146304"/>
                <a:gd name="connsiteX5" fmla="*/ 36454 w 103632"/>
                <a:gd name="connsiteY5" fmla="*/ 7193 h 146304"/>
                <a:gd name="connsiteX6" fmla="*/ 24872 w 103632"/>
                <a:gd name="connsiteY6" fmla="*/ 2926 h 146304"/>
                <a:gd name="connsiteX7" fmla="*/ 5974 w 103632"/>
                <a:gd name="connsiteY7" fmla="*/ 36454 h 146304"/>
                <a:gd name="connsiteX8" fmla="*/ 8412 w 103632"/>
                <a:gd name="connsiteY8" fmla="*/ 63277 h 146304"/>
                <a:gd name="connsiteX9" fmla="*/ 21214 w 103632"/>
                <a:gd name="connsiteY9" fmla="*/ 85832 h 146304"/>
                <a:gd name="connsiteX10" fmla="*/ 15118 w 103632"/>
                <a:gd name="connsiteY10" fmla="*/ 102291 h 146304"/>
                <a:gd name="connsiteX11" fmla="*/ 11460 w 103632"/>
                <a:gd name="connsiteY11" fmla="*/ 119969 h 146304"/>
                <a:gd name="connsiteX12" fmla="*/ 2926 w 103632"/>
                <a:gd name="connsiteY12" fmla="*/ 137038 h 146304"/>
                <a:gd name="connsiteX13" fmla="*/ 17556 w 103632"/>
                <a:gd name="connsiteY13" fmla="*/ 144963 h 146304"/>
                <a:gd name="connsiteX14" fmla="*/ 28529 w 103632"/>
                <a:gd name="connsiteY14" fmla="*/ 133990 h 146304"/>
                <a:gd name="connsiteX15" fmla="*/ 35844 w 103632"/>
                <a:gd name="connsiteY15" fmla="*/ 135819 h 146304"/>
                <a:gd name="connsiteX16" fmla="*/ 40721 w 103632"/>
                <a:gd name="connsiteY16" fmla="*/ 146792 h 146304"/>
                <a:gd name="connsiteX17" fmla="*/ 57180 w 103632"/>
                <a:gd name="connsiteY17" fmla="*/ 143744 h 146304"/>
                <a:gd name="connsiteX18" fmla="*/ 69982 w 103632"/>
                <a:gd name="connsiteY18" fmla="*/ 129113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146304">
                  <a:moveTo>
                    <a:pt x="69982" y="129113"/>
                  </a:moveTo>
                  <a:lnTo>
                    <a:pt x="80955" y="100462"/>
                  </a:lnTo>
                  <a:lnTo>
                    <a:pt x="102291" y="65105"/>
                  </a:lnTo>
                  <a:lnTo>
                    <a:pt x="96804" y="49256"/>
                  </a:lnTo>
                  <a:lnTo>
                    <a:pt x="61448" y="16337"/>
                  </a:lnTo>
                  <a:lnTo>
                    <a:pt x="36454" y="7193"/>
                  </a:lnTo>
                  <a:lnTo>
                    <a:pt x="24872" y="2926"/>
                  </a:lnTo>
                  <a:lnTo>
                    <a:pt x="5974" y="36454"/>
                  </a:lnTo>
                  <a:lnTo>
                    <a:pt x="8412" y="63277"/>
                  </a:lnTo>
                  <a:lnTo>
                    <a:pt x="21214" y="85832"/>
                  </a:lnTo>
                  <a:lnTo>
                    <a:pt x="15118" y="102291"/>
                  </a:lnTo>
                  <a:lnTo>
                    <a:pt x="11460" y="119969"/>
                  </a:lnTo>
                  <a:lnTo>
                    <a:pt x="2926" y="137038"/>
                  </a:lnTo>
                  <a:lnTo>
                    <a:pt x="17556" y="144963"/>
                  </a:lnTo>
                  <a:lnTo>
                    <a:pt x="28529" y="133990"/>
                  </a:lnTo>
                  <a:lnTo>
                    <a:pt x="35844" y="135819"/>
                  </a:lnTo>
                  <a:lnTo>
                    <a:pt x="40721" y="146792"/>
                  </a:lnTo>
                  <a:lnTo>
                    <a:pt x="57180" y="143744"/>
                  </a:lnTo>
                  <a:lnTo>
                    <a:pt x="69982" y="12911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" name="자유형: 도형 194">
              <a:extLst>
                <a:ext uri="{FF2B5EF4-FFF2-40B4-BE49-F238E27FC236}">
                  <a16:creationId xmlns:a16="http://schemas.microsoft.com/office/drawing/2014/main" id="{87109B28-F6F1-428F-A452-BE1B1375CF3B}"/>
                </a:ext>
              </a:extLst>
            </p:cNvPr>
            <p:cNvSpPr/>
            <p:nvPr/>
          </p:nvSpPr>
          <p:spPr>
            <a:xfrm>
              <a:off x="6212521" y="2189955"/>
              <a:ext cx="410806" cy="348044"/>
            </a:xfrm>
            <a:custGeom>
              <a:avLst/>
              <a:gdLst>
                <a:gd name="connsiteX0" fmla="*/ 439400 w 438912"/>
                <a:gd name="connsiteY0" fmla="*/ 341864 h 371856"/>
                <a:gd name="connsiteX1" fmla="*/ 432694 w 438912"/>
                <a:gd name="connsiteY1" fmla="*/ 310165 h 371856"/>
                <a:gd name="connsiteX2" fmla="*/ 413187 w 438912"/>
                <a:gd name="connsiteY2" fmla="*/ 324185 h 371856"/>
                <a:gd name="connsiteX3" fmla="*/ 407091 w 438912"/>
                <a:gd name="connsiteY3" fmla="*/ 338206 h 371856"/>
                <a:gd name="connsiteX4" fmla="*/ 415625 w 438912"/>
                <a:gd name="connsiteY4" fmla="*/ 363809 h 371856"/>
                <a:gd name="connsiteX5" fmla="*/ 430256 w 438912"/>
                <a:gd name="connsiteY5" fmla="*/ 371125 h 371856"/>
                <a:gd name="connsiteX6" fmla="*/ 439400 w 438912"/>
                <a:gd name="connsiteY6" fmla="*/ 341864 h 371856"/>
                <a:gd name="connsiteX7" fmla="*/ 247376 w 438912"/>
                <a:gd name="connsiteY7" fmla="*/ 31577 h 371856"/>
                <a:gd name="connsiteX8" fmla="*/ 232745 w 438912"/>
                <a:gd name="connsiteY8" fmla="*/ 16947 h 371856"/>
                <a:gd name="connsiteX9" fmla="*/ 219334 w 438912"/>
                <a:gd name="connsiteY9" fmla="*/ 16337 h 371856"/>
                <a:gd name="connsiteX10" fmla="*/ 215067 w 438912"/>
                <a:gd name="connsiteY10" fmla="*/ 2926 h 371856"/>
                <a:gd name="connsiteX11" fmla="*/ 188854 w 438912"/>
                <a:gd name="connsiteY11" fmla="*/ 10241 h 371856"/>
                <a:gd name="connsiteX12" fmla="*/ 180320 w 438912"/>
                <a:gd name="connsiteY12" fmla="*/ 41331 h 371856"/>
                <a:gd name="connsiteX13" fmla="*/ 111435 w 438912"/>
                <a:gd name="connsiteY13" fmla="*/ 70592 h 371856"/>
                <a:gd name="connsiteX14" fmla="*/ 83393 w 438912"/>
                <a:gd name="connsiteY14" fmla="*/ 54742 h 371856"/>
                <a:gd name="connsiteX15" fmla="*/ 91928 w 438912"/>
                <a:gd name="connsiteY15" fmla="*/ 97414 h 371856"/>
                <a:gd name="connsiteX16" fmla="*/ 41941 w 438912"/>
                <a:gd name="connsiteY16" fmla="*/ 87661 h 371856"/>
                <a:gd name="connsiteX17" fmla="*/ 2926 w 438912"/>
                <a:gd name="connsiteY17" fmla="*/ 95585 h 371856"/>
                <a:gd name="connsiteX18" fmla="*/ 5365 w 438912"/>
                <a:gd name="connsiteY18" fmla="*/ 123627 h 371856"/>
                <a:gd name="connsiteX19" fmla="*/ 51085 w 438912"/>
                <a:gd name="connsiteY19" fmla="*/ 138257 h 371856"/>
                <a:gd name="connsiteX20" fmla="*/ 73030 w 438912"/>
                <a:gd name="connsiteY20" fmla="*/ 157155 h 371856"/>
                <a:gd name="connsiteX21" fmla="*/ 104120 w 438912"/>
                <a:gd name="connsiteY21" fmla="*/ 196779 h 371856"/>
                <a:gd name="connsiteX22" fmla="*/ 98024 w 438912"/>
                <a:gd name="connsiteY22" fmla="*/ 271760 h 371856"/>
                <a:gd name="connsiteX23" fmla="*/ 81565 w 438912"/>
                <a:gd name="connsiteY23" fmla="*/ 294315 h 371856"/>
                <a:gd name="connsiteX24" fmla="*/ 93757 w 438912"/>
                <a:gd name="connsiteY24" fmla="*/ 308945 h 371856"/>
                <a:gd name="connsiteX25" fmla="*/ 151059 w 438912"/>
                <a:gd name="connsiteY25" fmla="*/ 326014 h 371856"/>
                <a:gd name="connsiteX26" fmla="*/ 162641 w 438912"/>
                <a:gd name="connsiteY26" fmla="*/ 318089 h 371856"/>
                <a:gd name="connsiteX27" fmla="*/ 197389 w 438912"/>
                <a:gd name="connsiteY27" fmla="*/ 335158 h 371856"/>
                <a:gd name="connsiteX28" fmla="*/ 233965 w 438912"/>
                <a:gd name="connsiteY28" fmla="*/ 330281 h 371856"/>
                <a:gd name="connsiteX29" fmla="*/ 237013 w 438912"/>
                <a:gd name="connsiteY29" fmla="*/ 307726 h 371856"/>
                <a:gd name="connsiteX30" fmla="*/ 282123 w 438912"/>
                <a:gd name="connsiteY30" fmla="*/ 295534 h 371856"/>
                <a:gd name="connsiteX31" fmla="*/ 343083 w 438912"/>
                <a:gd name="connsiteY31" fmla="*/ 305288 h 371856"/>
                <a:gd name="connsiteX32" fmla="*/ 370515 w 438912"/>
                <a:gd name="connsiteY32" fmla="*/ 284561 h 371856"/>
                <a:gd name="connsiteX33" fmla="*/ 373563 w 438912"/>
                <a:gd name="connsiteY33" fmla="*/ 268102 h 371856"/>
                <a:gd name="connsiteX34" fmla="*/ 357104 w 438912"/>
                <a:gd name="connsiteY34" fmla="*/ 263225 h 371856"/>
                <a:gd name="connsiteX35" fmla="*/ 347960 w 438912"/>
                <a:gd name="connsiteY35" fmla="*/ 233965 h 371856"/>
                <a:gd name="connsiteX36" fmla="*/ 358323 w 438912"/>
                <a:gd name="connsiteY36" fmla="*/ 222992 h 371856"/>
                <a:gd name="connsiteX37" fmla="*/ 348569 w 438912"/>
                <a:gd name="connsiteY37" fmla="*/ 208361 h 371856"/>
                <a:gd name="connsiteX38" fmla="*/ 349789 w 438912"/>
                <a:gd name="connsiteY38" fmla="*/ 197998 h 371856"/>
                <a:gd name="connsiteX39" fmla="*/ 338816 w 438912"/>
                <a:gd name="connsiteY39" fmla="*/ 181539 h 371856"/>
                <a:gd name="connsiteX40" fmla="*/ 324185 w 438912"/>
                <a:gd name="connsiteY40" fmla="*/ 187025 h 371856"/>
                <a:gd name="connsiteX41" fmla="*/ 324185 w 438912"/>
                <a:gd name="connsiteY41" fmla="*/ 169957 h 371856"/>
                <a:gd name="connsiteX42" fmla="*/ 345521 w 438912"/>
                <a:gd name="connsiteY42" fmla="*/ 148621 h 371856"/>
                <a:gd name="connsiteX43" fmla="*/ 344302 w 438912"/>
                <a:gd name="connsiteY43" fmla="*/ 138867 h 371856"/>
                <a:gd name="connsiteX44" fmla="*/ 358323 w 438912"/>
                <a:gd name="connsiteY44" fmla="*/ 142525 h 371856"/>
                <a:gd name="connsiteX45" fmla="*/ 366248 w 438912"/>
                <a:gd name="connsiteY45" fmla="*/ 136429 h 371856"/>
                <a:gd name="connsiteX46" fmla="*/ 369296 w 438912"/>
                <a:gd name="connsiteY46" fmla="*/ 108997 h 371856"/>
                <a:gd name="connsiteX47" fmla="*/ 383317 w 438912"/>
                <a:gd name="connsiteY47" fmla="*/ 83393 h 371856"/>
                <a:gd name="connsiteX48" fmla="*/ 340035 w 438912"/>
                <a:gd name="connsiteY48" fmla="*/ 76078 h 371856"/>
                <a:gd name="connsiteX49" fmla="*/ 325405 w 438912"/>
                <a:gd name="connsiteY49" fmla="*/ 66325 h 371856"/>
                <a:gd name="connsiteX50" fmla="*/ 316870 w 438912"/>
                <a:gd name="connsiteY50" fmla="*/ 66934 h 371856"/>
                <a:gd name="connsiteX51" fmla="*/ 310165 w 438912"/>
                <a:gd name="connsiteY51" fmla="*/ 63886 h 371856"/>
                <a:gd name="connsiteX52" fmla="*/ 283342 w 438912"/>
                <a:gd name="connsiteY52" fmla="*/ 46817 h 371856"/>
                <a:gd name="connsiteX53" fmla="*/ 268102 w 438912"/>
                <a:gd name="connsiteY53" fmla="*/ 49256 h 371856"/>
                <a:gd name="connsiteX54" fmla="*/ 247376 w 438912"/>
                <a:gd name="connsiteY54" fmla="*/ 31577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38912" h="371856">
                  <a:moveTo>
                    <a:pt x="439400" y="341864"/>
                  </a:moveTo>
                  <a:lnTo>
                    <a:pt x="432694" y="310165"/>
                  </a:lnTo>
                  <a:lnTo>
                    <a:pt x="413187" y="324185"/>
                  </a:lnTo>
                  <a:lnTo>
                    <a:pt x="407091" y="338206"/>
                  </a:lnTo>
                  <a:lnTo>
                    <a:pt x="415625" y="363809"/>
                  </a:lnTo>
                  <a:lnTo>
                    <a:pt x="430256" y="371125"/>
                  </a:lnTo>
                  <a:lnTo>
                    <a:pt x="439400" y="341864"/>
                  </a:lnTo>
                  <a:close/>
                  <a:moveTo>
                    <a:pt x="247376" y="31577"/>
                  </a:moveTo>
                  <a:lnTo>
                    <a:pt x="232745" y="16947"/>
                  </a:lnTo>
                  <a:lnTo>
                    <a:pt x="219334" y="16337"/>
                  </a:lnTo>
                  <a:lnTo>
                    <a:pt x="215067" y="2926"/>
                  </a:lnTo>
                  <a:lnTo>
                    <a:pt x="188854" y="10241"/>
                  </a:lnTo>
                  <a:lnTo>
                    <a:pt x="180320" y="41331"/>
                  </a:lnTo>
                  <a:lnTo>
                    <a:pt x="111435" y="70592"/>
                  </a:lnTo>
                  <a:lnTo>
                    <a:pt x="83393" y="54742"/>
                  </a:lnTo>
                  <a:lnTo>
                    <a:pt x="91928" y="97414"/>
                  </a:lnTo>
                  <a:lnTo>
                    <a:pt x="41941" y="87661"/>
                  </a:lnTo>
                  <a:lnTo>
                    <a:pt x="2926" y="95585"/>
                  </a:lnTo>
                  <a:lnTo>
                    <a:pt x="5365" y="123627"/>
                  </a:lnTo>
                  <a:lnTo>
                    <a:pt x="51085" y="138257"/>
                  </a:lnTo>
                  <a:lnTo>
                    <a:pt x="73030" y="157155"/>
                  </a:lnTo>
                  <a:lnTo>
                    <a:pt x="104120" y="196779"/>
                  </a:lnTo>
                  <a:lnTo>
                    <a:pt x="98024" y="271760"/>
                  </a:lnTo>
                  <a:lnTo>
                    <a:pt x="81565" y="294315"/>
                  </a:lnTo>
                  <a:lnTo>
                    <a:pt x="93757" y="308945"/>
                  </a:lnTo>
                  <a:lnTo>
                    <a:pt x="151059" y="326014"/>
                  </a:lnTo>
                  <a:lnTo>
                    <a:pt x="162641" y="318089"/>
                  </a:lnTo>
                  <a:lnTo>
                    <a:pt x="197389" y="335158"/>
                  </a:lnTo>
                  <a:lnTo>
                    <a:pt x="233965" y="330281"/>
                  </a:lnTo>
                  <a:lnTo>
                    <a:pt x="237013" y="307726"/>
                  </a:lnTo>
                  <a:lnTo>
                    <a:pt x="282123" y="295534"/>
                  </a:lnTo>
                  <a:lnTo>
                    <a:pt x="343083" y="305288"/>
                  </a:lnTo>
                  <a:lnTo>
                    <a:pt x="370515" y="284561"/>
                  </a:lnTo>
                  <a:lnTo>
                    <a:pt x="373563" y="268102"/>
                  </a:lnTo>
                  <a:lnTo>
                    <a:pt x="357104" y="263225"/>
                  </a:lnTo>
                  <a:lnTo>
                    <a:pt x="347960" y="233965"/>
                  </a:lnTo>
                  <a:lnTo>
                    <a:pt x="358323" y="222992"/>
                  </a:lnTo>
                  <a:lnTo>
                    <a:pt x="348569" y="208361"/>
                  </a:lnTo>
                  <a:lnTo>
                    <a:pt x="349789" y="197998"/>
                  </a:lnTo>
                  <a:lnTo>
                    <a:pt x="338816" y="181539"/>
                  </a:lnTo>
                  <a:lnTo>
                    <a:pt x="324185" y="187025"/>
                  </a:lnTo>
                  <a:lnTo>
                    <a:pt x="324185" y="169957"/>
                  </a:lnTo>
                  <a:lnTo>
                    <a:pt x="345521" y="148621"/>
                  </a:lnTo>
                  <a:lnTo>
                    <a:pt x="344302" y="138867"/>
                  </a:lnTo>
                  <a:lnTo>
                    <a:pt x="358323" y="142525"/>
                  </a:lnTo>
                  <a:lnTo>
                    <a:pt x="366248" y="136429"/>
                  </a:lnTo>
                  <a:lnTo>
                    <a:pt x="369296" y="108997"/>
                  </a:lnTo>
                  <a:lnTo>
                    <a:pt x="383317" y="83393"/>
                  </a:lnTo>
                  <a:lnTo>
                    <a:pt x="340035" y="76078"/>
                  </a:lnTo>
                  <a:lnTo>
                    <a:pt x="325405" y="66325"/>
                  </a:lnTo>
                  <a:lnTo>
                    <a:pt x="316870" y="66934"/>
                  </a:lnTo>
                  <a:lnTo>
                    <a:pt x="310165" y="63886"/>
                  </a:lnTo>
                  <a:lnTo>
                    <a:pt x="283342" y="46817"/>
                  </a:lnTo>
                  <a:lnTo>
                    <a:pt x="268102" y="49256"/>
                  </a:lnTo>
                  <a:lnTo>
                    <a:pt x="247376" y="31577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6" name="자유형: 도형 195">
              <a:extLst>
                <a:ext uri="{FF2B5EF4-FFF2-40B4-BE49-F238E27FC236}">
                  <a16:creationId xmlns:a16="http://schemas.microsoft.com/office/drawing/2014/main" id="{5A540CF1-2858-4AB1-86EC-84E5574D58FD}"/>
                </a:ext>
              </a:extLst>
            </p:cNvPr>
            <p:cNvSpPr/>
            <p:nvPr/>
          </p:nvSpPr>
          <p:spPr>
            <a:xfrm>
              <a:off x="6068168" y="2451274"/>
              <a:ext cx="405101" cy="285282"/>
            </a:xfrm>
            <a:custGeom>
              <a:avLst/>
              <a:gdLst>
                <a:gd name="connsiteX0" fmla="*/ 345521 w 432816"/>
                <a:gd name="connsiteY0" fmla="*/ 196169 h 304800"/>
                <a:gd name="connsiteX1" fmla="*/ 345521 w 432816"/>
                <a:gd name="connsiteY1" fmla="*/ 194950 h 304800"/>
                <a:gd name="connsiteX2" fmla="*/ 342473 w 432816"/>
                <a:gd name="connsiteY2" fmla="*/ 194950 h 304800"/>
                <a:gd name="connsiteX3" fmla="*/ 340645 w 432816"/>
                <a:gd name="connsiteY3" fmla="*/ 192512 h 304800"/>
                <a:gd name="connsiteX4" fmla="*/ 340035 w 432816"/>
                <a:gd name="connsiteY4" fmla="*/ 193731 h 304800"/>
                <a:gd name="connsiteX5" fmla="*/ 339425 w 432816"/>
                <a:gd name="connsiteY5" fmla="*/ 194950 h 304800"/>
                <a:gd name="connsiteX6" fmla="*/ 339425 w 432816"/>
                <a:gd name="connsiteY6" fmla="*/ 196169 h 304800"/>
                <a:gd name="connsiteX7" fmla="*/ 342473 w 432816"/>
                <a:gd name="connsiteY7" fmla="*/ 196169 h 304800"/>
                <a:gd name="connsiteX8" fmla="*/ 344912 w 432816"/>
                <a:gd name="connsiteY8" fmla="*/ 196779 h 304800"/>
                <a:gd name="connsiteX9" fmla="*/ 345521 w 432816"/>
                <a:gd name="connsiteY9" fmla="*/ 196169 h 304800"/>
                <a:gd name="connsiteX10" fmla="*/ 340645 w 432816"/>
                <a:gd name="connsiteY10" fmla="*/ 186416 h 304800"/>
                <a:gd name="connsiteX11" fmla="*/ 342473 w 432816"/>
                <a:gd name="connsiteY11" fmla="*/ 186416 h 304800"/>
                <a:gd name="connsiteX12" fmla="*/ 346131 w 432816"/>
                <a:gd name="connsiteY12" fmla="*/ 182148 h 304800"/>
                <a:gd name="connsiteX13" fmla="*/ 346131 w 432816"/>
                <a:gd name="connsiteY13" fmla="*/ 180320 h 304800"/>
                <a:gd name="connsiteX14" fmla="*/ 344302 w 432816"/>
                <a:gd name="connsiteY14" fmla="*/ 179100 h 304800"/>
                <a:gd name="connsiteX15" fmla="*/ 337597 w 432816"/>
                <a:gd name="connsiteY15" fmla="*/ 180320 h 304800"/>
                <a:gd name="connsiteX16" fmla="*/ 336377 w 432816"/>
                <a:gd name="connsiteY16" fmla="*/ 182148 h 304800"/>
                <a:gd name="connsiteX17" fmla="*/ 336377 w 432816"/>
                <a:gd name="connsiteY17" fmla="*/ 183977 h 304800"/>
                <a:gd name="connsiteX18" fmla="*/ 334549 w 432816"/>
                <a:gd name="connsiteY18" fmla="*/ 184587 h 304800"/>
                <a:gd name="connsiteX19" fmla="*/ 333939 w 432816"/>
                <a:gd name="connsiteY19" fmla="*/ 187025 h 304800"/>
                <a:gd name="connsiteX20" fmla="*/ 334549 w 432816"/>
                <a:gd name="connsiteY20" fmla="*/ 188244 h 304800"/>
                <a:gd name="connsiteX21" fmla="*/ 339425 w 432816"/>
                <a:gd name="connsiteY21" fmla="*/ 188854 h 304800"/>
                <a:gd name="connsiteX22" fmla="*/ 340645 w 432816"/>
                <a:gd name="connsiteY22" fmla="*/ 186416 h 304800"/>
                <a:gd name="connsiteX23" fmla="*/ 235793 w 432816"/>
                <a:gd name="connsiteY23" fmla="*/ 15118 h 304800"/>
                <a:gd name="connsiteX24" fmla="*/ 185806 w 432816"/>
                <a:gd name="connsiteY24" fmla="*/ 13899 h 304800"/>
                <a:gd name="connsiteX25" fmla="*/ 160203 w 432816"/>
                <a:gd name="connsiteY25" fmla="*/ 15728 h 304800"/>
                <a:gd name="connsiteX26" fmla="*/ 127285 w 432816"/>
                <a:gd name="connsiteY26" fmla="*/ 9632 h 304800"/>
                <a:gd name="connsiteX27" fmla="*/ 85832 w 432816"/>
                <a:gd name="connsiteY27" fmla="*/ 9632 h 304800"/>
                <a:gd name="connsiteX28" fmla="*/ 48037 w 432816"/>
                <a:gd name="connsiteY28" fmla="*/ 2926 h 304800"/>
                <a:gd name="connsiteX29" fmla="*/ 2926 w 432816"/>
                <a:gd name="connsiteY29" fmla="*/ 30358 h 304800"/>
                <a:gd name="connsiteX30" fmla="*/ 15118 w 432816"/>
                <a:gd name="connsiteY30" fmla="*/ 46208 h 304800"/>
                <a:gd name="connsiteX31" fmla="*/ 12680 w 432816"/>
                <a:gd name="connsiteY31" fmla="*/ 73030 h 304800"/>
                <a:gd name="connsiteX32" fmla="*/ 24262 w 432816"/>
                <a:gd name="connsiteY32" fmla="*/ 63276 h 304800"/>
                <a:gd name="connsiteX33" fmla="*/ 37064 w 432816"/>
                <a:gd name="connsiteY33" fmla="*/ 57790 h 304800"/>
                <a:gd name="connsiteX34" fmla="*/ 44379 w 432816"/>
                <a:gd name="connsiteY34" fmla="*/ 76688 h 304800"/>
                <a:gd name="connsiteX35" fmla="*/ 62667 w 432816"/>
                <a:gd name="connsiteY35" fmla="*/ 76688 h 304800"/>
                <a:gd name="connsiteX36" fmla="*/ 68153 w 432816"/>
                <a:gd name="connsiteY36" fmla="*/ 71811 h 304800"/>
                <a:gd name="connsiteX37" fmla="*/ 86441 w 432816"/>
                <a:gd name="connsiteY37" fmla="*/ 73030 h 304800"/>
                <a:gd name="connsiteX38" fmla="*/ 94366 w 432816"/>
                <a:gd name="connsiteY38" fmla="*/ 91928 h 304800"/>
                <a:gd name="connsiteX39" fmla="*/ 79736 w 432816"/>
                <a:gd name="connsiteY39" fmla="*/ 102291 h 304800"/>
                <a:gd name="connsiteX40" fmla="*/ 78517 w 432816"/>
                <a:gd name="connsiteY40" fmla="*/ 132161 h 304800"/>
                <a:gd name="connsiteX41" fmla="*/ 73030 w 432816"/>
                <a:gd name="connsiteY41" fmla="*/ 137648 h 304800"/>
                <a:gd name="connsiteX42" fmla="*/ 71201 w 432816"/>
                <a:gd name="connsiteY42" fmla="*/ 155936 h 304800"/>
                <a:gd name="connsiteX43" fmla="*/ 57790 w 432816"/>
                <a:gd name="connsiteY43" fmla="*/ 158984 h 304800"/>
                <a:gd name="connsiteX44" fmla="*/ 69982 w 432816"/>
                <a:gd name="connsiteY44" fmla="*/ 182148 h 304800"/>
                <a:gd name="connsiteX45" fmla="*/ 60229 w 432816"/>
                <a:gd name="connsiteY45" fmla="*/ 208361 h 304800"/>
                <a:gd name="connsiteX46" fmla="*/ 71201 w 432816"/>
                <a:gd name="connsiteY46" fmla="*/ 219944 h 304800"/>
                <a:gd name="connsiteX47" fmla="*/ 66325 w 432816"/>
                <a:gd name="connsiteY47" fmla="*/ 230307 h 304800"/>
                <a:gd name="connsiteX48" fmla="*/ 54133 w 432816"/>
                <a:gd name="connsiteY48" fmla="*/ 245547 h 304800"/>
                <a:gd name="connsiteX49" fmla="*/ 56571 w 432816"/>
                <a:gd name="connsiteY49" fmla="*/ 258348 h 304800"/>
                <a:gd name="connsiteX50" fmla="*/ 85832 w 432816"/>
                <a:gd name="connsiteY50" fmla="*/ 264444 h 304800"/>
                <a:gd name="connsiteX51" fmla="*/ 94366 w 432816"/>
                <a:gd name="connsiteY51" fmla="*/ 287000 h 304800"/>
                <a:gd name="connsiteX52" fmla="*/ 106558 w 432816"/>
                <a:gd name="connsiteY52" fmla="*/ 300411 h 304800"/>
                <a:gd name="connsiteX53" fmla="*/ 121798 w 432816"/>
                <a:gd name="connsiteY53" fmla="*/ 304068 h 304800"/>
                <a:gd name="connsiteX54" fmla="*/ 134600 w 432816"/>
                <a:gd name="connsiteY54" fmla="*/ 288828 h 304800"/>
                <a:gd name="connsiteX55" fmla="*/ 154717 w 432816"/>
                <a:gd name="connsiteY55" fmla="*/ 274808 h 304800"/>
                <a:gd name="connsiteX56" fmla="*/ 185197 w 432816"/>
                <a:gd name="connsiteY56" fmla="*/ 275417 h 304800"/>
                <a:gd name="connsiteX57" fmla="*/ 226040 w 432816"/>
                <a:gd name="connsiteY57" fmla="*/ 275417 h 304800"/>
                <a:gd name="connsiteX58" fmla="*/ 249205 w 432816"/>
                <a:gd name="connsiteY58" fmla="*/ 244937 h 304800"/>
                <a:gd name="connsiteX59" fmla="*/ 272979 w 432816"/>
                <a:gd name="connsiteY59" fmla="*/ 237012 h 304800"/>
                <a:gd name="connsiteX60" fmla="*/ 280294 w 432816"/>
                <a:gd name="connsiteY60" fmla="*/ 211409 h 304800"/>
                <a:gd name="connsiteX61" fmla="*/ 298582 w 432816"/>
                <a:gd name="connsiteY61" fmla="*/ 193731 h 304800"/>
                <a:gd name="connsiteX62" fmla="*/ 286390 w 432816"/>
                <a:gd name="connsiteY62" fmla="*/ 171176 h 304800"/>
                <a:gd name="connsiteX63" fmla="*/ 298582 w 432816"/>
                <a:gd name="connsiteY63" fmla="*/ 140086 h 304800"/>
                <a:gd name="connsiteX64" fmla="*/ 317480 w 432816"/>
                <a:gd name="connsiteY64" fmla="*/ 118750 h 304800"/>
                <a:gd name="connsiteX65" fmla="*/ 320528 w 432816"/>
                <a:gd name="connsiteY65" fmla="*/ 105948 h 304800"/>
                <a:gd name="connsiteX66" fmla="*/ 360761 w 432816"/>
                <a:gd name="connsiteY66" fmla="*/ 98024 h 304800"/>
                <a:gd name="connsiteX67" fmla="*/ 390022 w 432816"/>
                <a:gd name="connsiteY67" fmla="*/ 72420 h 304800"/>
                <a:gd name="connsiteX68" fmla="*/ 388193 w 432816"/>
                <a:gd name="connsiteY68" fmla="*/ 51084 h 304800"/>
                <a:gd name="connsiteX69" fmla="*/ 351617 w 432816"/>
                <a:gd name="connsiteY69" fmla="*/ 55961 h 304800"/>
                <a:gd name="connsiteX70" fmla="*/ 316870 w 432816"/>
                <a:gd name="connsiteY70" fmla="*/ 38892 h 304800"/>
                <a:gd name="connsiteX71" fmla="*/ 305288 w 432816"/>
                <a:gd name="connsiteY71" fmla="*/ 46817 h 304800"/>
                <a:gd name="connsiteX72" fmla="*/ 247985 w 432816"/>
                <a:gd name="connsiteY72" fmla="*/ 29748 h 304800"/>
                <a:gd name="connsiteX73" fmla="*/ 235793 w 432816"/>
                <a:gd name="connsiteY73" fmla="*/ 15118 h 304800"/>
                <a:gd name="connsiteX74" fmla="*/ 394289 w 432816"/>
                <a:gd name="connsiteY74" fmla="*/ 152888 h 304800"/>
                <a:gd name="connsiteX75" fmla="*/ 394899 w 432816"/>
                <a:gd name="connsiteY75" fmla="*/ 151059 h 304800"/>
                <a:gd name="connsiteX76" fmla="*/ 395509 w 432816"/>
                <a:gd name="connsiteY76" fmla="*/ 149840 h 304800"/>
                <a:gd name="connsiteX77" fmla="*/ 396118 w 432816"/>
                <a:gd name="connsiteY77" fmla="*/ 149230 h 304800"/>
                <a:gd name="connsiteX78" fmla="*/ 394899 w 432816"/>
                <a:gd name="connsiteY78" fmla="*/ 148011 h 304800"/>
                <a:gd name="connsiteX79" fmla="*/ 394899 w 432816"/>
                <a:gd name="connsiteY79" fmla="*/ 147401 h 304800"/>
                <a:gd name="connsiteX80" fmla="*/ 396118 w 432816"/>
                <a:gd name="connsiteY80" fmla="*/ 146182 h 304800"/>
                <a:gd name="connsiteX81" fmla="*/ 394899 w 432816"/>
                <a:gd name="connsiteY81" fmla="*/ 145572 h 304800"/>
                <a:gd name="connsiteX82" fmla="*/ 386974 w 432816"/>
                <a:gd name="connsiteY82" fmla="*/ 148011 h 304800"/>
                <a:gd name="connsiteX83" fmla="*/ 382707 w 432816"/>
                <a:gd name="connsiteY83" fmla="*/ 150449 h 304800"/>
                <a:gd name="connsiteX84" fmla="*/ 369905 w 432816"/>
                <a:gd name="connsiteY84" fmla="*/ 159593 h 304800"/>
                <a:gd name="connsiteX85" fmla="*/ 369905 w 432816"/>
                <a:gd name="connsiteY85" fmla="*/ 161422 h 304800"/>
                <a:gd name="connsiteX86" fmla="*/ 370515 w 432816"/>
                <a:gd name="connsiteY86" fmla="*/ 162641 h 304800"/>
                <a:gd name="connsiteX87" fmla="*/ 372953 w 432816"/>
                <a:gd name="connsiteY87" fmla="*/ 162641 h 304800"/>
                <a:gd name="connsiteX88" fmla="*/ 374173 w 432816"/>
                <a:gd name="connsiteY88" fmla="*/ 165080 h 304800"/>
                <a:gd name="connsiteX89" fmla="*/ 376611 w 432816"/>
                <a:gd name="connsiteY89" fmla="*/ 162641 h 304800"/>
                <a:gd name="connsiteX90" fmla="*/ 378440 w 432816"/>
                <a:gd name="connsiteY90" fmla="*/ 162032 h 304800"/>
                <a:gd name="connsiteX91" fmla="*/ 380269 w 432816"/>
                <a:gd name="connsiteY91" fmla="*/ 162641 h 304800"/>
                <a:gd name="connsiteX92" fmla="*/ 382097 w 432816"/>
                <a:gd name="connsiteY92" fmla="*/ 163860 h 304800"/>
                <a:gd name="connsiteX93" fmla="*/ 382707 w 432816"/>
                <a:gd name="connsiteY93" fmla="*/ 167518 h 304800"/>
                <a:gd name="connsiteX94" fmla="*/ 383317 w 432816"/>
                <a:gd name="connsiteY94" fmla="*/ 168737 h 304800"/>
                <a:gd name="connsiteX95" fmla="*/ 386974 w 432816"/>
                <a:gd name="connsiteY95" fmla="*/ 169347 h 304800"/>
                <a:gd name="connsiteX96" fmla="*/ 392461 w 432816"/>
                <a:gd name="connsiteY96" fmla="*/ 171785 h 304800"/>
                <a:gd name="connsiteX97" fmla="*/ 394899 w 432816"/>
                <a:gd name="connsiteY97" fmla="*/ 170566 h 304800"/>
                <a:gd name="connsiteX98" fmla="*/ 397947 w 432816"/>
                <a:gd name="connsiteY98" fmla="*/ 168737 h 304800"/>
                <a:gd name="connsiteX99" fmla="*/ 399166 w 432816"/>
                <a:gd name="connsiteY99" fmla="*/ 165080 h 304800"/>
                <a:gd name="connsiteX100" fmla="*/ 400995 w 432816"/>
                <a:gd name="connsiteY100" fmla="*/ 162032 h 304800"/>
                <a:gd name="connsiteX101" fmla="*/ 402824 w 432816"/>
                <a:gd name="connsiteY101" fmla="*/ 158984 h 304800"/>
                <a:gd name="connsiteX102" fmla="*/ 404653 w 432816"/>
                <a:gd name="connsiteY102" fmla="*/ 156545 h 304800"/>
                <a:gd name="connsiteX103" fmla="*/ 404043 w 432816"/>
                <a:gd name="connsiteY103" fmla="*/ 154107 h 304800"/>
                <a:gd name="connsiteX104" fmla="*/ 402214 w 432816"/>
                <a:gd name="connsiteY104" fmla="*/ 153497 h 304800"/>
                <a:gd name="connsiteX105" fmla="*/ 400385 w 432816"/>
                <a:gd name="connsiteY105" fmla="*/ 152888 h 304800"/>
                <a:gd name="connsiteX106" fmla="*/ 397337 w 432816"/>
                <a:gd name="connsiteY106" fmla="*/ 154107 h 304800"/>
                <a:gd name="connsiteX107" fmla="*/ 394289 w 432816"/>
                <a:gd name="connsiteY107" fmla="*/ 152888 h 304800"/>
                <a:gd name="connsiteX108" fmla="*/ 430865 w 432816"/>
                <a:gd name="connsiteY108" fmla="*/ 151059 h 304800"/>
                <a:gd name="connsiteX109" fmla="*/ 431475 w 432816"/>
                <a:gd name="connsiteY109" fmla="*/ 148620 h 304800"/>
                <a:gd name="connsiteX110" fmla="*/ 431475 w 432816"/>
                <a:gd name="connsiteY110" fmla="*/ 148011 h 304800"/>
                <a:gd name="connsiteX111" fmla="*/ 428427 w 432816"/>
                <a:gd name="connsiteY111" fmla="*/ 143744 h 304800"/>
                <a:gd name="connsiteX112" fmla="*/ 422941 w 432816"/>
                <a:gd name="connsiteY112" fmla="*/ 141915 h 304800"/>
                <a:gd name="connsiteX113" fmla="*/ 416845 w 432816"/>
                <a:gd name="connsiteY113" fmla="*/ 142524 h 304800"/>
                <a:gd name="connsiteX114" fmla="*/ 416235 w 432816"/>
                <a:gd name="connsiteY114" fmla="*/ 143134 h 304800"/>
                <a:gd name="connsiteX115" fmla="*/ 416235 w 432816"/>
                <a:gd name="connsiteY115" fmla="*/ 145572 h 304800"/>
                <a:gd name="connsiteX116" fmla="*/ 416845 w 432816"/>
                <a:gd name="connsiteY116" fmla="*/ 146182 h 304800"/>
                <a:gd name="connsiteX117" fmla="*/ 420502 w 432816"/>
                <a:gd name="connsiteY117" fmla="*/ 146792 h 304800"/>
                <a:gd name="connsiteX118" fmla="*/ 430256 w 432816"/>
                <a:gd name="connsiteY118" fmla="*/ 151059 h 304800"/>
                <a:gd name="connsiteX119" fmla="*/ 430865 w 432816"/>
                <a:gd name="connsiteY119" fmla="*/ 151059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32816" h="304800">
                  <a:moveTo>
                    <a:pt x="345521" y="196169"/>
                  </a:moveTo>
                  <a:lnTo>
                    <a:pt x="345521" y="194950"/>
                  </a:lnTo>
                  <a:lnTo>
                    <a:pt x="342473" y="194950"/>
                  </a:lnTo>
                  <a:lnTo>
                    <a:pt x="340645" y="192512"/>
                  </a:lnTo>
                  <a:lnTo>
                    <a:pt x="340035" y="193731"/>
                  </a:lnTo>
                  <a:lnTo>
                    <a:pt x="339425" y="194950"/>
                  </a:lnTo>
                  <a:lnTo>
                    <a:pt x="339425" y="196169"/>
                  </a:lnTo>
                  <a:lnTo>
                    <a:pt x="342473" y="196169"/>
                  </a:lnTo>
                  <a:lnTo>
                    <a:pt x="344912" y="196779"/>
                  </a:lnTo>
                  <a:lnTo>
                    <a:pt x="345521" y="196169"/>
                  </a:lnTo>
                  <a:close/>
                  <a:moveTo>
                    <a:pt x="340645" y="186416"/>
                  </a:moveTo>
                  <a:lnTo>
                    <a:pt x="342473" y="186416"/>
                  </a:lnTo>
                  <a:lnTo>
                    <a:pt x="346131" y="182148"/>
                  </a:lnTo>
                  <a:lnTo>
                    <a:pt x="346131" y="180320"/>
                  </a:lnTo>
                  <a:lnTo>
                    <a:pt x="344302" y="179100"/>
                  </a:lnTo>
                  <a:lnTo>
                    <a:pt x="337597" y="180320"/>
                  </a:lnTo>
                  <a:lnTo>
                    <a:pt x="336377" y="182148"/>
                  </a:lnTo>
                  <a:lnTo>
                    <a:pt x="336377" y="183977"/>
                  </a:lnTo>
                  <a:lnTo>
                    <a:pt x="334549" y="184587"/>
                  </a:lnTo>
                  <a:lnTo>
                    <a:pt x="333939" y="187025"/>
                  </a:lnTo>
                  <a:lnTo>
                    <a:pt x="334549" y="188244"/>
                  </a:lnTo>
                  <a:lnTo>
                    <a:pt x="339425" y="188854"/>
                  </a:lnTo>
                  <a:lnTo>
                    <a:pt x="340645" y="186416"/>
                  </a:lnTo>
                  <a:close/>
                  <a:moveTo>
                    <a:pt x="235793" y="15118"/>
                  </a:moveTo>
                  <a:lnTo>
                    <a:pt x="185806" y="13899"/>
                  </a:lnTo>
                  <a:lnTo>
                    <a:pt x="160203" y="15728"/>
                  </a:lnTo>
                  <a:lnTo>
                    <a:pt x="127285" y="9632"/>
                  </a:lnTo>
                  <a:lnTo>
                    <a:pt x="85832" y="9632"/>
                  </a:lnTo>
                  <a:lnTo>
                    <a:pt x="48037" y="2926"/>
                  </a:lnTo>
                  <a:lnTo>
                    <a:pt x="2926" y="30358"/>
                  </a:lnTo>
                  <a:lnTo>
                    <a:pt x="15118" y="46208"/>
                  </a:lnTo>
                  <a:lnTo>
                    <a:pt x="12680" y="73030"/>
                  </a:lnTo>
                  <a:lnTo>
                    <a:pt x="24262" y="63276"/>
                  </a:lnTo>
                  <a:lnTo>
                    <a:pt x="37064" y="57790"/>
                  </a:lnTo>
                  <a:lnTo>
                    <a:pt x="44379" y="76688"/>
                  </a:lnTo>
                  <a:lnTo>
                    <a:pt x="62667" y="76688"/>
                  </a:lnTo>
                  <a:lnTo>
                    <a:pt x="68153" y="71811"/>
                  </a:lnTo>
                  <a:lnTo>
                    <a:pt x="86441" y="73030"/>
                  </a:lnTo>
                  <a:lnTo>
                    <a:pt x="94366" y="91928"/>
                  </a:lnTo>
                  <a:lnTo>
                    <a:pt x="79736" y="102291"/>
                  </a:lnTo>
                  <a:lnTo>
                    <a:pt x="78517" y="132161"/>
                  </a:lnTo>
                  <a:lnTo>
                    <a:pt x="73030" y="137648"/>
                  </a:lnTo>
                  <a:lnTo>
                    <a:pt x="71201" y="155936"/>
                  </a:lnTo>
                  <a:lnTo>
                    <a:pt x="57790" y="158984"/>
                  </a:lnTo>
                  <a:lnTo>
                    <a:pt x="69982" y="182148"/>
                  </a:lnTo>
                  <a:lnTo>
                    <a:pt x="60229" y="208361"/>
                  </a:lnTo>
                  <a:lnTo>
                    <a:pt x="71201" y="219944"/>
                  </a:lnTo>
                  <a:lnTo>
                    <a:pt x="66325" y="230307"/>
                  </a:lnTo>
                  <a:lnTo>
                    <a:pt x="54133" y="245547"/>
                  </a:lnTo>
                  <a:lnTo>
                    <a:pt x="56571" y="258348"/>
                  </a:lnTo>
                  <a:lnTo>
                    <a:pt x="85832" y="264444"/>
                  </a:lnTo>
                  <a:lnTo>
                    <a:pt x="94366" y="287000"/>
                  </a:lnTo>
                  <a:lnTo>
                    <a:pt x="106558" y="300411"/>
                  </a:lnTo>
                  <a:lnTo>
                    <a:pt x="121798" y="304068"/>
                  </a:lnTo>
                  <a:lnTo>
                    <a:pt x="134600" y="288828"/>
                  </a:lnTo>
                  <a:lnTo>
                    <a:pt x="154717" y="274808"/>
                  </a:lnTo>
                  <a:lnTo>
                    <a:pt x="185197" y="275417"/>
                  </a:lnTo>
                  <a:lnTo>
                    <a:pt x="226040" y="275417"/>
                  </a:lnTo>
                  <a:lnTo>
                    <a:pt x="249205" y="244937"/>
                  </a:lnTo>
                  <a:lnTo>
                    <a:pt x="272979" y="237012"/>
                  </a:lnTo>
                  <a:lnTo>
                    <a:pt x="280294" y="211409"/>
                  </a:lnTo>
                  <a:lnTo>
                    <a:pt x="298582" y="193731"/>
                  </a:lnTo>
                  <a:lnTo>
                    <a:pt x="286390" y="171176"/>
                  </a:lnTo>
                  <a:lnTo>
                    <a:pt x="298582" y="140086"/>
                  </a:lnTo>
                  <a:lnTo>
                    <a:pt x="317480" y="118750"/>
                  </a:lnTo>
                  <a:lnTo>
                    <a:pt x="320528" y="105948"/>
                  </a:lnTo>
                  <a:lnTo>
                    <a:pt x="360761" y="98024"/>
                  </a:lnTo>
                  <a:lnTo>
                    <a:pt x="390022" y="72420"/>
                  </a:lnTo>
                  <a:lnTo>
                    <a:pt x="388193" y="51084"/>
                  </a:lnTo>
                  <a:lnTo>
                    <a:pt x="351617" y="55961"/>
                  </a:lnTo>
                  <a:lnTo>
                    <a:pt x="316870" y="38892"/>
                  </a:lnTo>
                  <a:lnTo>
                    <a:pt x="305288" y="46817"/>
                  </a:lnTo>
                  <a:lnTo>
                    <a:pt x="247985" y="29748"/>
                  </a:lnTo>
                  <a:lnTo>
                    <a:pt x="235793" y="15118"/>
                  </a:lnTo>
                  <a:close/>
                  <a:moveTo>
                    <a:pt x="394289" y="152888"/>
                  </a:moveTo>
                  <a:lnTo>
                    <a:pt x="394899" y="151059"/>
                  </a:lnTo>
                  <a:lnTo>
                    <a:pt x="395509" y="149840"/>
                  </a:lnTo>
                  <a:lnTo>
                    <a:pt x="396118" y="149230"/>
                  </a:lnTo>
                  <a:lnTo>
                    <a:pt x="394899" y="148011"/>
                  </a:lnTo>
                  <a:lnTo>
                    <a:pt x="394899" y="147401"/>
                  </a:lnTo>
                  <a:lnTo>
                    <a:pt x="396118" y="146182"/>
                  </a:lnTo>
                  <a:lnTo>
                    <a:pt x="394899" y="145572"/>
                  </a:lnTo>
                  <a:lnTo>
                    <a:pt x="386974" y="148011"/>
                  </a:lnTo>
                  <a:lnTo>
                    <a:pt x="382707" y="150449"/>
                  </a:lnTo>
                  <a:lnTo>
                    <a:pt x="369905" y="159593"/>
                  </a:lnTo>
                  <a:lnTo>
                    <a:pt x="369905" y="161422"/>
                  </a:lnTo>
                  <a:lnTo>
                    <a:pt x="370515" y="162641"/>
                  </a:lnTo>
                  <a:lnTo>
                    <a:pt x="372953" y="162641"/>
                  </a:lnTo>
                  <a:lnTo>
                    <a:pt x="374173" y="165080"/>
                  </a:lnTo>
                  <a:lnTo>
                    <a:pt x="376611" y="162641"/>
                  </a:lnTo>
                  <a:lnTo>
                    <a:pt x="378440" y="162032"/>
                  </a:lnTo>
                  <a:lnTo>
                    <a:pt x="380269" y="162641"/>
                  </a:lnTo>
                  <a:lnTo>
                    <a:pt x="382097" y="163860"/>
                  </a:lnTo>
                  <a:lnTo>
                    <a:pt x="382707" y="167518"/>
                  </a:lnTo>
                  <a:lnTo>
                    <a:pt x="383317" y="168737"/>
                  </a:lnTo>
                  <a:lnTo>
                    <a:pt x="386974" y="169347"/>
                  </a:lnTo>
                  <a:lnTo>
                    <a:pt x="392461" y="171785"/>
                  </a:lnTo>
                  <a:lnTo>
                    <a:pt x="394899" y="170566"/>
                  </a:lnTo>
                  <a:lnTo>
                    <a:pt x="397947" y="168737"/>
                  </a:lnTo>
                  <a:lnTo>
                    <a:pt x="399166" y="165080"/>
                  </a:lnTo>
                  <a:lnTo>
                    <a:pt x="400995" y="162032"/>
                  </a:lnTo>
                  <a:lnTo>
                    <a:pt x="402824" y="158984"/>
                  </a:lnTo>
                  <a:lnTo>
                    <a:pt x="404653" y="156545"/>
                  </a:lnTo>
                  <a:lnTo>
                    <a:pt x="404043" y="154107"/>
                  </a:lnTo>
                  <a:lnTo>
                    <a:pt x="402214" y="153497"/>
                  </a:lnTo>
                  <a:lnTo>
                    <a:pt x="400385" y="152888"/>
                  </a:lnTo>
                  <a:lnTo>
                    <a:pt x="397337" y="154107"/>
                  </a:lnTo>
                  <a:lnTo>
                    <a:pt x="394289" y="152888"/>
                  </a:lnTo>
                  <a:close/>
                  <a:moveTo>
                    <a:pt x="430865" y="151059"/>
                  </a:moveTo>
                  <a:lnTo>
                    <a:pt x="431475" y="148620"/>
                  </a:lnTo>
                  <a:lnTo>
                    <a:pt x="431475" y="148011"/>
                  </a:lnTo>
                  <a:lnTo>
                    <a:pt x="428427" y="143744"/>
                  </a:lnTo>
                  <a:lnTo>
                    <a:pt x="422941" y="141915"/>
                  </a:lnTo>
                  <a:lnTo>
                    <a:pt x="416845" y="142524"/>
                  </a:lnTo>
                  <a:lnTo>
                    <a:pt x="416235" y="143134"/>
                  </a:lnTo>
                  <a:lnTo>
                    <a:pt x="416235" y="145572"/>
                  </a:lnTo>
                  <a:lnTo>
                    <a:pt x="416845" y="146182"/>
                  </a:lnTo>
                  <a:lnTo>
                    <a:pt x="420502" y="146792"/>
                  </a:lnTo>
                  <a:lnTo>
                    <a:pt x="430256" y="151059"/>
                  </a:lnTo>
                  <a:lnTo>
                    <a:pt x="430865" y="15105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7" name="자유형: 도형 196">
              <a:extLst>
                <a:ext uri="{FF2B5EF4-FFF2-40B4-BE49-F238E27FC236}">
                  <a16:creationId xmlns:a16="http://schemas.microsoft.com/office/drawing/2014/main" id="{265BF070-52E6-4397-95A6-D916CF5E7E59}"/>
                </a:ext>
              </a:extLst>
            </p:cNvPr>
            <p:cNvSpPr/>
            <p:nvPr/>
          </p:nvSpPr>
          <p:spPr>
            <a:xfrm>
              <a:off x="4110561" y="3580420"/>
              <a:ext cx="5706" cy="11411"/>
            </a:xfrm>
            <a:custGeom>
              <a:avLst/>
              <a:gdLst>
                <a:gd name="connsiteX0" fmla="*/ 8412 w 6096"/>
                <a:gd name="connsiteY0" fmla="*/ 9022 h 12192"/>
                <a:gd name="connsiteX1" fmla="*/ 7803 w 6096"/>
                <a:gd name="connsiteY1" fmla="*/ 8412 h 12192"/>
                <a:gd name="connsiteX2" fmla="*/ 5974 w 6096"/>
                <a:gd name="connsiteY2" fmla="*/ 4755 h 12192"/>
                <a:gd name="connsiteX3" fmla="*/ 4145 w 6096"/>
                <a:gd name="connsiteY3" fmla="*/ 2926 h 12192"/>
                <a:gd name="connsiteX4" fmla="*/ 3536 w 6096"/>
                <a:gd name="connsiteY4" fmla="*/ 3536 h 12192"/>
                <a:gd name="connsiteX5" fmla="*/ 2926 w 6096"/>
                <a:gd name="connsiteY5" fmla="*/ 5364 h 12192"/>
                <a:gd name="connsiteX6" fmla="*/ 4755 w 6096"/>
                <a:gd name="connsiteY6" fmla="*/ 7193 h 12192"/>
                <a:gd name="connsiteX7" fmla="*/ 6584 w 6096"/>
                <a:gd name="connsiteY7" fmla="*/ 9632 h 12192"/>
                <a:gd name="connsiteX8" fmla="*/ 8412 w 6096"/>
                <a:gd name="connsiteY8" fmla="*/ 10241 h 12192"/>
                <a:gd name="connsiteX9" fmla="*/ 8412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2" y="9022"/>
                  </a:moveTo>
                  <a:lnTo>
                    <a:pt x="7803" y="8412"/>
                  </a:lnTo>
                  <a:lnTo>
                    <a:pt x="5974" y="4755"/>
                  </a:lnTo>
                  <a:lnTo>
                    <a:pt x="4145" y="2926"/>
                  </a:lnTo>
                  <a:lnTo>
                    <a:pt x="3536" y="3536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6584" y="9632"/>
                  </a:lnTo>
                  <a:lnTo>
                    <a:pt x="8412" y="10241"/>
                  </a:lnTo>
                  <a:lnTo>
                    <a:pt x="8412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8" name="자유형: 도형 197">
              <a:extLst>
                <a:ext uri="{FF2B5EF4-FFF2-40B4-BE49-F238E27FC236}">
                  <a16:creationId xmlns:a16="http://schemas.microsoft.com/office/drawing/2014/main" id="{BB893BC7-A4CC-4BFD-A877-BA199767F140}"/>
                </a:ext>
              </a:extLst>
            </p:cNvPr>
            <p:cNvSpPr/>
            <p:nvPr/>
          </p:nvSpPr>
          <p:spPr>
            <a:xfrm>
              <a:off x="4346204" y="3375017"/>
              <a:ext cx="5706" cy="5706"/>
            </a:xfrm>
            <a:custGeom>
              <a:avLst/>
              <a:gdLst>
                <a:gd name="connsiteX0" fmla="*/ 8413 w 6096"/>
                <a:gd name="connsiteY0" fmla="*/ 4755 h 6096"/>
                <a:gd name="connsiteX1" fmla="*/ 9022 w 6096"/>
                <a:gd name="connsiteY1" fmla="*/ 3536 h 6096"/>
                <a:gd name="connsiteX2" fmla="*/ 7803 w 6096"/>
                <a:gd name="connsiteY2" fmla="*/ 2926 h 6096"/>
                <a:gd name="connsiteX3" fmla="*/ 2926 w 6096"/>
                <a:gd name="connsiteY3" fmla="*/ 5974 h 6096"/>
                <a:gd name="connsiteX4" fmla="*/ 2926 w 6096"/>
                <a:gd name="connsiteY4" fmla="*/ 6584 h 6096"/>
                <a:gd name="connsiteX5" fmla="*/ 8413 w 6096"/>
                <a:gd name="connsiteY5" fmla="*/ 475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6" h="6096">
                  <a:moveTo>
                    <a:pt x="8413" y="4755"/>
                  </a:moveTo>
                  <a:lnTo>
                    <a:pt x="9022" y="3536"/>
                  </a:lnTo>
                  <a:lnTo>
                    <a:pt x="7803" y="2926"/>
                  </a:lnTo>
                  <a:lnTo>
                    <a:pt x="2926" y="5974"/>
                  </a:lnTo>
                  <a:lnTo>
                    <a:pt x="2926" y="658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9" name="자유형: 도형 198">
              <a:extLst>
                <a:ext uri="{FF2B5EF4-FFF2-40B4-BE49-F238E27FC236}">
                  <a16:creationId xmlns:a16="http://schemas.microsoft.com/office/drawing/2014/main" id="{F2027A18-6A2E-4A65-A277-AD14E7FC2817}"/>
                </a:ext>
              </a:extLst>
            </p:cNvPr>
            <p:cNvSpPr/>
            <p:nvPr/>
          </p:nvSpPr>
          <p:spPr>
            <a:xfrm>
              <a:off x="6382549" y="2490072"/>
              <a:ext cx="11411" cy="11411"/>
            </a:xfrm>
            <a:custGeom>
              <a:avLst/>
              <a:gdLst>
                <a:gd name="connsiteX0" fmla="*/ 12070 w 12192"/>
                <a:gd name="connsiteY0" fmla="*/ 8413 h 12192"/>
                <a:gd name="connsiteX1" fmla="*/ 12680 w 12192"/>
                <a:gd name="connsiteY1" fmla="*/ 7193 h 12192"/>
                <a:gd name="connsiteX2" fmla="*/ 13289 w 12192"/>
                <a:gd name="connsiteY2" fmla="*/ 5974 h 12192"/>
                <a:gd name="connsiteX3" fmla="*/ 13289 w 12192"/>
                <a:gd name="connsiteY3" fmla="*/ 5365 h 12192"/>
                <a:gd name="connsiteX4" fmla="*/ 12070 w 12192"/>
                <a:gd name="connsiteY4" fmla="*/ 4755 h 12192"/>
                <a:gd name="connsiteX5" fmla="*/ 7803 w 12192"/>
                <a:gd name="connsiteY5" fmla="*/ 3536 h 12192"/>
                <a:gd name="connsiteX6" fmla="*/ 5974 w 12192"/>
                <a:gd name="connsiteY6" fmla="*/ 2926 h 12192"/>
                <a:gd name="connsiteX7" fmla="*/ 4755 w 12192"/>
                <a:gd name="connsiteY7" fmla="*/ 3536 h 12192"/>
                <a:gd name="connsiteX8" fmla="*/ 3536 w 12192"/>
                <a:gd name="connsiteY8" fmla="*/ 4755 h 12192"/>
                <a:gd name="connsiteX9" fmla="*/ 2926 w 12192"/>
                <a:gd name="connsiteY9" fmla="*/ 6584 h 12192"/>
                <a:gd name="connsiteX10" fmla="*/ 3536 w 12192"/>
                <a:gd name="connsiteY10" fmla="*/ 7193 h 12192"/>
                <a:gd name="connsiteX11" fmla="*/ 3536 w 12192"/>
                <a:gd name="connsiteY11" fmla="*/ 8413 h 12192"/>
                <a:gd name="connsiteX12" fmla="*/ 3536 w 12192"/>
                <a:gd name="connsiteY12" fmla="*/ 9632 h 12192"/>
                <a:gd name="connsiteX13" fmla="*/ 4145 w 12192"/>
                <a:gd name="connsiteY13" fmla="*/ 10851 h 12192"/>
                <a:gd name="connsiteX14" fmla="*/ 5364 w 12192"/>
                <a:gd name="connsiteY14" fmla="*/ 10851 h 12192"/>
                <a:gd name="connsiteX15" fmla="*/ 6584 w 12192"/>
                <a:gd name="connsiteY15" fmla="*/ 10851 h 12192"/>
                <a:gd name="connsiteX16" fmla="*/ 8412 w 12192"/>
                <a:gd name="connsiteY16" fmla="*/ 10241 h 12192"/>
                <a:gd name="connsiteX17" fmla="*/ 11460 w 12192"/>
                <a:gd name="connsiteY17" fmla="*/ 8413 h 12192"/>
                <a:gd name="connsiteX18" fmla="*/ 12070 w 12192"/>
                <a:gd name="connsiteY18" fmla="*/ 841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" h="12192">
                  <a:moveTo>
                    <a:pt x="12070" y="8413"/>
                  </a:moveTo>
                  <a:lnTo>
                    <a:pt x="12680" y="7193"/>
                  </a:lnTo>
                  <a:lnTo>
                    <a:pt x="13289" y="5974"/>
                  </a:lnTo>
                  <a:lnTo>
                    <a:pt x="13289" y="5365"/>
                  </a:lnTo>
                  <a:lnTo>
                    <a:pt x="12070" y="4755"/>
                  </a:lnTo>
                  <a:lnTo>
                    <a:pt x="7803" y="3536"/>
                  </a:lnTo>
                  <a:lnTo>
                    <a:pt x="5974" y="2926"/>
                  </a:lnTo>
                  <a:lnTo>
                    <a:pt x="4755" y="3536"/>
                  </a:lnTo>
                  <a:lnTo>
                    <a:pt x="3536" y="4755"/>
                  </a:lnTo>
                  <a:lnTo>
                    <a:pt x="2926" y="6584"/>
                  </a:lnTo>
                  <a:lnTo>
                    <a:pt x="3536" y="7193"/>
                  </a:lnTo>
                  <a:lnTo>
                    <a:pt x="3536" y="8413"/>
                  </a:lnTo>
                  <a:lnTo>
                    <a:pt x="3536" y="9632"/>
                  </a:lnTo>
                  <a:lnTo>
                    <a:pt x="4145" y="10851"/>
                  </a:lnTo>
                  <a:lnTo>
                    <a:pt x="5364" y="10851"/>
                  </a:lnTo>
                  <a:lnTo>
                    <a:pt x="6584" y="10851"/>
                  </a:lnTo>
                  <a:lnTo>
                    <a:pt x="8412" y="10241"/>
                  </a:lnTo>
                  <a:lnTo>
                    <a:pt x="11460" y="8413"/>
                  </a:lnTo>
                  <a:lnTo>
                    <a:pt x="12070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0" name="자유형: 도형 199">
              <a:extLst>
                <a:ext uri="{FF2B5EF4-FFF2-40B4-BE49-F238E27FC236}">
                  <a16:creationId xmlns:a16="http://schemas.microsoft.com/office/drawing/2014/main" id="{1CF9E25F-DE5B-4ADA-89C9-AEAFFB3375F5}"/>
                </a:ext>
              </a:extLst>
            </p:cNvPr>
            <p:cNvSpPr/>
            <p:nvPr/>
          </p:nvSpPr>
          <p:spPr>
            <a:xfrm>
              <a:off x="4382720" y="3395558"/>
              <a:ext cx="11411" cy="28528"/>
            </a:xfrm>
            <a:custGeom>
              <a:avLst/>
              <a:gdLst>
                <a:gd name="connsiteX0" fmla="*/ 8412 w 12192"/>
                <a:gd name="connsiteY0" fmla="*/ 29139 h 30480"/>
                <a:gd name="connsiteX1" fmla="*/ 9632 w 12192"/>
                <a:gd name="connsiteY1" fmla="*/ 28529 h 30480"/>
                <a:gd name="connsiteX2" fmla="*/ 9632 w 12192"/>
                <a:gd name="connsiteY2" fmla="*/ 27920 h 30480"/>
                <a:gd name="connsiteX3" fmla="*/ 9632 w 12192"/>
                <a:gd name="connsiteY3" fmla="*/ 26700 h 30480"/>
                <a:gd name="connsiteX4" fmla="*/ 9022 w 12192"/>
                <a:gd name="connsiteY4" fmla="*/ 26091 h 30480"/>
                <a:gd name="connsiteX5" fmla="*/ 8412 w 12192"/>
                <a:gd name="connsiteY5" fmla="*/ 24872 h 30480"/>
                <a:gd name="connsiteX6" fmla="*/ 5974 w 12192"/>
                <a:gd name="connsiteY6" fmla="*/ 23652 h 30480"/>
                <a:gd name="connsiteX7" fmla="*/ 2926 w 12192"/>
                <a:gd name="connsiteY7" fmla="*/ 26700 h 30480"/>
                <a:gd name="connsiteX8" fmla="*/ 2926 w 12192"/>
                <a:gd name="connsiteY8" fmla="*/ 27920 h 30480"/>
                <a:gd name="connsiteX9" fmla="*/ 3536 w 12192"/>
                <a:gd name="connsiteY9" fmla="*/ 29748 h 30480"/>
                <a:gd name="connsiteX10" fmla="*/ 7193 w 12192"/>
                <a:gd name="connsiteY10" fmla="*/ 30358 h 30480"/>
                <a:gd name="connsiteX11" fmla="*/ 8412 w 12192"/>
                <a:gd name="connsiteY11" fmla="*/ 29139 h 30480"/>
                <a:gd name="connsiteX12" fmla="*/ 9632 w 12192"/>
                <a:gd name="connsiteY12" fmla="*/ 7803 h 30480"/>
                <a:gd name="connsiteX13" fmla="*/ 9632 w 12192"/>
                <a:gd name="connsiteY13" fmla="*/ 4755 h 30480"/>
                <a:gd name="connsiteX14" fmla="*/ 9022 w 12192"/>
                <a:gd name="connsiteY14" fmla="*/ 3536 h 30480"/>
                <a:gd name="connsiteX15" fmla="*/ 7193 w 12192"/>
                <a:gd name="connsiteY15" fmla="*/ 3536 h 30480"/>
                <a:gd name="connsiteX16" fmla="*/ 6584 w 12192"/>
                <a:gd name="connsiteY16" fmla="*/ 2926 h 30480"/>
                <a:gd name="connsiteX17" fmla="*/ 5974 w 12192"/>
                <a:gd name="connsiteY17" fmla="*/ 2926 h 30480"/>
                <a:gd name="connsiteX18" fmla="*/ 5364 w 12192"/>
                <a:gd name="connsiteY18" fmla="*/ 3536 h 30480"/>
                <a:gd name="connsiteX19" fmla="*/ 5974 w 12192"/>
                <a:gd name="connsiteY19" fmla="*/ 7193 h 30480"/>
                <a:gd name="connsiteX20" fmla="*/ 9022 w 12192"/>
                <a:gd name="connsiteY20" fmla="*/ 9022 h 30480"/>
                <a:gd name="connsiteX21" fmla="*/ 9632 w 12192"/>
                <a:gd name="connsiteY21" fmla="*/ 7803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30480">
                  <a:moveTo>
                    <a:pt x="8412" y="29139"/>
                  </a:moveTo>
                  <a:lnTo>
                    <a:pt x="9632" y="28529"/>
                  </a:lnTo>
                  <a:lnTo>
                    <a:pt x="9632" y="27920"/>
                  </a:lnTo>
                  <a:lnTo>
                    <a:pt x="9632" y="26700"/>
                  </a:lnTo>
                  <a:lnTo>
                    <a:pt x="9022" y="26091"/>
                  </a:lnTo>
                  <a:lnTo>
                    <a:pt x="8412" y="24872"/>
                  </a:lnTo>
                  <a:lnTo>
                    <a:pt x="5974" y="23652"/>
                  </a:lnTo>
                  <a:lnTo>
                    <a:pt x="2926" y="26700"/>
                  </a:lnTo>
                  <a:lnTo>
                    <a:pt x="2926" y="27920"/>
                  </a:lnTo>
                  <a:lnTo>
                    <a:pt x="3536" y="29748"/>
                  </a:lnTo>
                  <a:lnTo>
                    <a:pt x="7193" y="30358"/>
                  </a:lnTo>
                  <a:lnTo>
                    <a:pt x="8412" y="29139"/>
                  </a:lnTo>
                  <a:close/>
                  <a:moveTo>
                    <a:pt x="9632" y="7803"/>
                  </a:moveTo>
                  <a:lnTo>
                    <a:pt x="9632" y="4755"/>
                  </a:lnTo>
                  <a:lnTo>
                    <a:pt x="9022" y="3536"/>
                  </a:lnTo>
                  <a:lnTo>
                    <a:pt x="7193" y="3536"/>
                  </a:lnTo>
                  <a:lnTo>
                    <a:pt x="6584" y="2926"/>
                  </a:lnTo>
                  <a:lnTo>
                    <a:pt x="5974" y="2926"/>
                  </a:lnTo>
                  <a:lnTo>
                    <a:pt x="5364" y="3536"/>
                  </a:lnTo>
                  <a:lnTo>
                    <a:pt x="5974" y="7193"/>
                  </a:lnTo>
                  <a:lnTo>
                    <a:pt x="9022" y="9022"/>
                  </a:lnTo>
                  <a:lnTo>
                    <a:pt x="9632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1" name="자유형: 도형 200">
              <a:extLst>
                <a:ext uri="{FF2B5EF4-FFF2-40B4-BE49-F238E27FC236}">
                  <a16:creationId xmlns:a16="http://schemas.microsoft.com/office/drawing/2014/main" id="{43868867-6959-459E-AAC6-88914B72FD59}"/>
                </a:ext>
              </a:extLst>
            </p:cNvPr>
            <p:cNvSpPr/>
            <p:nvPr/>
          </p:nvSpPr>
          <p:spPr>
            <a:xfrm>
              <a:off x="3886900" y="3060066"/>
              <a:ext cx="176875" cy="222520"/>
            </a:xfrm>
            <a:custGeom>
              <a:avLst/>
              <a:gdLst>
                <a:gd name="connsiteX0" fmla="*/ 173005 w 188976"/>
                <a:gd name="connsiteY0" fmla="*/ 226040 h 237744"/>
                <a:gd name="connsiteX1" fmla="*/ 174224 w 188976"/>
                <a:gd name="connsiteY1" fmla="*/ 222382 h 237744"/>
                <a:gd name="connsiteX2" fmla="*/ 172395 w 188976"/>
                <a:gd name="connsiteY2" fmla="*/ 221772 h 237744"/>
                <a:gd name="connsiteX3" fmla="*/ 169347 w 188976"/>
                <a:gd name="connsiteY3" fmla="*/ 226040 h 237744"/>
                <a:gd name="connsiteX4" fmla="*/ 165689 w 188976"/>
                <a:gd name="connsiteY4" fmla="*/ 227868 h 237744"/>
                <a:gd name="connsiteX5" fmla="*/ 163861 w 188976"/>
                <a:gd name="connsiteY5" fmla="*/ 227868 h 237744"/>
                <a:gd name="connsiteX6" fmla="*/ 159593 w 188976"/>
                <a:gd name="connsiteY6" fmla="*/ 226040 h 237744"/>
                <a:gd name="connsiteX7" fmla="*/ 156545 w 188976"/>
                <a:gd name="connsiteY7" fmla="*/ 226040 h 237744"/>
                <a:gd name="connsiteX8" fmla="*/ 154107 w 188976"/>
                <a:gd name="connsiteY8" fmla="*/ 229088 h 237744"/>
                <a:gd name="connsiteX9" fmla="*/ 150449 w 188976"/>
                <a:gd name="connsiteY9" fmla="*/ 229697 h 237744"/>
                <a:gd name="connsiteX10" fmla="*/ 151059 w 188976"/>
                <a:gd name="connsiteY10" fmla="*/ 230307 h 237744"/>
                <a:gd name="connsiteX11" fmla="*/ 151059 w 188976"/>
                <a:gd name="connsiteY11" fmla="*/ 231526 h 237744"/>
                <a:gd name="connsiteX12" fmla="*/ 149840 w 188976"/>
                <a:gd name="connsiteY12" fmla="*/ 233355 h 237744"/>
                <a:gd name="connsiteX13" fmla="*/ 149840 w 188976"/>
                <a:gd name="connsiteY13" fmla="*/ 234574 h 237744"/>
                <a:gd name="connsiteX14" fmla="*/ 150449 w 188976"/>
                <a:gd name="connsiteY14" fmla="*/ 236403 h 237744"/>
                <a:gd name="connsiteX15" fmla="*/ 159593 w 188976"/>
                <a:gd name="connsiteY15" fmla="*/ 235793 h 237744"/>
                <a:gd name="connsiteX16" fmla="*/ 167518 w 188976"/>
                <a:gd name="connsiteY16" fmla="*/ 234574 h 237744"/>
                <a:gd name="connsiteX17" fmla="*/ 171785 w 188976"/>
                <a:gd name="connsiteY17" fmla="*/ 229088 h 237744"/>
                <a:gd name="connsiteX18" fmla="*/ 173005 w 188976"/>
                <a:gd name="connsiteY18" fmla="*/ 226040 h 237744"/>
                <a:gd name="connsiteX19" fmla="*/ 177881 w 188976"/>
                <a:gd name="connsiteY19" fmla="*/ 213848 h 237744"/>
                <a:gd name="connsiteX20" fmla="*/ 175443 w 188976"/>
                <a:gd name="connsiteY20" fmla="*/ 212019 h 237744"/>
                <a:gd name="connsiteX21" fmla="*/ 173005 w 188976"/>
                <a:gd name="connsiteY21" fmla="*/ 213848 h 237744"/>
                <a:gd name="connsiteX22" fmla="*/ 173614 w 188976"/>
                <a:gd name="connsiteY22" fmla="*/ 215676 h 237744"/>
                <a:gd name="connsiteX23" fmla="*/ 177881 w 188976"/>
                <a:gd name="connsiteY23" fmla="*/ 213848 h 237744"/>
                <a:gd name="connsiteX24" fmla="*/ 177881 w 188976"/>
                <a:gd name="connsiteY24" fmla="*/ 178491 h 237744"/>
                <a:gd name="connsiteX25" fmla="*/ 175443 w 188976"/>
                <a:gd name="connsiteY25" fmla="*/ 177272 h 237744"/>
                <a:gd name="connsiteX26" fmla="*/ 173614 w 188976"/>
                <a:gd name="connsiteY26" fmla="*/ 180320 h 237744"/>
                <a:gd name="connsiteX27" fmla="*/ 175443 w 188976"/>
                <a:gd name="connsiteY27" fmla="*/ 180929 h 237744"/>
                <a:gd name="connsiteX28" fmla="*/ 179710 w 188976"/>
                <a:gd name="connsiteY28" fmla="*/ 180320 h 237744"/>
                <a:gd name="connsiteX29" fmla="*/ 182758 w 188976"/>
                <a:gd name="connsiteY29" fmla="*/ 180929 h 237744"/>
                <a:gd name="connsiteX30" fmla="*/ 185806 w 188976"/>
                <a:gd name="connsiteY30" fmla="*/ 183368 h 237744"/>
                <a:gd name="connsiteX31" fmla="*/ 187635 w 188976"/>
                <a:gd name="connsiteY31" fmla="*/ 182148 h 237744"/>
                <a:gd name="connsiteX32" fmla="*/ 187025 w 188976"/>
                <a:gd name="connsiteY32" fmla="*/ 181539 h 237744"/>
                <a:gd name="connsiteX33" fmla="*/ 184587 w 188976"/>
                <a:gd name="connsiteY33" fmla="*/ 179710 h 237744"/>
                <a:gd name="connsiteX34" fmla="*/ 180929 w 188976"/>
                <a:gd name="connsiteY34" fmla="*/ 179100 h 237744"/>
                <a:gd name="connsiteX35" fmla="*/ 179710 w 188976"/>
                <a:gd name="connsiteY35" fmla="*/ 179100 h 237744"/>
                <a:gd name="connsiteX36" fmla="*/ 177881 w 188976"/>
                <a:gd name="connsiteY36" fmla="*/ 178491 h 237744"/>
                <a:gd name="connsiteX37" fmla="*/ 137648 w 188976"/>
                <a:gd name="connsiteY37" fmla="*/ 186416 h 237744"/>
                <a:gd name="connsiteX38" fmla="*/ 141915 w 188976"/>
                <a:gd name="connsiteY38" fmla="*/ 182758 h 237744"/>
                <a:gd name="connsiteX39" fmla="*/ 146182 w 188976"/>
                <a:gd name="connsiteY39" fmla="*/ 180929 h 237744"/>
                <a:gd name="connsiteX40" fmla="*/ 151669 w 188976"/>
                <a:gd name="connsiteY40" fmla="*/ 174224 h 237744"/>
                <a:gd name="connsiteX41" fmla="*/ 151059 w 188976"/>
                <a:gd name="connsiteY41" fmla="*/ 168737 h 237744"/>
                <a:gd name="connsiteX42" fmla="*/ 152278 w 188976"/>
                <a:gd name="connsiteY42" fmla="*/ 166299 h 237744"/>
                <a:gd name="connsiteX43" fmla="*/ 148621 w 188976"/>
                <a:gd name="connsiteY43" fmla="*/ 166908 h 237744"/>
                <a:gd name="connsiteX44" fmla="*/ 148011 w 188976"/>
                <a:gd name="connsiteY44" fmla="*/ 168737 h 237744"/>
                <a:gd name="connsiteX45" fmla="*/ 147401 w 188976"/>
                <a:gd name="connsiteY45" fmla="*/ 170566 h 237744"/>
                <a:gd name="connsiteX46" fmla="*/ 149230 w 188976"/>
                <a:gd name="connsiteY46" fmla="*/ 173004 h 237744"/>
                <a:gd name="connsiteX47" fmla="*/ 149230 w 188976"/>
                <a:gd name="connsiteY47" fmla="*/ 174224 h 237744"/>
                <a:gd name="connsiteX48" fmla="*/ 148011 w 188976"/>
                <a:gd name="connsiteY48" fmla="*/ 176662 h 237744"/>
                <a:gd name="connsiteX49" fmla="*/ 146182 w 188976"/>
                <a:gd name="connsiteY49" fmla="*/ 177272 h 237744"/>
                <a:gd name="connsiteX50" fmla="*/ 145573 w 188976"/>
                <a:gd name="connsiteY50" fmla="*/ 178491 h 237744"/>
                <a:gd name="connsiteX51" fmla="*/ 143744 w 188976"/>
                <a:gd name="connsiteY51" fmla="*/ 179100 h 237744"/>
                <a:gd name="connsiteX52" fmla="*/ 141305 w 188976"/>
                <a:gd name="connsiteY52" fmla="*/ 182148 h 237744"/>
                <a:gd name="connsiteX53" fmla="*/ 136429 w 188976"/>
                <a:gd name="connsiteY53" fmla="*/ 185806 h 237744"/>
                <a:gd name="connsiteX54" fmla="*/ 135209 w 188976"/>
                <a:gd name="connsiteY54" fmla="*/ 187635 h 237744"/>
                <a:gd name="connsiteX55" fmla="*/ 137648 w 188976"/>
                <a:gd name="connsiteY55" fmla="*/ 186416 h 237744"/>
                <a:gd name="connsiteX56" fmla="*/ 144963 w 188976"/>
                <a:gd name="connsiteY56" fmla="*/ 166908 h 237744"/>
                <a:gd name="connsiteX57" fmla="*/ 141305 w 188976"/>
                <a:gd name="connsiteY57" fmla="*/ 165689 h 237744"/>
                <a:gd name="connsiteX58" fmla="*/ 140086 w 188976"/>
                <a:gd name="connsiteY58" fmla="*/ 163251 h 237744"/>
                <a:gd name="connsiteX59" fmla="*/ 137648 w 188976"/>
                <a:gd name="connsiteY59" fmla="*/ 162641 h 237744"/>
                <a:gd name="connsiteX60" fmla="*/ 137038 w 188976"/>
                <a:gd name="connsiteY60" fmla="*/ 163860 h 237744"/>
                <a:gd name="connsiteX61" fmla="*/ 137038 w 188976"/>
                <a:gd name="connsiteY61" fmla="*/ 165080 h 237744"/>
                <a:gd name="connsiteX62" fmla="*/ 137648 w 188976"/>
                <a:gd name="connsiteY62" fmla="*/ 167518 h 237744"/>
                <a:gd name="connsiteX63" fmla="*/ 138867 w 188976"/>
                <a:gd name="connsiteY63" fmla="*/ 166908 h 237744"/>
                <a:gd name="connsiteX64" fmla="*/ 143744 w 188976"/>
                <a:gd name="connsiteY64" fmla="*/ 169347 h 237744"/>
                <a:gd name="connsiteX65" fmla="*/ 146182 w 188976"/>
                <a:gd name="connsiteY65" fmla="*/ 167518 h 237744"/>
                <a:gd name="connsiteX66" fmla="*/ 144963 w 188976"/>
                <a:gd name="connsiteY66" fmla="*/ 166908 h 237744"/>
                <a:gd name="connsiteX67" fmla="*/ 119969 w 188976"/>
                <a:gd name="connsiteY67" fmla="*/ 160203 h 237744"/>
                <a:gd name="connsiteX68" fmla="*/ 119969 w 188976"/>
                <a:gd name="connsiteY68" fmla="*/ 155936 h 237744"/>
                <a:gd name="connsiteX69" fmla="*/ 117531 w 188976"/>
                <a:gd name="connsiteY69" fmla="*/ 152888 h 237744"/>
                <a:gd name="connsiteX70" fmla="*/ 113873 w 188976"/>
                <a:gd name="connsiteY70" fmla="*/ 150449 h 237744"/>
                <a:gd name="connsiteX71" fmla="*/ 113264 w 188976"/>
                <a:gd name="connsiteY71" fmla="*/ 143134 h 237744"/>
                <a:gd name="connsiteX72" fmla="*/ 111435 w 188976"/>
                <a:gd name="connsiteY72" fmla="*/ 138867 h 237744"/>
                <a:gd name="connsiteX73" fmla="*/ 110216 w 188976"/>
                <a:gd name="connsiteY73" fmla="*/ 135209 h 237744"/>
                <a:gd name="connsiteX74" fmla="*/ 107777 w 188976"/>
                <a:gd name="connsiteY74" fmla="*/ 130332 h 237744"/>
                <a:gd name="connsiteX75" fmla="*/ 107777 w 188976"/>
                <a:gd name="connsiteY75" fmla="*/ 133380 h 237744"/>
                <a:gd name="connsiteX76" fmla="*/ 108387 w 188976"/>
                <a:gd name="connsiteY76" fmla="*/ 133990 h 237744"/>
                <a:gd name="connsiteX77" fmla="*/ 108997 w 188976"/>
                <a:gd name="connsiteY77" fmla="*/ 137648 h 237744"/>
                <a:gd name="connsiteX78" fmla="*/ 111435 w 188976"/>
                <a:gd name="connsiteY78" fmla="*/ 143134 h 237744"/>
                <a:gd name="connsiteX79" fmla="*/ 112045 w 188976"/>
                <a:gd name="connsiteY79" fmla="*/ 145572 h 237744"/>
                <a:gd name="connsiteX80" fmla="*/ 111435 w 188976"/>
                <a:gd name="connsiteY80" fmla="*/ 148011 h 237744"/>
                <a:gd name="connsiteX81" fmla="*/ 108997 w 188976"/>
                <a:gd name="connsiteY81" fmla="*/ 148620 h 237744"/>
                <a:gd name="connsiteX82" fmla="*/ 108387 w 188976"/>
                <a:gd name="connsiteY82" fmla="*/ 149840 h 237744"/>
                <a:gd name="connsiteX83" fmla="*/ 111435 w 188976"/>
                <a:gd name="connsiteY83" fmla="*/ 151668 h 237744"/>
                <a:gd name="connsiteX84" fmla="*/ 116312 w 188976"/>
                <a:gd name="connsiteY84" fmla="*/ 153497 h 237744"/>
                <a:gd name="connsiteX85" fmla="*/ 119360 w 188976"/>
                <a:gd name="connsiteY85" fmla="*/ 161422 h 237744"/>
                <a:gd name="connsiteX86" fmla="*/ 119969 w 188976"/>
                <a:gd name="connsiteY86" fmla="*/ 160203 h 237744"/>
                <a:gd name="connsiteX87" fmla="*/ 94976 w 188976"/>
                <a:gd name="connsiteY87" fmla="*/ 138867 h 237744"/>
                <a:gd name="connsiteX88" fmla="*/ 91928 w 188976"/>
                <a:gd name="connsiteY88" fmla="*/ 137038 h 237744"/>
                <a:gd name="connsiteX89" fmla="*/ 90709 w 188976"/>
                <a:gd name="connsiteY89" fmla="*/ 135209 h 237744"/>
                <a:gd name="connsiteX90" fmla="*/ 86441 w 188976"/>
                <a:gd name="connsiteY90" fmla="*/ 130942 h 237744"/>
                <a:gd name="connsiteX91" fmla="*/ 84613 w 188976"/>
                <a:gd name="connsiteY91" fmla="*/ 130332 h 237744"/>
                <a:gd name="connsiteX92" fmla="*/ 83393 w 188976"/>
                <a:gd name="connsiteY92" fmla="*/ 132771 h 237744"/>
                <a:gd name="connsiteX93" fmla="*/ 85832 w 188976"/>
                <a:gd name="connsiteY93" fmla="*/ 133380 h 237744"/>
                <a:gd name="connsiteX94" fmla="*/ 91318 w 188976"/>
                <a:gd name="connsiteY94" fmla="*/ 137648 h 237744"/>
                <a:gd name="connsiteX95" fmla="*/ 93757 w 188976"/>
                <a:gd name="connsiteY95" fmla="*/ 138867 h 237744"/>
                <a:gd name="connsiteX96" fmla="*/ 94976 w 188976"/>
                <a:gd name="connsiteY96" fmla="*/ 138867 h 237744"/>
                <a:gd name="connsiteX97" fmla="*/ 139477 w 188976"/>
                <a:gd name="connsiteY97" fmla="*/ 114483 h 237744"/>
                <a:gd name="connsiteX98" fmla="*/ 138867 w 188976"/>
                <a:gd name="connsiteY98" fmla="*/ 112654 h 237744"/>
                <a:gd name="connsiteX99" fmla="*/ 138257 w 188976"/>
                <a:gd name="connsiteY99" fmla="*/ 112654 h 237744"/>
                <a:gd name="connsiteX100" fmla="*/ 136429 w 188976"/>
                <a:gd name="connsiteY100" fmla="*/ 113264 h 237744"/>
                <a:gd name="connsiteX101" fmla="*/ 134600 w 188976"/>
                <a:gd name="connsiteY101" fmla="*/ 118750 h 237744"/>
                <a:gd name="connsiteX102" fmla="*/ 136429 w 188976"/>
                <a:gd name="connsiteY102" fmla="*/ 118750 h 237744"/>
                <a:gd name="connsiteX103" fmla="*/ 139477 w 188976"/>
                <a:gd name="connsiteY103" fmla="*/ 114483 h 237744"/>
                <a:gd name="connsiteX104" fmla="*/ 32187 w 188976"/>
                <a:gd name="connsiteY104" fmla="*/ 107777 h 237744"/>
                <a:gd name="connsiteX105" fmla="*/ 30968 w 188976"/>
                <a:gd name="connsiteY105" fmla="*/ 105948 h 237744"/>
                <a:gd name="connsiteX106" fmla="*/ 29139 w 188976"/>
                <a:gd name="connsiteY106" fmla="*/ 107168 h 237744"/>
                <a:gd name="connsiteX107" fmla="*/ 26091 w 188976"/>
                <a:gd name="connsiteY107" fmla="*/ 107168 h 237744"/>
                <a:gd name="connsiteX108" fmla="*/ 24872 w 188976"/>
                <a:gd name="connsiteY108" fmla="*/ 107777 h 237744"/>
                <a:gd name="connsiteX109" fmla="*/ 22433 w 188976"/>
                <a:gd name="connsiteY109" fmla="*/ 107777 h 237744"/>
                <a:gd name="connsiteX110" fmla="*/ 20605 w 188976"/>
                <a:gd name="connsiteY110" fmla="*/ 108996 h 237744"/>
                <a:gd name="connsiteX111" fmla="*/ 23043 w 188976"/>
                <a:gd name="connsiteY111" fmla="*/ 113873 h 237744"/>
                <a:gd name="connsiteX112" fmla="*/ 24872 w 188976"/>
                <a:gd name="connsiteY112" fmla="*/ 115702 h 237744"/>
                <a:gd name="connsiteX113" fmla="*/ 25481 w 188976"/>
                <a:gd name="connsiteY113" fmla="*/ 121798 h 237744"/>
                <a:gd name="connsiteX114" fmla="*/ 26701 w 188976"/>
                <a:gd name="connsiteY114" fmla="*/ 122408 h 237744"/>
                <a:gd name="connsiteX115" fmla="*/ 26091 w 188976"/>
                <a:gd name="connsiteY115" fmla="*/ 126675 h 237744"/>
                <a:gd name="connsiteX116" fmla="*/ 32797 w 188976"/>
                <a:gd name="connsiteY116" fmla="*/ 127284 h 237744"/>
                <a:gd name="connsiteX117" fmla="*/ 35235 w 188976"/>
                <a:gd name="connsiteY117" fmla="*/ 122408 h 237744"/>
                <a:gd name="connsiteX118" fmla="*/ 35235 w 188976"/>
                <a:gd name="connsiteY118" fmla="*/ 120579 h 237744"/>
                <a:gd name="connsiteX119" fmla="*/ 35235 w 188976"/>
                <a:gd name="connsiteY119" fmla="*/ 119969 h 237744"/>
                <a:gd name="connsiteX120" fmla="*/ 35235 w 188976"/>
                <a:gd name="connsiteY120" fmla="*/ 118750 h 237744"/>
                <a:gd name="connsiteX121" fmla="*/ 35235 w 188976"/>
                <a:gd name="connsiteY121" fmla="*/ 117531 h 237744"/>
                <a:gd name="connsiteX122" fmla="*/ 35235 w 188976"/>
                <a:gd name="connsiteY122" fmla="*/ 112044 h 237744"/>
                <a:gd name="connsiteX123" fmla="*/ 33406 w 188976"/>
                <a:gd name="connsiteY123" fmla="*/ 108996 h 237744"/>
                <a:gd name="connsiteX124" fmla="*/ 30968 w 188976"/>
                <a:gd name="connsiteY124" fmla="*/ 112654 h 237744"/>
                <a:gd name="connsiteX125" fmla="*/ 28529 w 188976"/>
                <a:gd name="connsiteY125" fmla="*/ 110825 h 237744"/>
                <a:gd name="connsiteX126" fmla="*/ 32187 w 188976"/>
                <a:gd name="connsiteY126" fmla="*/ 108387 h 237744"/>
                <a:gd name="connsiteX127" fmla="*/ 32187 w 188976"/>
                <a:gd name="connsiteY127" fmla="*/ 107777 h 237744"/>
                <a:gd name="connsiteX128" fmla="*/ 110825 w 188976"/>
                <a:gd name="connsiteY128" fmla="*/ 109606 h 237744"/>
                <a:gd name="connsiteX129" fmla="*/ 104729 w 188976"/>
                <a:gd name="connsiteY129" fmla="*/ 101072 h 237744"/>
                <a:gd name="connsiteX130" fmla="*/ 104729 w 188976"/>
                <a:gd name="connsiteY130" fmla="*/ 99852 h 237744"/>
                <a:gd name="connsiteX131" fmla="*/ 101681 w 188976"/>
                <a:gd name="connsiteY131" fmla="*/ 90708 h 237744"/>
                <a:gd name="connsiteX132" fmla="*/ 99853 w 188976"/>
                <a:gd name="connsiteY132" fmla="*/ 90099 h 237744"/>
                <a:gd name="connsiteX133" fmla="*/ 99243 w 188976"/>
                <a:gd name="connsiteY133" fmla="*/ 90708 h 237744"/>
                <a:gd name="connsiteX134" fmla="*/ 98633 w 188976"/>
                <a:gd name="connsiteY134" fmla="*/ 91928 h 237744"/>
                <a:gd name="connsiteX135" fmla="*/ 101072 w 188976"/>
                <a:gd name="connsiteY135" fmla="*/ 94366 h 237744"/>
                <a:gd name="connsiteX136" fmla="*/ 101072 w 188976"/>
                <a:gd name="connsiteY136" fmla="*/ 96804 h 237744"/>
                <a:gd name="connsiteX137" fmla="*/ 102901 w 188976"/>
                <a:gd name="connsiteY137" fmla="*/ 98024 h 237744"/>
                <a:gd name="connsiteX138" fmla="*/ 105339 w 188976"/>
                <a:gd name="connsiteY138" fmla="*/ 104729 h 237744"/>
                <a:gd name="connsiteX139" fmla="*/ 107777 w 188976"/>
                <a:gd name="connsiteY139" fmla="*/ 107168 h 237744"/>
                <a:gd name="connsiteX140" fmla="*/ 107168 w 188976"/>
                <a:gd name="connsiteY140" fmla="*/ 108996 h 237744"/>
                <a:gd name="connsiteX141" fmla="*/ 104729 w 188976"/>
                <a:gd name="connsiteY141" fmla="*/ 110825 h 237744"/>
                <a:gd name="connsiteX142" fmla="*/ 104120 w 188976"/>
                <a:gd name="connsiteY142" fmla="*/ 112044 h 237744"/>
                <a:gd name="connsiteX143" fmla="*/ 104729 w 188976"/>
                <a:gd name="connsiteY143" fmla="*/ 112044 h 237744"/>
                <a:gd name="connsiteX144" fmla="*/ 108387 w 188976"/>
                <a:gd name="connsiteY144" fmla="*/ 111435 h 237744"/>
                <a:gd name="connsiteX145" fmla="*/ 110825 w 188976"/>
                <a:gd name="connsiteY145" fmla="*/ 111435 h 237744"/>
                <a:gd name="connsiteX146" fmla="*/ 110825 w 188976"/>
                <a:gd name="connsiteY146" fmla="*/ 109606 h 237744"/>
                <a:gd name="connsiteX147" fmla="*/ 46817 w 188976"/>
                <a:gd name="connsiteY147" fmla="*/ 77907 h 237744"/>
                <a:gd name="connsiteX148" fmla="*/ 49865 w 188976"/>
                <a:gd name="connsiteY148" fmla="*/ 76688 h 237744"/>
                <a:gd name="connsiteX149" fmla="*/ 49865 w 188976"/>
                <a:gd name="connsiteY149" fmla="*/ 76688 h 237744"/>
                <a:gd name="connsiteX150" fmla="*/ 48037 w 188976"/>
                <a:gd name="connsiteY150" fmla="*/ 75468 h 237744"/>
                <a:gd name="connsiteX151" fmla="*/ 43769 w 188976"/>
                <a:gd name="connsiteY151" fmla="*/ 75468 h 237744"/>
                <a:gd name="connsiteX152" fmla="*/ 41331 w 188976"/>
                <a:gd name="connsiteY152" fmla="*/ 76078 h 237744"/>
                <a:gd name="connsiteX153" fmla="*/ 40112 w 188976"/>
                <a:gd name="connsiteY153" fmla="*/ 77297 h 237744"/>
                <a:gd name="connsiteX154" fmla="*/ 40721 w 188976"/>
                <a:gd name="connsiteY154" fmla="*/ 77907 h 237744"/>
                <a:gd name="connsiteX155" fmla="*/ 43160 w 188976"/>
                <a:gd name="connsiteY155" fmla="*/ 78516 h 237744"/>
                <a:gd name="connsiteX156" fmla="*/ 46817 w 188976"/>
                <a:gd name="connsiteY156" fmla="*/ 77907 h 237744"/>
                <a:gd name="connsiteX157" fmla="*/ 32187 w 188976"/>
                <a:gd name="connsiteY157" fmla="*/ 90099 h 237744"/>
                <a:gd name="connsiteX158" fmla="*/ 29139 w 188976"/>
                <a:gd name="connsiteY158" fmla="*/ 86441 h 237744"/>
                <a:gd name="connsiteX159" fmla="*/ 27310 w 188976"/>
                <a:gd name="connsiteY159" fmla="*/ 80955 h 237744"/>
                <a:gd name="connsiteX160" fmla="*/ 26091 w 188976"/>
                <a:gd name="connsiteY160" fmla="*/ 78516 h 237744"/>
                <a:gd name="connsiteX161" fmla="*/ 26701 w 188976"/>
                <a:gd name="connsiteY161" fmla="*/ 75468 h 237744"/>
                <a:gd name="connsiteX162" fmla="*/ 24872 w 188976"/>
                <a:gd name="connsiteY162" fmla="*/ 73030 h 237744"/>
                <a:gd name="connsiteX163" fmla="*/ 21214 w 188976"/>
                <a:gd name="connsiteY163" fmla="*/ 70592 h 237744"/>
                <a:gd name="connsiteX164" fmla="*/ 19385 w 188976"/>
                <a:gd name="connsiteY164" fmla="*/ 71201 h 237744"/>
                <a:gd name="connsiteX165" fmla="*/ 19995 w 188976"/>
                <a:gd name="connsiteY165" fmla="*/ 77907 h 237744"/>
                <a:gd name="connsiteX166" fmla="*/ 18776 w 188976"/>
                <a:gd name="connsiteY166" fmla="*/ 81564 h 237744"/>
                <a:gd name="connsiteX167" fmla="*/ 13899 w 188976"/>
                <a:gd name="connsiteY167" fmla="*/ 88270 h 237744"/>
                <a:gd name="connsiteX168" fmla="*/ 14509 w 188976"/>
                <a:gd name="connsiteY168" fmla="*/ 90708 h 237744"/>
                <a:gd name="connsiteX169" fmla="*/ 14509 w 188976"/>
                <a:gd name="connsiteY169" fmla="*/ 90708 h 237744"/>
                <a:gd name="connsiteX170" fmla="*/ 15118 w 188976"/>
                <a:gd name="connsiteY170" fmla="*/ 91928 h 237744"/>
                <a:gd name="connsiteX171" fmla="*/ 12070 w 188976"/>
                <a:gd name="connsiteY171" fmla="*/ 94366 h 237744"/>
                <a:gd name="connsiteX172" fmla="*/ 12070 w 188976"/>
                <a:gd name="connsiteY172" fmla="*/ 92537 h 237744"/>
                <a:gd name="connsiteX173" fmla="*/ 8413 w 188976"/>
                <a:gd name="connsiteY173" fmla="*/ 93147 h 237744"/>
                <a:gd name="connsiteX174" fmla="*/ 10241 w 188976"/>
                <a:gd name="connsiteY174" fmla="*/ 96195 h 237744"/>
                <a:gd name="connsiteX175" fmla="*/ 13899 w 188976"/>
                <a:gd name="connsiteY175" fmla="*/ 98633 h 237744"/>
                <a:gd name="connsiteX176" fmla="*/ 15728 w 188976"/>
                <a:gd name="connsiteY176" fmla="*/ 99243 h 237744"/>
                <a:gd name="connsiteX177" fmla="*/ 17557 w 188976"/>
                <a:gd name="connsiteY177" fmla="*/ 98024 h 237744"/>
                <a:gd name="connsiteX178" fmla="*/ 17557 w 188976"/>
                <a:gd name="connsiteY178" fmla="*/ 101072 h 237744"/>
                <a:gd name="connsiteX179" fmla="*/ 19385 w 188976"/>
                <a:gd name="connsiteY179" fmla="*/ 103510 h 237744"/>
                <a:gd name="connsiteX180" fmla="*/ 19995 w 188976"/>
                <a:gd name="connsiteY180" fmla="*/ 105948 h 237744"/>
                <a:gd name="connsiteX181" fmla="*/ 21824 w 188976"/>
                <a:gd name="connsiteY181" fmla="*/ 104120 h 237744"/>
                <a:gd name="connsiteX182" fmla="*/ 25481 w 188976"/>
                <a:gd name="connsiteY182" fmla="*/ 102900 h 237744"/>
                <a:gd name="connsiteX183" fmla="*/ 26701 w 188976"/>
                <a:gd name="connsiteY183" fmla="*/ 101681 h 237744"/>
                <a:gd name="connsiteX184" fmla="*/ 30968 w 188976"/>
                <a:gd name="connsiteY184" fmla="*/ 99243 h 237744"/>
                <a:gd name="connsiteX185" fmla="*/ 30968 w 188976"/>
                <a:gd name="connsiteY185" fmla="*/ 98024 h 237744"/>
                <a:gd name="connsiteX186" fmla="*/ 31577 w 188976"/>
                <a:gd name="connsiteY186" fmla="*/ 94366 h 237744"/>
                <a:gd name="connsiteX187" fmla="*/ 32187 w 188976"/>
                <a:gd name="connsiteY187" fmla="*/ 90099 h 237744"/>
                <a:gd name="connsiteX188" fmla="*/ 73030 w 188976"/>
                <a:gd name="connsiteY188" fmla="*/ 59619 h 237744"/>
                <a:gd name="connsiteX189" fmla="*/ 71201 w 188976"/>
                <a:gd name="connsiteY189" fmla="*/ 56571 h 237744"/>
                <a:gd name="connsiteX190" fmla="*/ 70592 w 188976"/>
                <a:gd name="connsiteY190" fmla="*/ 57180 h 237744"/>
                <a:gd name="connsiteX191" fmla="*/ 69982 w 188976"/>
                <a:gd name="connsiteY191" fmla="*/ 59619 h 237744"/>
                <a:gd name="connsiteX192" fmla="*/ 68153 w 188976"/>
                <a:gd name="connsiteY192" fmla="*/ 62057 h 237744"/>
                <a:gd name="connsiteX193" fmla="*/ 71201 w 188976"/>
                <a:gd name="connsiteY193" fmla="*/ 61448 h 237744"/>
                <a:gd name="connsiteX194" fmla="*/ 73640 w 188976"/>
                <a:gd name="connsiteY194" fmla="*/ 62057 h 237744"/>
                <a:gd name="connsiteX195" fmla="*/ 77297 w 188976"/>
                <a:gd name="connsiteY195" fmla="*/ 65105 h 237744"/>
                <a:gd name="connsiteX196" fmla="*/ 81565 w 188976"/>
                <a:gd name="connsiteY196" fmla="*/ 66324 h 237744"/>
                <a:gd name="connsiteX197" fmla="*/ 83393 w 188976"/>
                <a:gd name="connsiteY197" fmla="*/ 69982 h 237744"/>
                <a:gd name="connsiteX198" fmla="*/ 87051 w 188976"/>
                <a:gd name="connsiteY198" fmla="*/ 73640 h 237744"/>
                <a:gd name="connsiteX199" fmla="*/ 87051 w 188976"/>
                <a:gd name="connsiteY199" fmla="*/ 77297 h 237744"/>
                <a:gd name="connsiteX200" fmla="*/ 84613 w 188976"/>
                <a:gd name="connsiteY200" fmla="*/ 80955 h 237744"/>
                <a:gd name="connsiteX201" fmla="*/ 84003 w 188976"/>
                <a:gd name="connsiteY201" fmla="*/ 85222 h 237744"/>
                <a:gd name="connsiteX202" fmla="*/ 80345 w 188976"/>
                <a:gd name="connsiteY202" fmla="*/ 85832 h 237744"/>
                <a:gd name="connsiteX203" fmla="*/ 80955 w 188976"/>
                <a:gd name="connsiteY203" fmla="*/ 86441 h 237744"/>
                <a:gd name="connsiteX204" fmla="*/ 82784 w 188976"/>
                <a:gd name="connsiteY204" fmla="*/ 88270 h 237744"/>
                <a:gd name="connsiteX205" fmla="*/ 83393 w 188976"/>
                <a:gd name="connsiteY205" fmla="*/ 90708 h 237744"/>
                <a:gd name="connsiteX206" fmla="*/ 84613 w 188976"/>
                <a:gd name="connsiteY206" fmla="*/ 91928 h 237744"/>
                <a:gd name="connsiteX207" fmla="*/ 84613 w 188976"/>
                <a:gd name="connsiteY207" fmla="*/ 87660 h 237744"/>
                <a:gd name="connsiteX208" fmla="*/ 86441 w 188976"/>
                <a:gd name="connsiteY208" fmla="*/ 82784 h 237744"/>
                <a:gd name="connsiteX209" fmla="*/ 88880 w 188976"/>
                <a:gd name="connsiteY209" fmla="*/ 74859 h 237744"/>
                <a:gd name="connsiteX210" fmla="*/ 88270 w 188976"/>
                <a:gd name="connsiteY210" fmla="*/ 73030 h 237744"/>
                <a:gd name="connsiteX211" fmla="*/ 86441 w 188976"/>
                <a:gd name="connsiteY211" fmla="*/ 71201 h 237744"/>
                <a:gd name="connsiteX212" fmla="*/ 82174 w 188976"/>
                <a:gd name="connsiteY212" fmla="*/ 65715 h 237744"/>
                <a:gd name="connsiteX213" fmla="*/ 77907 w 188976"/>
                <a:gd name="connsiteY213" fmla="*/ 63886 h 237744"/>
                <a:gd name="connsiteX214" fmla="*/ 73030 w 188976"/>
                <a:gd name="connsiteY214" fmla="*/ 59619 h 237744"/>
                <a:gd name="connsiteX215" fmla="*/ 19385 w 188976"/>
                <a:gd name="connsiteY215" fmla="*/ 11460 h 237744"/>
                <a:gd name="connsiteX216" fmla="*/ 16337 w 188976"/>
                <a:gd name="connsiteY216" fmla="*/ 9022 h 237744"/>
                <a:gd name="connsiteX217" fmla="*/ 15118 w 188976"/>
                <a:gd name="connsiteY217" fmla="*/ 11460 h 237744"/>
                <a:gd name="connsiteX218" fmla="*/ 15118 w 188976"/>
                <a:gd name="connsiteY218" fmla="*/ 12070 h 237744"/>
                <a:gd name="connsiteX219" fmla="*/ 14509 w 188976"/>
                <a:gd name="connsiteY219" fmla="*/ 13899 h 237744"/>
                <a:gd name="connsiteX220" fmla="*/ 11461 w 188976"/>
                <a:gd name="connsiteY220" fmla="*/ 16337 h 237744"/>
                <a:gd name="connsiteX221" fmla="*/ 8413 w 188976"/>
                <a:gd name="connsiteY221" fmla="*/ 16947 h 237744"/>
                <a:gd name="connsiteX222" fmla="*/ 4145 w 188976"/>
                <a:gd name="connsiteY222" fmla="*/ 13289 h 237744"/>
                <a:gd name="connsiteX223" fmla="*/ 2926 w 188976"/>
                <a:gd name="connsiteY223" fmla="*/ 12680 h 237744"/>
                <a:gd name="connsiteX224" fmla="*/ 7803 w 188976"/>
                <a:gd name="connsiteY224" fmla="*/ 19385 h 237744"/>
                <a:gd name="connsiteX225" fmla="*/ 9632 w 188976"/>
                <a:gd name="connsiteY225" fmla="*/ 19995 h 237744"/>
                <a:gd name="connsiteX226" fmla="*/ 12070 w 188976"/>
                <a:gd name="connsiteY226" fmla="*/ 19995 h 237744"/>
                <a:gd name="connsiteX227" fmla="*/ 17557 w 188976"/>
                <a:gd name="connsiteY227" fmla="*/ 18166 h 237744"/>
                <a:gd name="connsiteX228" fmla="*/ 27310 w 188976"/>
                <a:gd name="connsiteY228" fmla="*/ 15118 h 237744"/>
                <a:gd name="connsiteX229" fmla="*/ 37673 w 188976"/>
                <a:gd name="connsiteY229" fmla="*/ 13899 h 237744"/>
                <a:gd name="connsiteX230" fmla="*/ 38283 w 188976"/>
                <a:gd name="connsiteY230" fmla="*/ 12680 h 237744"/>
                <a:gd name="connsiteX231" fmla="*/ 37673 w 188976"/>
                <a:gd name="connsiteY231" fmla="*/ 10851 h 237744"/>
                <a:gd name="connsiteX232" fmla="*/ 32797 w 188976"/>
                <a:gd name="connsiteY232" fmla="*/ 12070 h 237744"/>
                <a:gd name="connsiteX233" fmla="*/ 26701 w 188976"/>
                <a:gd name="connsiteY233" fmla="*/ 11460 h 237744"/>
                <a:gd name="connsiteX234" fmla="*/ 25481 w 188976"/>
                <a:gd name="connsiteY234" fmla="*/ 12680 h 237744"/>
                <a:gd name="connsiteX235" fmla="*/ 23043 w 188976"/>
                <a:gd name="connsiteY235" fmla="*/ 12680 h 237744"/>
                <a:gd name="connsiteX236" fmla="*/ 19385 w 188976"/>
                <a:gd name="connsiteY236" fmla="*/ 11460 h 237744"/>
                <a:gd name="connsiteX237" fmla="*/ 56571 w 188976"/>
                <a:gd name="connsiteY237" fmla="*/ 43160 h 237744"/>
                <a:gd name="connsiteX238" fmla="*/ 57790 w 188976"/>
                <a:gd name="connsiteY238" fmla="*/ 41331 h 237744"/>
                <a:gd name="connsiteX239" fmla="*/ 60229 w 188976"/>
                <a:gd name="connsiteY239" fmla="*/ 30358 h 237744"/>
                <a:gd name="connsiteX240" fmla="*/ 65105 w 188976"/>
                <a:gd name="connsiteY240" fmla="*/ 26700 h 237744"/>
                <a:gd name="connsiteX241" fmla="*/ 65715 w 188976"/>
                <a:gd name="connsiteY241" fmla="*/ 19385 h 237744"/>
                <a:gd name="connsiteX242" fmla="*/ 62667 w 188976"/>
                <a:gd name="connsiteY242" fmla="*/ 16337 h 237744"/>
                <a:gd name="connsiteX243" fmla="*/ 60229 w 188976"/>
                <a:gd name="connsiteY243" fmla="*/ 15118 h 237744"/>
                <a:gd name="connsiteX244" fmla="*/ 59619 w 188976"/>
                <a:gd name="connsiteY244" fmla="*/ 13899 h 237744"/>
                <a:gd name="connsiteX245" fmla="*/ 60229 w 188976"/>
                <a:gd name="connsiteY245" fmla="*/ 12680 h 237744"/>
                <a:gd name="connsiteX246" fmla="*/ 59009 w 188976"/>
                <a:gd name="connsiteY246" fmla="*/ 12070 h 237744"/>
                <a:gd name="connsiteX247" fmla="*/ 57181 w 188976"/>
                <a:gd name="connsiteY247" fmla="*/ 10851 h 237744"/>
                <a:gd name="connsiteX248" fmla="*/ 54742 w 188976"/>
                <a:gd name="connsiteY248" fmla="*/ 7193 h 237744"/>
                <a:gd name="connsiteX249" fmla="*/ 52304 w 188976"/>
                <a:gd name="connsiteY249" fmla="*/ 4755 h 237744"/>
                <a:gd name="connsiteX250" fmla="*/ 48037 w 188976"/>
                <a:gd name="connsiteY250" fmla="*/ 4145 h 237744"/>
                <a:gd name="connsiteX251" fmla="*/ 44379 w 188976"/>
                <a:gd name="connsiteY251" fmla="*/ 3536 h 237744"/>
                <a:gd name="connsiteX252" fmla="*/ 41941 w 188976"/>
                <a:gd name="connsiteY252" fmla="*/ 2926 h 237744"/>
                <a:gd name="connsiteX253" fmla="*/ 38893 w 188976"/>
                <a:gd name="connsiteY253" fmla="*/ 4755 h 237744"/>
                <a:gd name="connsiteX254" fmla="*/ 43769 w 188976"/>
                <a:gd name="connsiteY254" fmla="*/ 4755 h 237744"/>
                <a:gd name="connsiteX255" fmla="*/ 52913 w 188976"/>
                <a:gd name="connsiteY255" fmla="*/ 6584 h 237744"/>
                <a:gd name="connsiteX256" fmla="*/ 57181 w 188976"/>
                <a:gd name="connsiteY256" fmla="*/ 15728 h 237744"/>
                <a:gd name="connsiteX257" fmla="*/ 60229 w 188976"/>
                <a:gd name="connsiteY257" fmla="*/ 18166 h 237744"/>
                <a:gd name="connsiteX258" fmla="*/ 60838 w 188976"/>
                <a:gd name="connsiteY258" fmla="*/ 20604 h 237744"/>
                <a:gd name="connsiteX259" fmla="*/ 59619 w 188976"/>
                <a:gd name="connsiteY259" fmla="*/ 23043 h 237744"/>
                <a:gd name="connsiteX260" fmla="*/ 59619 w 188976"/>
                <a:gd name="connsiteY260" fmla="*/ 25481 h 237744"/>
                <a:gd name="connsiteX261" fmla="*/ 57790 w 188976"/>
                <a:gd name="connsiteY261" fmla="*/ 28529 h 237744"/>
                <a:gd name="connsiteX262" fmla="*/ 57181 w 188976"/>
                <a:gd name="connsiteY262" fmla="*/ 33406 h 237744"/>
                <a:gd name="connsiteX263" fmla="*/ 55352 w 188976"/>
                <a:gd name="connsiteY263" fmla="*/ 35844 h 237744"/>
                <a:gd name="connsiteX264" fmla="*/ 51085 w 188976"/>
                <a:gd name="connsiteY264" fmla="*/ 38892 h 237744"/>
                <a:gd name="connsiteX265" fmla="*/ 53523 w 188976"/>
                <a:gd name="connsiteY265" fmla="*/ 40112 h 237744"/>
                <a:gd name="connsiteX266" fmla="*/ 55352 w 188976"/>
                <a:gd name="connsiteY266" fmla="*/ 43769 h 237744"/>
                <a:gd name="connsiteX267" fmla="*/ 56571 w 188976"/>
                <a:gd name="connsiteY267" fmla="*/ 43160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88976" h="237744">
                  <a:moveTo>
                    <a:pt x="173005" y="226040"/>
                  </a:moveTo>
                  <a:lnTo>
                    <a:pt x="174224" y="222382"/>
                  </a:lnTo>
                  <a:lnTo>
                    <a:pt x="172395" y="221772"/>
                  </a:lnTo>
                  <a:lnTo>
                    <a:pt x="169347" y="226040"/>
                  </a:lnTo>
                  <a:lnTo>
                    <a:pt x="165689" y="227868"/>
                  </a:lnTo>
                  <a:lnTo>
                    <a:pt x="163861" y="227868"/>
                  </a:lnTo>
                  <a:lnTo>
                    <a:pt x="159593" y="226040"/>
                  </a:lnTo>
                  <a:lnTo>
                    <a:pt x="156545" y="226040"/>
                  </a:lnTo>
                  <a:lnTo>
                    <a:pt x="154107" y="229088"/>
                  </a:lnTo>
                  <a:lnTo>
                    <a:pt x="150449" y="229697"/>
                  </a:lnTo>
                  <a:lnTo>
                    <a:pt x="151059" y="230307"/>
                  </a:lnTo>
                  <a:lnTo>
                    <a:pt x="151059" y="231526"/>
                  </a:lnTo>
                  <a:lnTo>
                    <a:pt x="149840" y="233355"/>
                  </a:lnTo>
                  <a:lnTo>
                    <a:pt x="149840" y="234574"/>
                  </a:lnTo>
                  <a:lnTo>
                    <a:pt x="150449" y="236403"/>
                  </a:lnTo>
                  <a:lnTo>
                    <a:pt x="159593" y="235793"/>
                  </a:lnTo>
                  <a:lnTo>
                    <a:pt x="167518" y="234574"/>
                  </a:lnTo>
                  <a:lnTo>
                    <a:pt x="171785" y="229088"/>
                  </a:lnTo>
                  <a:lnTo>
                    <a:pt x="173005" y="226040"/>
                  </a:lnTo>
                  <a:close/>
                  <a:moveTo>
                    <a:pt x="177881" y="213848"/>
                  </a:moveTo>
                  <a:lnTo>
                    <a:pt x="175443" y="212019"/>
                  </a:lnTo>
                  <a:lnTo>
                    <a:pt x="173005" y="213848"/>
                  </a:lnTo>
                  <a:lnTo>
                    <a:pt x="173614" y="215676"/>
                  </a:lnTo>
                  <a:lnTo>
                    <a:pt x="177881" y="213848"/>
                  </a:lnTo>
                  <a:close/>
                  <a:moveTo>
                    <a:pt x="177881" y="178491"/>
                  </a:moveTo>
                  <a:lnTo>
                    <a:pt x="175443" y="177272"/>
                  </a:lnTo>
                  <a:lnTo>
                    <a:pt x="173614" y="180320"/>
                  </a:lnTo>
                  <a:lnTo>
                    <a:pt x="175443" y="180929"/>
                  </a:lnTo>
                  <a:lnTo>
                    <a:pt x="179710" y="180320"/>
                  </a:lnTo>
                  <a:lnTo>
                    <a:pt x="182758" y="180929"/>
                  </a:lnTo>
                  <a:lnTo>
                    <a:pt x="185806" y="183368"/>
                  </a:lnTo>
                  <a:lnTo>
                    <a:pt x="187635" y="182148"/>
                  </a:lnTo>
                  <a:lnTo>
                    <a:pt x="187025" y="181539"/>
                  </a:lnTo>
                  <a:lnTo>
                    <a:pt x="184587" y="179710"/>
                  </a:lnTo>
                  <a:lnTo>
                    <a:pt x="180929" y="179100"/>
                  </a:lnTo>
                  <a:lnTo>
                    <a:pt x="179710" y="179100"/>
                  </a:lnTo>
                  <a:lnTo>
                    <a:pt x="177881" y="178491"/>
                  </a:lnTo>
                  <a:close/>
                  <a:moveTo>
                    <a:pt x="137648" y="186416"/>
                  </a:moveTo>
                  <a:lnTo>
                    <a:pt x="141915" y="182758"/>
                  </a:lnTo>
                  <a:lnTo>
                    <a:pt x="146182" y="180929"/>
                  </a:lnTo>
                  <a:lnTo>
                    <a:pt x="151669" y="174224"/>
                  </a:lnTo>
                  <a:lnTo>
                    <a:pt x="151059" y="168737"/>
                  </a:lnTo>
                  <a:lnTo>
                    <a:pt x="152278" y="166299"/>
                  </a:lnTo>
                  <a:lnTo>
                    <a:pt x="148621" y="166908"/>
                  </a:lnTo>
                  <a:lnTo>
                    <a:pt x="148011" y="168737"/>
                  </a:lnTo>
                  <a:lnTo>
                    <a:pt x="147401" y="170566"/>
                  </a:lnTo>
                  <a:lnTo>
                    <a:pt x="149230" y="173004"/>
                  </a:lnTo>
                  <a:lnTo>
                    <a:pt x="149230" y="174224"/>
                  </a:lnTo>
                  <a:lnTo>
                    <a:pt x="148011" y="176662"/>
                  </a:lnTo>
                  <a:lnTo>
                    <a:pt x="146182" y="177272"/>
                  </a:lnTo>
                  <a:lnTo>
                    <a:pt x="145573" y="178491"/>
                  </a:lnTo>
                  <a:lnTo>
                    <a:pt x="143744" y="179100"/>
                  </a:lnTo>
                  <a:lnTo>
                    <a:pt x="141305" y="182148"/>
                  </a:lnTo>
                  <a:lnTo>
                    <a:pt x="136429" y="185806"/>
                  </a:lnTo>
                  <a:lnTo>
                    <a:pt x="135209" y="187635"/>
                  </a:lnTo>
                  <a:lnTo>
                    <a:pt x="137648" y="186416"/>
                  </a:lnTo>
                  <a:close/>
                  <a:moveTo>
                    <a:pt x="144963" y="166908"/>
                  </a:moveTo>
                  <a:lnTo>
                    <a:pt x="141305" y="165689"/>
                  </a:lnTo>
                  <a:lnTo>
                    <a:pt x="140086" y="163251"/>
                  </a:lnTo>
                  <a:lnTo>
                    <a:pt x="137648" y="162641"/>
                  </a:lnTo>
                  <a:lnTo>
                    <a:pt x="137038" y="163860"/>
                  </a:lnTo>
                  <a:lnTo>
                    <a:pt x="137038" y="165080"/>
                  </a:lnTo>
                  <a:lnTo>
                    <a:pt x="137648" y="167518"/>
                  </a:lnTo>
                  <a:lnTo>
                    <a:pt x="138867" y="166908"/>
                  </a:lnTo>
                  <a:lnTo>
                    <a:pt x="143744" y="169347"/>
                  </a:lnTo>
                  <a:lnTo>
                    <a:pt x="146182" y="167518"/>
                  </a:lnTo>
                  <a:lnTo>
                    <a:pt x="144963" y="166908"/>
                  </a:lnTo>
                  <a:close/>
                  <a:moveTo>
                    <a:pt x="119969" y="160203"/>
                  </a:moveTo>
                  <a:lnTo>
                    <a:pt x="119969" y="155936"/>
                  </a:lnTo>
                  <a:lnTo>
                    <a:pt x="117531" y="152888"/>
                  </a:lnTo>
                  <a:lnTo>
                    <a:pt x="113873" y="150449"/>
                  </a:lnTo>
                  <a:lnTo>
                    <a:pt x="113264" y="143134"/>
                  </a:lnTo>
                  <a:lnTo>
                    <a:pt x="111435" y="138867"/>
                  </a:lnTo>
                  <a:lnTo>
                    <a:pt x="110216" y="135209"/>
                  </a:lnTo>
                  <a:lnTo>
                    <a:pt x="107777" y="130332"/>
                  </a:lnTo>
                  <a:lnTo>
                    <a:pt x="107777" y="133380"/>
                  </a:lnTo>
                  <a:lnTo>
                    <a:pt x="108387" y="133990"/>
                  </a:lnTo>
                  <a:lnTo>
                    <a:pt x="108997" y="137648"/>
                  </a:lnTo>
                  <a:lnTo>
                    <a:pt x="111435" y="143134"/>
                  </a:lnTo>
                  <a:lnTo>
                    <a:pt x="112045" y="145572"/>
                  </a:lnTo>
                  <a:lnTo>
                    <a:pt x="111435" y="148011"/>
                  </a:lnTo>
                  <a:lnTo>
                    <a:pt x="108997" y="148620"/>
                  </a:lnTo>
                  <a:lnTo>
                    <a:pt x="108387" y="149840"/>
                  </a:lnTo>
                  <a:lnTo>
                    <a:pt x="111435" y="151668"/>
                  </a:lnTo>
                  <a:lnTo>
                    <a:pt x="116312" y="153497"/>
                  </a:lnTo>
                  <a:lnTo>
                    <a:pt x="119360" y="161422"/>
                  </a:lnTo>
                  <a:lnTo>
                    <a:pt x="119969" y="160203"/>
                  </a:lnTo>
                  <a:close/>
                  <a:moveTo>
                    <a:pt x="94976" y="138867"/>
                  </a:moveTo>
                  <a:lnTo>
                    <a:pt x="91928" y="137038"/>
                  </a:lnTo>
                  <a:lnTo>
                    <a:pt x="90709" y="135209"/>
                  </a:lnTo>
                  <a:lnTo>
                    <a:pt x="86441" y="130942"/>
                  </a:lnTo>
                  <a:lnTo>
                    <a:pt x="84613" y="130332"/>
                  </a:lnTo>
                  <a:lnTo>
                    <a:pt x="83393" y="132771"/>
                  </a:lnTo>
                  <a:lnTo>
                    <a:pt x="85832" y="133380"/>
                  </a:lnTo>
                  <a:lnTo>
                    <a:pt x="91318" y="137648"/>
                  </a:lnTo>
                  <a:lnTo>
                    <a:pt x="93757" y="138867"/>
                  </a:lnTo>
                  <a:lnTo>
                    <a:pt x="94976" y="138867"/>
                  </a:lnTo>
                  <a:close/>
                  <a:moveTo>
                    <a:pt x="139477" y="114483"/>
                  </a:moveTo>
                  <a:lnTo>
                    <a:pt x="138867" y="112654"/>
                  </a:lnTo>
                  <a:lnTo>
                    <a:pt x="138257" y="112654"/>
                  </a:lnTo>
                  <a:lnTo>
                    <a:pt x="136429" y="113264"/>
                  </a:lnTo>
                  <a:lnTo>
                    <a:pt x="134600" y="118750"/>
                  </a:lnTo>
                  <a:lnTo>
                    <a:pt x="136429" y="118750"/>
                  </a:lnTo>
                  <a:lnTo>
                    <a:pt x="139477" y="114483"/>
                  </a:lnTo>
                  <a:close/>
                  <a:moveTo>
                    <a:pt x="32187" y="107777"/>
                  </a:moveTo>
                  <a:lnTo>
                    <a:pt x="30968" y="105948"/>
                  </a:lnTo>
                  <a:lnTo>
                    <a:pt x="29139" y="107168"/>
                  </a:lnTo>
                  <a:lnTo>
                    <a:pt x="26091" y="107168"/>
                  </a:lnTo>
                  <a:lnTo>
                    <a:pt x="24872" y="107777"/>
                  </a:lnTo>
                  <a:lnTo>
                    <a:pt x="22433" y="107777"/>
                  </a:lnTo>
                  <a:lnTo>
                    <a:pt x="20605" y="108996"/>
                  </a:lnTo>
                  <a:lnTo>
                    <a:pt x="23043" y="113873"/>
                  </a:lnTo>
                  <a:lnTo>
                    <a:pt x="24872" y="115702"/>
                  </a:lnTo>
                  <a:lnTo>
                    <a:pt x="25481" y="121798"/>
                  </a:lnTo>
                  <a:lnTo>
                    <a:pt x="26701" y="122408"/>
                  </a:lnTo>
                  <a:lnTo>
                    <a:pt x="26091" y="126675"/>
                  </a:lnTo>
                  <a:lnTo>
                    <a:pt x="32797" y="127284"/>
                  </a:lnTo>
                  <a:lnTo>
                    <a:pt x="35235" y="122408"/>
                  </a:lnTo>
                  <a:lnTo>
                    <a:pt x="35235" y="120579"/>
                  </a:lnTo>
                  <a:lnTo>
                    <a:pt x="35235" y="119969"/>
                  </a:lnTo>
                  <a:lnTo>
                    <a:pt x="35235" y="118750"/>
                  </a:lnTo>
                  <a:lnTo>
                    <a:pt x="35235" y="117531"/>
                  </a:lnTo>
                  <a:lnTo>
                    <a:pt x="35235" y="112044"/>
                  </a:lnTo>
                  <a:lnTo>
                    <a:pt x="33406" y="108996"/>
                  </a:lnTo>
                  <a:lnTo>
                    <a:pt x="30968" y="112654"/>
                  </a:lnTo>
                  <a:lnTo>
                    <a:pt x="28529" y="110825"/>
                  </a:lnTo>
                  <a:lnTo>
                    <a:pt x="32187" y="108387"/>
                  </a:lnTo>
                  <a:lnTo>
                    <a:pt x="32187" y="107777"/>
                  </a:lnTo>
                  <a:close/>
                  <a:moveTo>
                    <a:pt x="110825" y="109606"/>
                  </a:moveTo>
                  <a:lnTo>
                    <a:pt x="104729" y="101072"/>
                  </a:lnTo>
                  <a:lnTo>
                    <a:pt x="104729" y="99852"/>
                  </a:lnTo>
                  <a:lnTo>
                    <a:pt x="101681" y="90708"/>
                  </a:lnTo>
                  <a:lnTo>
                    <a:pt x="99853" y="90099"/>
                  </a:lnTo>
                  <a:lnTo>
                    <a:pt x="99243" y="90708"/>
                  </a:lnTo>
                  <a:lnTo>
                    <a:pt x="98633" y="91928"/>
                  </a:lnTo>
                  <a:lnTo>
                    <a:pt x="101072" y="94366"/>
                  </a:lnTo>
                  <a:lnTo>
                    <a:pt x="101072" y="96804"/>
                  </a:lnTo>
                  <a:lnTo>
                    <a:pt x="102901" y="98024"/>
                  </a:lnTo>
                  <a:lnTo>
                    <a:pt x="105339" y="104729"/>
                  </a:lnTo>
                  <a:lnTo>
                    <a:pt x="107777" y="107168"/>
                  </a:lnTo>
                  <a:lnTo>
                    <a:pt x="107168" y="108996"/>
                  </a:lnTo>
                  <a:lnTo>
                    <a:pt x="104729" y="110825"/>
                  </a:lnTo>
                  <a:lnTo>
                    <a:pt x="104120" y="112044"/>
                  </a:lnTo>
                  <a:lnTo>
                    <a:pt x="104729" y="112044"/>
                  </a:lnTo>
                  <a:lnTo>
                    <a:pt x="108387" y="111435"/>
                  </a:lnTo>
                  <a:lnTo>
                    <a:pt x="110825" y="111435"/>
                  </a:lnTo>
                  <a:lnTo>
                    <a:pt x="110825" y="109606"/>
                  </a:lnTo>
                  <a:close/>
                  <a:moveTo>
                    <a:pt x="46817" y="77907"/>
                  </a:moveTo>
                  <a:lnTo>
                    <a:pt x="49865" y="76688"/>
                  </a:lnTo>
                  <a:lnTo>
                    <a:pt x="49865" y="76688"/>
                  </a:lnTo>
                  <a:lnTo>
                    <a:pt x="48037" y="75468"/>
                  </a:lnTo>
                  <a:lnTo>
                    <a:pt x="43769" y="75468"/>
                  </a:lnTo>
                  <a:lnTo>
                    <a:pt x="41331" y="76078"/>
                  </a:lnTo>
                  <a:lnTo>
                    <a:pt x="40112" y="77297"/>
                  </a:lnTo>
                  <a:lnTo>
                    <a:pt x="40721" y="77907"/>
                  </a:lnTo>
                  <a:lnTo>
                    <a:pt x="43160" y="78516"/>
                  </a:lnTo>
                  <a:lnTo>
                    <a:pt x="46817" y="77907"/>
                  </a:lnTo>
                  <a:close/>
                  <a:moveTo>
                    <a:pt x="32187" y="90099"/>
                  </a:moveTo>
                  <a:lnTo>
                    <a:pt x="29139" y="86441"/>
                  </a:lnTo>
                  <a:lnTo>
                    <a:pt x="27310" y="80955"/>
                  </a:lnTo>
                  <a:lnTo>
                    <a:pt x="26091" y="78516"/>
                  </a:lnTo>
                  <a:lnTo>
                    <a:pt x="26701" y="75468"/>
                  </a:lnTo>
                  <a:lnTo>
                    <a:pt x="24872" y="73030"/>
                  </a:lnTo>
                  <a:lnTo>
                    <a:pt x="21214" y="70592"/>
                  </a:lnTo>
                  <a:lnTo>
                    <a:pt x="19385" y="71201"/>
                  </a:lnTo>
                  <a:lnTo>
                    <a:pt x="19995" y="77907"/>
                  </a:lnTo>
                  <a:lnTo>
                    <a:pt x="18776" y="81564"/>
                  </a:lnTo>
                  <a:lnTo>
                    <a:pt x="13899" y="88270"/>
                  </a:lnTo>
                  <a:lnTo>
                    <a:pt x="14509" y="90708"/>
                  </a:lnTo>
                  <a:lnTo>
                    <a:pt x="14509" y="90708"/>
                  </a:lnTo>
                  <a:lnTo>
                    <a:pt x="15118" y="91928"/>
                  </a:lnTo>
                  <a:lnTo>
                    <a:pt x="12070" y="94366"/>
                  </a:lnTo>
                  <a:lnTo>
                    <a:pt x="12070" y="92537"/>
                  </a:lnTo>
                  <a:lnTo>
                    <a:pt x="8413" y="93147"/>
                  </a:lnTo>
                  <a:lnTo>
                    <a:pt x="10241" y="96195"/>
                  </a:lnTo>
                  <a:lnTo>
                    <a:pt x="13899" y="98633"/>
                  </a:lnTo>
                  <a:lnTo>
                    <a:pt x="15728" y="99243"/>
                  </a:lnTo>
                  <a:lnTo>
                    <a:pt x="17557" y="98024"/>
                  </a:lnTo>
                  <a:lnTo>
                    <a:pt x="17557" y="101072"/>
                  </a:lnTo>
                  <a:lnTo>
                    <a:pt x="19385" y="103510"/>
                  </a:lnTo>
                  <a:lnTo>
                    <a:pt x="19995" y="105948"/>
                  </a:lnTo>
                  <a:lnTo>
                    <a:pt x="21824" y="104120"/>
                  </a:lnTo>
                  <a:lnTo>
                    <a:pt x="25481" y="102900"/>
                  </a:lnTo>
                  <a:lnTo>
                    <a:pt x="26701" y="101681"/>
                  </a:lnTo>
                  <a:lnTo>
                    <a:pt x="30968" y="99243"/>
                  </a:lnTo>
                  <a:lnTo>
                    <a:pt x="30968" y="98024"/>
                  </a:lnTo>
                  <a:lnTo>
                    <a:pt x="31577" y="94366"/>
                  </a:lnTo>
                  <a:lnTo>
                    <a:pt x="32187" y="90099"/>
                  </a:lnTo>
                  <a:close/>
                  <a:moveTo>
                    <a:pt x="73030" y="59619"/>
                  </a:moveTo>
                  <a:lnTo>
                    <a:pt x="71201" y="56571"/>
                  </a:lnTo>
                  <a:lnTo>
                    <a:pt x="70592" y="57180"/>
                  </a:lnTo>
                  <a:lnTo>
                    <a:pt x="69982" y="59619"/>
                  </a:lnTo>
                  <a:lnTo>
                    <a:pt x="68153" y="62057"/>
                  </a:lnTo>
                  <a:lnTo>
                    <a:pt x="71201" y="61448"/>
                  </a:lnTo>
                  <a:lnTo>
                    <a:pt x="73640" y="62057"/>
                  </a:lnTo>
                  <a:lnTo>
                    <a:pt x="77297" y="65105"/>
                  </a:lnTo>
                  <a:lnTo>
                    <a:pt x="81565" y="66324"/>
                  </a:lnTo>
                  <a:lnTo>
                    <a:pt x="83393" y="69982"/>
                  </a:lnTo>
                  <a:lnTo>
                    <a:pt x="87051" y="73640"/>
                  </a:lnTo>
                  <a:lnTo>
                    <a:pt x="87051" y="77297"/>
                  </a:lnTo>
                  <a:lnTo>
                    <a:pt x="84613" y="80955"/>
                  </a:lnTo>
                  <a:lnTo>
                    <a:pt x="84003" y="85222"/>
                  </a:lnTo>
                  <a:lnTo>
                    <a:pt x="80345" y="85832"/>
                  </a:lnTo>
                  <a:lnTo>
                    <a:pt x="80955" y="86441"/>
                  </a:lnTo>
                  <a:lnTo>
                    <a:pt x="82784" y="88270"/>
                  </a:lnTo>
                  <a:lnTo>
                    <a:pt x="83393" y="90708"/>
                  </a:lnTo>
                  <a:lnTo>
                    <a:pt x="84613" y="91928"/>
                  </a:lnTo>
                  <a:lnTo>
                    <a:pt x="84613" y="87660"/>
                  </a:lnTo>
                  <a:lnTo>
                    <a:pt x="86441" y="82784"/>
                  </a:lnTo>
                  <a:lnTo>
                    <a:pt x="88880" y="74859"/>
                  </a:lnTo>
                  <a:lnTo>
                    <a:pt x="88270" y="73030"/>
                  </a:lnTo>
                  <a:lnTo>
                    <a:pt x="86441" y="71201"/>
                  </a:lnTo>
                  <a:lnTo>
                    <a:pt x="82174" y="65715"/>
                  </a:lnTo>
                  <a:lnTo>
                    <a:pt x="77907" y="63886"/>
                  </a:lnTo>
                  <a:lnTo>
                    <a:pt x="73030" y="59619"/>
                  </a:lnTo>
                  <a:close/>
                  <a:moveTo>
                    <a:pt x="19385" y="11460"/>
                  </a:moveTo>
                  <a:lnTo>
                    <a:pt x="16337" y="9022"/>
                  </a:lnTo>
                  <a:lnTo>
                    <a:pt x="15118" y="11460"/>
                  </a:lnTo>
                  <a:lnTo>
                    <a:pt x="15118" y="12070"/>
                  </a:lnTo>
                  <a:lnTo>
                    <a:pt x="14509" y="13899"/>
                  </a:lnTo>
                  <a:lnTo>
                    <a:pt x="11461" y="16337"/>
                  </a:lnTo>
                  <a:lnTo>
                    <a:pt x="8413" y="16947"/>
                  </a:lnTo>
                  <a:lnTo>
                    <a:pt x="4145" y="13289"/>
                  </a:lnTo>
                  <a:lnTo>
                    <a:pt x="2926" y="12680"/>
                  </a:lnTo>
                  <a:lnTo>
                    <a:pt x="7803" y="19385"/>
                  </a:lnTo>
                  <a:lnTo>
                    <a:pt x="9632" y="19995"/>
                  </a:lnTo>
                  <a:lnTo>
                    <a:pt x="12070" y="19995"/>
                  </a:lnTo>
                  <a:lnTo>
                    <a:pt x="17557" y="18166"/>
                  </a:lnTo>
                  <a:lnTo>
                    <a:pt x="27310" y="15118"/>
                  </a:lnTo>
                  <a:lnTo>
                    <a:pt x="37673" y="13899"/>
                  </a:lnTo>
                  <a:lnTo>
                    <a:pt x="38283" y="12680"/>
                  </a:lnTo>
                  <a:lnTo>
                    <a:pt x="37673" y="10851"/>
                  </a:lnTo>
                  <a:lnTo>
                    <a:pt x="32797" y="12070"/>
                  </a:lnTo>
                  <a:lnTo>
                    <a:pt x="26701" y="11460"/>
                  </a:lnTo>
                  <a:lnTo>
                    <a:pt x="25481" y="12680"/>
                  </a:lnTo>
                  <a:lnTo>
                    <a:pt x="23043" y="12680"/>
                  </a:lnTo>
                  <a:lnTo>
                    <a:pt x="19385" y="11460"/>
                  </a:lnTo>
                  <a:close/>
                  <a:moveTo>
                    <a:pt x="56571" y="43160"/>
                  </a:moveTo>
                  <a:lnTo>
                    <a:pt x="57790" y="41331"/>
                  </a:lnTo>
                  <a:lnTo>
                    <a:pt x="60229" y="30358"/>
                  </a:lnTo>
                  <a:lnTo>
                    <a:pt x="65105" y="26700"/>
                  </a:lnTo>
                  <a:lnTo>
                    <a:pt x="65715" y="19385"/>
                  </a:lnTo>
                  <a:lnTo>
                    <a:pt x="62667" y="16337"/>
                  </a:lnTo>
                  <a:lnTo>
                    <a:pt x="60229" y="15118"/>
                  </a:lnTo>
                  <a:lnTo>
                    <a:pt x="59619" y="13899"/>
                  </a:lnTo>
                  <a:lnTo>
                    <a:pt x="60229" y="12680"/>
                  </a:lnTo>
                  <a:lnTo>
                    <a:pt x="59009" y="12070"/>
                  </a:lnTo>
                  <a:lnTo>
                    <a:pt x="57181" y="10851"/>
                  </a:lnTo>
                  <a:lnTo>
                    <a:pt x="54742" y="7193"/>
                  </a:lnTo>
                  <a:lnTo>
                    <a:pt x="52304" y="4755"/>
                  </a:lnTo>
                  <a:lnTo>
                    <a:pt x="48037" y="4145"/>
                  </a:lnTo>
                  <a:lnTo>
                    <a:pt x="44379" y="3536"/>
                  </a:lnTo>
                  <a:lnTo>
                    <a:pt x="41941" y="2926"/>
                  </a:lnTo>
                  <a:lnTo>
                    <a:pt x="38893" y="4755"/>
                  </a:lnTo>
                  <a:lnTo>
                    <a:pt x="43769" y="4755"/>
                  </a:lnTo>
                  <a:lnTo>
                    <a:pt x="52913" y="6584"/>
                  </a:lnTo>
                  <a:lnTo>
                    <a:pt x="57181" y="15728"/>
                  </a:lnTo>
                  <a:lnTo>
                    <a:pt x="60229" y="18166"/>
                  </a:lnTo>
                  <a:lnTo>
                    <a:pt x="60838" y="20604"/>
                  </a:lnTo>
                  <a:lnTo>
                    <a:pt x="59619" y="23043"/>
                  </a:lnTo>
                  <a:lnTo>
                    <a:pt x="59619" y="25481"/>
                  </a:lnTo>
                  <a:lnTo>
                    <a:pt x="57790" y="28529"/>
                  </a:lnTo>
                  <a:lnTo>
                    <a:pt x="57181" y="33406"/>
                  </a:lnTo>
                  <a:lnTo>
                    <a:pt x="55352" y="35844"/>
                  </a:lnTo>
                  <a:lnTo>
                    <a:pt x="51085" y="38892"/>
                  </a:lnTo>
                  <a:lnTo>
                    <a:pt x="53523" y="40112"/>
                  </a:lnTo>
                  <a:lnTo>
                    <a:pt x="55352" y="43769"/>
                  </a:lnTo>
                  <a:lnTo>
                    <a:pt x="56571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2" name="자유형: 도형 201">
              <a:extLst>
                <a:ext uri="{FF2B5EF4-FFF2-40B4-BE49-F238E27FC236}">
                  <a16:creationId xmlns:a16="http://schemas.microsoft.com/office/drawing/2014/main" id="{5892EBB3-E736-4169-BD86-F55D872D738B}"/>
                </a:ext>
              </a:extLst>
            </p:cNvPr>
            <p:cNvSpPr/>
            <p:nvPr/>
          </p:nvSpPr>
          <p:spPr>
            <a:xfrm>
              <a:off x="4359898" y="2863221"/>
              <a:ext cx="11411" cy="5706"/>
            </a:xfrm>
            <a:custGeom>
              <a:avLst/>
              <a:gdLst>
                <a:gd name="connsiteX0" fmla="*/ 7803 w 12192"/>
                <a:gd name="connsiteY0" fmla="*/ 6584 h 6096"/>
                <a:gd name="connsiteX1" fmla="*/ 10241 w 12192"/>
                <a:gd name="connsiteY1" fmla="*/ 2926 h 6096"/>
                <a:gd name="connsiteX2" fmla="*/ 9632 w 12192"/>
                <a:gd name="connsiteY2" fmla="*/ 2926 h 6096"/>
                <a:gd name="connsiteX3" fmla="*/ 6584 w 12192"/>
                <a:gd name="connsiteY3" fmla="*/ 5974 h 6096"/>
                <a:gd name="connsiteX4" fmla="*/ 2926 w 12192"/>
                <a:gd name="connsiteY4" fmla="*/ 7193 h 6096"/>
                <a:gd name="connsiteX5" fmla="*/ 3536 w 12192"/>
                <a:gd name="connsiteY5" fmla="*/ 7803 h 6096"/>
                <a:gd name="connsiteX6" fmla="*/ 4145 w 12192"/>
                <a:gd name="connsiteY6" fmla="*/ 7803 h 6096"/>
                <a:gd name="connsiteX7" fmla="*/ 7803 w 12192"/>
                <a:gd name="connsiteY7" fmla="*/ 658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" h="6096">
                  <a:moveTo>
                    <a:pt x="7803" y="6584"/>
                  </a:moveTo>
                  <a:lnTo>
                    <a:pt x="10241" y="2926"/>
                  </a:lnTo>
                  <a:lnTo>
                    <a:pt x="9632" y="2926"/>
                  </a:lnTo>
                  <a:lnTo>
                    <a:pt x="6584" y="5974"/>
                  </a:lnTo>
                  <a:lnTo>
                    <a:pt x="2926" y="7193"/>
                  </a:lnTo>
                  <a:lnTo>
                    <a:pt x="3536" y="7803"/>
                  </a:lnTo>
                  <a:lnTo>
                    <a:pt x="4145" y="7803"/>
                  </a:lnTo>
                  <a:lnTo>
                    <a:pt x="7803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3" name="자유형: 도형 202">
              <a:extLst>
                <a:ext uri="{FF2B5EF4-FFF2-40B4-BE49-F238E27FC236}">
                  <a16:creationId xmlns:a16="http://schemas.microsoft.com/office/drawing/2014/main" id="{75026574-3D59-4D60-A086-0EDDB39E62AF}"/>
                </a:ext>
              </a:extLst>
            </p:cNvPr>
            <p:cNvSpPr/>
            <p:nvPr/>
          </p:nvSpPr>
          <p:spPr>
            <a:xfrm>
              <a:off x="4443770" y="3554745"/>
              <a:ext cx="11411" cy="11411"/>
            </a:xfrm>
            <a:custGeom>
              <a:avLst/>
              <a:gdLst>
                <a:gd name="connsiteX0" fmla="*/ 7803 w 12192"/>
                <a:gd name="connsiteY0" fmla="*/ 12070 h 12192"/>
                <a:gd name="connsiteX1" fmla="*/ 10241 w 12192"/>
                <a:gd name="connsiteY1" fmla="*/ 9632 h 12192"/>
                <a:gd name="connsiteX2" fmla="*/ 8413 w 12192"/>
                <a:gd name="connsiteY2" fmla="*/ 7803 h 12192"/>
                <a:gd name="connsiteX3" fmla="*/ 4755 w 12192"/>
                <a:gd name="connsiteY3" fmla="*/ 2926 h 12192"/>
                <a:gd name="connsiteX4" fmla="*/ 2926 w 12192"/>
                <a:gd name="connsiteY4" fmla="*/ 3536 h 12192"/>
                <a:gd name="connsiteX5" fmla="*/ 2926 w 12192"/>
                <a:gd name="connsiteY5" fmla="*/ 9632 h 12192"/>
                <a:gd name="connsiteX6" fmla="*/ 3536 w 12192"/>
                <a:gd name="connsiteY6" fmla="*/ 11460 h 12192"/>
                <a:gd name="connsiteX7" fmla="*/ 6584 w 12192"/>
                <a:gd name="connsiteY7" fmla="*/ 13289 h 12192"/>
                <a:gd name="connsiteX8" fmla="*/ 7803 w 12192"/>
                <a:gd name="connsiteY8" fmla="*/ 1207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7803" y="12070"/>
                  </a:moveTo>
                  <a:lnTo>
                    <a:pt x="10241" y="9632"/>
                  </a:lnTo>
                  <a:lnTo>
                    <a:pt x="8413" y="7803"/>
                  </a:lnTo>
                  <a:lnTo>
                    <a:pt x="4755" y="2926"/>
                  </a:lnTo>
                  <a:lnTo>
                    <a:pt x="2926" y="3536"/>
                  </a:lnTo>
                  <a:lnTo>
                    <a:pt x="2926" y="9632"/>
                  </a:lnTo>
                  <a:lnTo>
                    <a:pt x="3536" y="11460"/>
                  </a:lnTo>
                  <a:lnTo>
                    <a:pt x="6584" y="13289"/>
                  </a:lnTo>
                  <a:lnTo>
                    <a:pt x="7803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4" name="자유형: 도형 203">
              <a:extLst>
                <a:ext uri="{FF2B5EF4-FFF2-40B4-BE49-F238E27FC236}">
                  <a16:creationId xmlns:a16="http://schemas.microsoft.com/office/drawing/2014/main" id="{8E119790-A3AB-4135-A0E1-688C2494DBD2}"/>
                </a:ext>
              </a:extLst>
            </p:cNvPr>
            <p:cNvSpPr/>
            <p:nvPr/>
          </p:nvSpPr>
          <p:spPr>
            <a:xfrm>
              <a:off x="7718811" y="4451102"/>
              <a:ext cx="45645" cy="39940"/>
            </a:xfrm>
            <a:custGeom>
              <a:avLst/>
              <a:gdLst>
                <a:gd name="connsiteX0" fmla="*/ 21214 w 48768"/>
                <a:gd name="connsiteY0" fmla="*/ 39502 h 42672"/>
                <a:gd name="connsiteX1" fmla="*/ 18776 w 48768"/>
                <a:gd name="connsiteY1" fmla="*/ 37064 h 42672"/>
                <a:gd name="connsiteX2" fmla="*/ 16338 w 48768"/>
                <a:gd name="connsiteY2" fmla="*/ 37064 h 42672"/>
                <a:gd name="connsiteX3" fmla="*/ 16338 w 48768"/>
                <a:gd name="connsiteY3" fmla="*/ 38283 h 42672"/>
                <a:gd name="connsiteX4" fmla="*/ 16947 w 48768"/>
                <a:gd name="connsiteY4" fmla="*/ 40721 h 42672"/>
                <a:gd name="connsiteX5" fmla="*/ 23653 w 48768"/>
                <a:gd name="connsiteY5" fmla="*/ 41941 h 42672"/>
                <a:gd name="connsiteX6" fmla="*/ 21214 w 48768"/>
                <a:gd name="connsiteY6" fmla="*/ 39502 h 42672"/>
                <a:gd name="connsiteX7" fmla="*/ 44989 w 48768"/>
                <a:gd name="connsiteY7" fmla="*/ 30358 h 42672"/>
                <a:gd name="connsiteX8" fmla="*/ 44379 w 48768"/>
                <a:gd name="connsiteY8" fmla="*/ 30358 h 42672"/>
                <a:gd name="connsiteX9" fmla="*/ 43160 w 48768"/>
                <a:gd name="connsiteY9" fmla="*/ 30968 h 42672"/>
                <a:gd name="connsiteX10" fmla="*/ 42550 w 48768"/>
                <a:gd name="connsiteY10" fmla="*/ 32187 h 42672"/>
                <a:gd name="connsiteX11" fmla="*/ 41941 w 48768"/>
                <a:gd name="connsiteY11" fmla="*/ 34016 h 42672"/>
                <a:gd name="connsiteX12" fmla="*/ 40112 w 48768"/>
                <a:gd name="connsiteY12" fmla="*/ 34016 h 42672"/>
                <a:gd name="connsiteX13" fmla="*/ 38893 w 48768"/>
                <a:gd name="connsiteY13" fmla="*/ 34016 h 42672"/>
                <a:gd name="connsiteX14" fmla="*/ 36454 w 48768"/>
                <a:gd name="connsiteY14" fmla="*/ 34016 h 42672"/>
                <a:gd name="connsiteX15" fmla="*/ 41331 w 48768"/>
                <a:gd name="connsiteY15" fmla="*/ 37064 h 42672"/>
                <a:gd name="connsiteX16" fmla="*/ 44379 w 48768"/>
                <a:gd name="connsiteY16" fmla="*/ 40112 h 42672"/>
                <a:gd name="connsiteX17" fmla="*/ 45598 w 48768"/>
                <a:gd name="connsiteY17" fmla="*/ 41331 h 42672"/>
                <a:gd name="connsiteX18" fmla="*/ 46208 w 48768"/>
                <a:gd name="connsiteY18" fmla="*/ 40112 h 42672"/>
                <a:gd name="connsiteX19" fmla="*/ 46818 w 48768"/>
                <a:gd name="connsiteY19" fmla="*/ 35845 h 42672"/>
                <a:gd name="connsiteX20" fmla="*/ 44989 w 48768"/>
                <a:gd name="connsiteY20" fmla="*/ 30358 h 42672"/>
                <a:gd name="connsiteX21" fmla="*/ 10851 w 48768"/>
                <a:gd name="connsiteY21" fmla="*/ 23653 h 42672"/>
                <a:gd name="connsiteX22" fmla="*/ 12070 w 48768"/>
                <a:gd name="connsiteY22" fmla="*/ 21824 h 42672"/>
                <a:gd name="connsiteX23" fmla="*/ 10851 w 48768"/>
                <a:gd name="connsiteY23" fmla="*/ 17557 h 42672"/>
                <a:gd name="connsiteX24" fmla="*/ 8413 w 48768"/>
                <a:gd name="connsiteY24" fmla="*/ 12680 h 42672"/>
                <a:gd name="connsiteX25" fmla="*/ 9022 w 48768"/>
                <a:gd name="connsiteY25" fmla="*/ 4145 h 42672"/>
                <a:gd name="connsiteX26" fmla="*/ 7803 w 48768"/>
                <a:gd name="connsiteY26" fmla="*/ 2926 h 42672"/>
                <a:gd name="connsiteX27" fmla="*/ 5974 w 48768"/>
                <a:gd name="connsiteY27" fmla="*/ 2926 h 42672"/>
                <a:gd name="connsiteX28" fmla="*/ 5365 w 48768"/>
                <a:gd name="connsiteY28" fmla="*/ 3536 h 42672"/>
                <a:gd name="connsiteX29" fmla="*/ 4755 w 48768"/>
                <a:gd name="connsiteY29" fmla="*/ 5365 h 42672"/>
                <a:gd name="connsiteX30" fmla="*/ 2926 w 48768"/>
                <a:gd name="connsiteY30" fmla="*/ 17557 h 42672"/>
                <a:gd name="connsiteX31" fmla="*/ 5365 w 48768"/>
                <a:gd name="connsiteY31" fmla="*/ 21214 h 42672"/>
                <a:gd name="connsiteX32" fmla="*/ 7194 w 48768"/>
                <a:gd name="connsiteY32" fmla="*/ 21824 h 42672"/>
                <a:gd name="connsiteX33" fmla="*/ 10242 w 48768"/>
                <a:gd name="connsiteY33" fmla="*/ 24262 h 42672"/>
                <a:gd name="connsiteX34" fmla="*/ 10851 w 48768"/>
                <a:gd name="connsiteY34" fmla="*/ 2365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8768" h="42672">
                  <a:moveTo>
                    <a:pt x="21214" y="39502"/>
                  </a:moveTo>
                  <a:lnTo>
                    <a:pt x="18776" y="37064"/>
                  </a:lnTo>
                  <a:lnTo>
                    <a:pt x="16338" y="37064"/>
                  </a:lnTo>
                  <a:lnTo>
                    <a:pt x="16338" y="38283"/>
                  </a:lnTo>
                  <a:lnTo>
                    <a:pt x="16947" y="40721"/>
                  </a:lnTo>
                  <a:lnTo>
                    <a:pt x="23653" y="41941"/>
                  </a:lnTo>
                  <a:lnTo>
                    <a:pt x="21214" y="39502"/>
                  </a:lnTo>
                  <a:close/>
                  <a:moveTo>
                    <a:pt x="44989" y="30358"/>
                  </a:moveTo>
                  <a:lnTo>
                    <a:pt x="44379" y="30358"/>
                  </a:lnTo>
                  <a:lnTo>
                    <a:pt x="43160" y="30968"/>
                  </a:lnTo>
                  <a:lnTo>
                    <a:pt x="42550" y="32187"/>
                  </a:lnTo>
                  <a:lnTo>
                    <a:pt x="41941" y="34016"/>
                  </a:lnTo>
                  <a:lnTo>
                    <a:pt x="40112" y="34016"/>
                  </a:lnTo>
                  <a:lnTo>
                    <a:pt x="38893" y="34016"/>
                  </a:lnTo>
                  <a:lnTo>
                    <a:pt x="36454" y="34016"/>
                  </a:lnTo>
                  <a:lnTo>
                    <a:pt x="41331" y="37064"/>
                  </a:lnTo>
                  <a:lnTo>
                    <a:pt x="44379" y="40112"/>
                  </a:lnTo>
                  <a:lnTo>
                    <a:pt x="45598" y="41331"/>
                  </a:lnTo>
                  <a:lnTo>
                    <a:pt x="46208" y="40112"/>
                  </a:lnTo>
                  <a:lnTo>
                    <a:pt x="46818" y="35845"/>
                  </a:lnTo>
                  <a:lnTo>
                    <a:pt x="44989" y="30358"/>
                  </a:lnTo>
                  <a:close/>
                  <a:moveTo>
                    <a:pt x="10851" y="23653"/>
                  </a:moveTo>
                  <a:lnTo>
                    <a:pt x="12070" y="21824"/>
                  </a:lnTo>
                  <a:lnTo>
                    <a:pt x="10851" y="17557"/>
                  </a:lnTo>
                  <a:lnTo>
                    <a:pt x="8413" y="12680"/>
                  </a:lnTo>
                  <a:lnTo>
                    <a:pt x="9022" y="4145"/>
                  </a:lnTo>
                  <a:lnTo>
                    <a:pt x="7803" y="2926"/>
                  </a:lnTo>
                  <a:lnTo>
                    <a:pt x="5974" y="2926"/>
                  </a:lnTo>
                  <a:lnTo>
                    <a:pt x="5365" y="3536"/>
                  </a:lnTo>
                  <a:lnTo>
                    <a:pt x="4755" y="5365"/>
                  </a:lnTo>
                  <a:lnTo>
                    <a:pt x="2926" y="17557"/>
                  </a:lnTo>
                  <a:lnTo>
                    <a:pt x="5365" y="21214"/>
                  </a:lnTo>
                  <a:lnTo>
                    <a:pt x="7194" y="21824"/>
                  </a:lnTo>
                  <a:lnTo>
                    <a:pt x="10242" y="24262"/>
                  </a:lnTo>
                  <a:lnTo>
                    <a:pt x="10851" y="2365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5" name="자유형: 도형 204">
              <a:extLst>
                <a:ext uri="{FF2B5EF4-FFF2-40B4-BE49-F238E27FC236}">
                  <a16:creationId xmlns:a16="http://schemas.microsoft.com/office/drawing/2014/main" id="{71A6D60D-E4C6-47C2-A291-9C5EDC4AA3D7}"/>
                </a:ext>
              </a:extLst>
            </p:cNvPr>
            <p:cNvSpPr/>
            <p:nvPr/>
          </p:nvSpPr>
          <p:spPr>
            <a:xfrm>
              <a:off x="5539254" y="3414387"/>
              <a:ext cx="85585" cy="91290"/>
            </a:xfrm>
            <a:custGeom>
              <a:avLst/>
              <a:gdLst>
                <a:gd name="connsiteX0" fmla="*/ 35235 w 91440"/>
                <a:gd name="connsiteY0" fmla="*/ 93147 h 97536"/>
                <a:gd name="connsiteX1" fmla="*/ 35845 w 91440"/>
                <a:gd name="connsiteY1" fmla="*/ 90709 h 97536"/>
                <a:gd name="connsiteX2" fmla="*/ 34625 w 91440"/>
                <a:gd name="connsiteY2" fmla="*/ 87051 h 97536"/>
                <a:gd name="connsiteX3" fmla="*/ 32797 w 91440"/>
                <a:gd name="connsiteY3" fmla="*/ 86441 h 97536"/>
                <a:gd name="connsiteX4" fmla="*/ 29139 w 91440"/>
                <a:gd name="connsiteY4" fmla="*/ 88880 h 97536"/>
                <a:gd name="connsiteX5" fmla="*/ 28529 w 91440"/>
                <a:gd name="connsiteY5" fmla="*/ 90709 h 97536"/>
                <a:gd name="connsiteX6" fmla="*/ 29139 w 91440"/>
                <a:gd name="connsiteY6" fmla="*/ 92537 h 97536"/>
                <a:gd name="connsiteX7" fmla="*/ 30968 w 91440"/>
                <a:gd name="connsiteY7" fmla="*/ 94366 h 97536"/>
                <a:gd name="connsiteX8" fmla="*/ 32797 w 91440"/>
                <a:gd name="connsiteY8" fmla="*/ 94976 h 97536"/>
                <a:gd name="connsiteX9" fmla="*/ 35235 w 91440"/>
                <a:gd name="connsiteY9" fmla="*/ 93147 h 97536"/>
                <a:gd name="connsiteX10" fmla="*/ 73640 w 91440"/>
                <a:gd name="connsiteY10" fmla="*/ 82784 h 97536"/>
                <a:gd name="connsiteX11" fmla="*/ 76078 w 91440"/>
                <a:gd name="connsiteY11" fmla="*/ 81565 h 97536"/>
                <a:gd name="connsiteX12" fmla="*/ 76078 w 91440"/>
                <a:gd name="connsiteY12" fmla="*/ 77297 h 97536"/>
                <a:gd name="connsiteX13" fmla="*/ 75469 w 91440"/>
                <a:gd name="connsiteY13" fmla="*/ 75469 h 97536"/>
                <a:gd name="connsiteX14" fmla="*/ 73030 w 91440"/>
                <a:gd name="connsiteY14" fmla="*/ 75469 h 97536"/>
                <a:gd name="connsiteX15" fmla="*/ 71811 w 91440"/>
                <a:gd name="connsiteY15" fmla="*/ 77907 h 97536"/>
                <a:gd name="connsiteX16" fmla="*/ 71811 w 91440"/>
                <a:gd name="connsiteY16" fmla="*/ 78517 h 97536"/>
                <a:gd name="connsiteX17" fmla="*/ 71811 w 91440"/>
                <a:gd name="connsiteY17" fmla="*/ 80955 h 97536"/>
                <a:gd name="connsiteX18" fmla="*/ 73030 w 91440"/>
                <a:gd name="connsiteY18" fmla="*/ 82784 h 97536"/>
                <a:gd name="connsiteX19" fmla="*/ 73640 w 91440"/>
                <a:gd name="connsiteY19" fmla="*/ 82784 h 97536"/>
                <a:gd name="connsiteX20" fmla="*/ 65105 w 91440"/>
                <a:gd name="connsiteY20" fmla="*/ 87661 h 97536"/>
                <a:gd name="connsiteX21" fmla="*/ 62057 w 91440"/>
                <a:gd name="connsiteY21" fmla="*/ 82174 h 97536"/>
                <a:gd name="connsiteX22" fmla="*/ 60229 w 91440"/>
                <a:gd name="connsiteY22" fmla="*/ 81565 h 97536"/>
                <a:gd name="connsiteX23" fmla="*/ 56571 w 91440"/>
                <a:gd name="connsiteY23" fmla="*/ 77297 h 97536"/>
                <a:gd name="connsiteX24" fmla="*/ 56571 w 91440"/>
                <a:gd name="connsiteY24" fmla="*/ 75469 h 97536"/>
                <a:gd name="connsiteX25" fmla="*/ 54742 w 91440"/>
                <a:gd name="connsiteY25" fmla="*/ 74859 h 97536"/>
                <a:gd name="connsiteX26" fmla="*/ 54742 w 91440"/>
                <a:gd name="connsiteY26" fmla="*/ 76078 h 97536"/>
                <a:gd name="connsiteX27" fmla="*/ 54742 w 91440"/>
                <a:gd name="connsiteY27" fmla="*/ 78517 h 97536"/>
                <a:gd name="connsiteX28" fmla="*/ 53523 w 91440"/>
                <a:gd name="connsiteY28" fmla="*/ 81565 h 97536"/>
                <a:gd name="connsiteX29" fmla="*/ 53523 w 91440"/>
                <a:gd name="connsiteY29" fmla="*/ 84613 h 97536"/>
                <a:gd name="connsiteX30" fmla="*/ 55961 w 91440"/>
                <a:gd name="connsiteY30" fmla="*/ 89489 h 97536"/>
                <a:gd name="connsiteX31" fmla="*/ 58400 w 91440"/>
                <a:gd name="connsiteY31" fmla="*/ 90709 h 97536"/>
                <a:gd name="connsiteX32" fmla="*/ 62667 w 91440"/>
                <a:gd name="connsiteY32" fmla="*/ 91318 h 97536"/>
                <a:gd name="connsiteX33" fmla="*/ 65105 w 91440"/>
                <a:gd name="connsiteY33" fmla="*/ 87661 h 97536"/>
                <a:gd name="connsiteX34" fmla="*/ 84003 w 91440"/>
                <a:gd name="connsiteY34" fmla="*/ 40112 h 97536"/>
                <a:gd name="connsiteX35" fmla="*/ 84003 w 91440"/>
                <a:gd name="connsiteY35" fmla="*/ 43160 h 97536"/>
                <a:gd name="connsiteX36" fmla="*/ 82174 w 91440"/>
                <a:gd name="connsiteY36" fmla="*/ 47427 h 97536"/>
                <a:gd name="connsiteX37" fmla="*/ 85222 w 91440"/>
                <a:gd name="connsiteY37" fmla="*/ 49256 h 97536"/>
                <a:gd name="connsiteX38" fmla="*/ 87051 w 91440"/>
                <a:gd name="connsiteY38" fmla="*/ 49865 h 97536"/>
                <a:gd name="connsiteX39" fmla="*/ 90709 w 91440"/>
                <a:gd name="connsiteY39" fmla="*/ 47427 h 97536"/>
                <a:gd name="connsiteX40" fmla="*/ 91928 w 91440"/>
                <a:gd name="connsiteY40" fmla="*/ 44379 h 97536"/>
                <a:gd name="connsiteX41" fmla="*/ 91318 w 91440"/>
                <a:gd name="connsiteY41" fmla="*/ 42550 h 97536"/>
                <a:gd name="connsiteX42" fmla="*/ 89489 w 91440"/>
                <a:gd name="connsiteY42" fmla="*/ 40721 h 97536"/>
                <a:gd name="connsiteX43" fmla="*/ 87661 w 91440"/>
                <a:gd name="connsiteY43" fmla="*/ 40112 h 97536"/>
                <a:gd name="connsiteX44" fmla="*/ 87051 w 91440"/>
                <a:gd name="connsiteY44" fmla="*/ 40721 h 97536"/>
                <a:gd name="connsiteX45" fmla="*/ 84003 w 91440"/>
                <a:gd name="connsiteY45" fmla="*/ 40112 h 97536"/>
                <a:gd name="connsiteX46" fmla="*/ 44989 w 91440"/>
                <a:gd name="connsiteY46" fmla="*/ 24872 h 97536"/>
                <a:gd name="connsiteX47" fmla="*/ 38893 w 91440"/>
                <a:gd name="connsiteY47" fmla="*/ 24262 h 97536"/>
                <a:gd name="connsiteX48" fmla="*/ 35235 w 91440"/>
                <a:gd name="connsiteY48" fmla="*/ 23043 h 97536"/>
                <a:gd name="connsiteX49" fmla="*/ 34625 w 91440"/>
                <a:gd name="connsiteY49" fmla="*/ 23043 h 97536"/>
                <a:gd name="connsiteX50" fmla="*/ 34625 w 91440"/>
                <a:gd name="connsiteY50" fmla="*/ 24872 h 97536"/>
                <a:gd name="connsiteX51" fmla="*/ 37064 w 91440"/>
                <a:gd name="connsiteY51" fmla="*/ 29749 h 97536"/>
                <a:gd name="connsiteX52" fmla="*/ 38283 w 91440"/>
                <a:gd name="connsiteY52" fmla="*/ 26701 h 97536"/>
                <a:gd name="connsiteX53" fmla="*/ 39502 w 91440"/>
                <a:gd name="connsiteY53" fmla="*/ 26091 h 97536"/>
                <a:gd name="connsiteX54" fmla="*/ 44379 w 91440"/>
                <a:gd name="connsiteY54" fmla="*/ 27310 h 97536"/>
                <a:gd name="connsiteX55" fmla="*/ 46817 w 91440"/>
                <a:gd name="connsiteY55" fmla="*/ 26701 h 97536"/>
                <a:gd name="connsiteX56" fmla="*/ 46208 w 91440"/>
                <a:gd name="connsiteY56" fmla="*/ 26091 h 97536"/>
                <a:gd name="connsiteX57" fmla="*/ 44989 w 91440"/>
                <a:gd name="connsiteY57" fmla="*/ 24872 h 97536"/>
                <a:gd name="connsiteX58" fmla="*/ 85832 w 91440"/>
                <a:gd name="connsiteY58" fmla="*/ 23653 h 97536"/>
                <a:gd name="connsiteX59" fmla="*/ 85222 w 91440"/>
                <a:gd name="connsiteY59" fmla="*/ 20605 h 97536"/>
                <a:gd name="connsiteX60" fmla="*/ 85222 w 91440"/>
                <a:gd name="connsiteY60" fmla="*/ 16337 h 97536"/>
                <a:gd name="connsiteX61" fmla="*/ 84003 w 91440"/>
                <a:gd name="connsiteY61" fmla="*/ 16337 h 97536"/>
                <a:gd name="connsiteX62" fmla="*/ 82174 w 91440"/>
                <a:gd name="connsiteY62" fmla="*/ 17557 h 97536"/>
                <a:gd name="connsiteX63" fmla="*/ 82784 w 91440"/>
                <a:gd name="connsiteY63" fmla="*/ 21824 h 97536"/>
                <a:gd name="connsiteX64" fmla="*/ 83393 w 91440"/>
                <a:gd name="connsiteY64" fmla="*/ 22433 h 97536"/>
                <a:gd name="connsiteX65" fmla="*/ 84613 w 91440"/>
                <a:gd name="connsiteY65" fmla="*/ 25481 h 97536"/>
                <a:gd name="connsiteX66" fmla="*/ 85832 w 91440"/>
                <a:gd name="connsiteY66" fmla="*/ 23653 h 97536"/>
                <a:gd name="connsiteX67" fmla="*/ 18166 w 91440"/>
                <a:gd name="connsiteY67" fmla="*/ 17557 h 97536"/>
                <a:gd name="connsiteX68" fmla="*/ 18166 w 91440"/>
                <a:gd name="connsiteY68" fmla="*/ 16337 h 97536"/>
                <a:gd name="connsiteX69" fmla="*/ 16337 w 91440"/>
                <a:gd name="connsiteY69" fmla="*/ 13289 h 97536"/>
                <a:gd name="connsiteX70" fmla="*/ 14509 w 91440"/>
                <a:gd name="connsiteY70" fmla="*/ 13899 h 97536"/>
                <a:gd name="connsiteX71" fmla="*/ 12070 w 91440"/>
                <a:gd name="connsiteY71" fmla="*/ 15118 h 97536"/>
                <a:gd name="connsiteX72" fmla="*/ 11461 w 91440"/>
                <a:gd name="connsiteY72" fmla="*/ 16947 h 97536"/>
                <a:gd name="connsiteX73" fmla="*/ 13899 w 91440"/>
                <a:gd name="connsiteY73" fmla="*/ 18166 h 97536"/>
                <a:gd name="connsiteX74" fmla="*/ 15118 w 91440"/>
                <a:gd name="connsiteY74" fmla="*/ 18166 h 97536"/>
                <a:gd name="connsiteX75" fmla="*/ 18166 w 91440"/>
                <a:gd name="connsiteY75" fmla="*/ 17557 h 97536"/>
                <a:gd name="connsiteX76" fmla="*/ 9022 w 91440"/>
                <a:gd name="connsiteY76" fmla="*/ 12070 h 97536"/>
                <a:gd name="connsiteX77" fmla="*/ 13899 w 91440"/>
                <a:gd name="connsiteY77" fmla="*/ 8413 h 97536"/>
                <a:gd name="connsiteX78" fmla="*/ 15118 w 91440"/>
                <a:gd name="connsiteY78" fmla="*/ 6584 h 97536"/>
                <a:gd name="connsiteX79" fmla="*/ 13899 w 91440"/>
                <a:gd name="connsiteY79" fmla="*/ 3536 h 97536"/>
                <a:gd name="connsiteX80" fmla="*/ 10851 w 91440"/>
                <a:gd name="connsiteY80" fmla="*/ 2926 h 97536"/>
                <a:gd name="connsiteX81" fmla="*/ 3536 w 91440"/>
                <a:gd name="connsiteY81" fmla="*/ 6584 h 97536"/>
                <a:gd name="connsiteX82" fmla="*/ 2926 w 91440"/>
                <a:gd name="connsiteY82" fmla="*/ 7803 h 97536"/>
                <a:gd name="connsiteX83" fmla="*/ 3536 w 91440"/>
                <a:gd name="connsiteY83" fmla="*/ 9632 h 97536"/>
                <a:gd name="connsiteX84" fmla="*/ 4145 w 91440"/>
                <a:gd name="connsiteY84" fmla="*/ 12680 h 97536"/>
                <a:gd name="connsiteX85" fmla="*/ 5365 w 91440"/>
                <a:gd name="connsiteY85" fmla="*/ 13289 h 97536"/>
                <a:gd name="connsiteX86" fmla="*/ 9022 w 91440"/>
                <a:gd name="connsiteY86" fmla="*/ 12070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1440" h="97536">
                  <a:moveTo>
                    <a:pt x="35235" y="93147"/>
                  </a:moveTo>
                  <a:lnTo>
                    <a:pt x="35845" y="90709"/>
                  </a:lnTo>
                  <a:lnTo>
                    <a:pt x="34625" y="87051"/>
                  </a:lnTo>
                  <a:lnTo>
                    <a:pt x="32797" y="86441"/>
                  </a:lnTo>
                  <a:lnTo>
                    <a:pt x="29139" y="88880"/>
                  </a:lnTo>
                  <a:lnTo>
                    <a:pt x="28529" y="90709"/>
                  </a:lnTo>
                  <a:lnTo>
                    <a:pt x="29139" y="92537"/>
                  </a:lnTo>
                  <a:lnTo>
                    <a:pt x="30968" y="94366"/>
                  </a:lnTo>
                  <a:lnTo>
                    <a:pt x="32797" y="94976"/>
                  </a:lnTo>
                  <a:lnTo>
                    <a:pt x="35235" y="93147"/>
                  </a:lnTo>
                  <a:close/>
                  <a:moveTo>
                    <a:pt x="73640" y="82784"/>
                  </a:moveTo>
                  <a:lnTo>
                    <a:pt x="76078" y="81565"/>
                  </a:lnTo>
                  <a:lnTo>
                    <a:pt x="76078" y="77297"/>
                  </a:lnTo>
                  <a:lnTo>
                    <a:pt x="75469" y="75469"/>
                  </a:lnTo>
                  <a:lnTo>
                    <a:pt x="73030" y="75469"/>
                  </a:lnTo>
                  <a:lnTo>
                    <a:pt x="71811" y="77907"/>
                  </a:lnTo>
                  <a:lnTo>
                    <a:pt x="71811" y="78517"/>
                  </a:lnTo>
                  <a:lnTo>
                    <a:pt x="71811" y="80955"/>
                  </a:lnTo>
                  <a:lnTo>
                    <a:pt x="73030" y="82784"/>
                  </a:lnTo>
                  <a:lnTo>
                    <a:pt x="73640" y="82784"/>
                  </a:lnTo>
                  <a:close/>
                  <a:moveTo>
                    <a:pt x="65105" y="87661"/>
                  </a:moveTo>
                  <a:lnTo>
                    <a:pt x="62057" y="82174"/>
                  </a:lnTo>
                  <a:lnTo>
                    <a:pt x="60229" y="81565"/>
                  </a:lnTo>
                  <a:lnTo>
                    <a:pt x="56571" y="77297"/>
                  </a:lnTo>
                  <a:lnTo>
                    <a:pt x="56571" y="75469"/>
                  </a:lnTo>
                  <a:lnTo>
                    <a:pt x="54742" y="74859"/>
                  </a:lnTo>
                  <a:lnTo>
                    <a:pt x="54742" y="76078"/>
                  </a:lnTo>
                  <a:lnTo>
                    <a:pt x="54742" y="78517"/>
                  </a:lnTo>
                  <a:lnTo>
                    <a:pt x="53523" y="81565"/>
                  </a:lnTo>
                  <a:lnTo>
                    <a:pt x="53523" y="84613"/>
                  </a:lnTo>
                  <a:lnTo>
                    <a:pt x="55961" y="89489"/>
                  </a:lnTo>
                  <a:lnTo>
                    <a:pt x="58400" y="90709"/>
                  </a:lnTo>
                  <a:lnTo>
                    <a:pt x="62667" y="91318"/>
                  </a:lnTo>
                  <a:lnTo>
                    <a:pt x="65105" y="87661"/>
                  </a:lnTo>
                  <a:close/>
                  <a:moveTo>
                    <a:pt x="84003" y="40112"/>
                  </a:moveTo>
                  <a:lnTo>
                    <a:pt x="84003" y="43160"/>
                  </a:lnTo>
                  <a:lnTo>
                    <a:pt x="82174" y="47427"/>
                  </a:lnTo>
                  <a:lnTo>
                    <a:pt x="85222" y="49256"/>
                  </a:lnTo>
                  <a:lnTo>
                    <a:pt x="87051" y="49865"/>
                  </a:lnTo>
                  <a:lnTo>
                    <a:pt x="90709" y="47427"/>
                  </a:lnTo>
                  <a:lnTo>
                    <a:pt x="91928" y="44379"/>
                  </a:lnTo>
                  <a:lnTo>
                    <a:pt x="91318" y="42550"/>
                  </a:lnTo>
                  <a:lnTo>
                    <a:pt x="89489" y="40721"/>
                  </a:lnTo>
                  <a:lnTo>
                    <a:pt x="87661" y="40112"/>
                  </a:lnTo>
                  <a:lnTo>
                    <a:pt x="87051" y="40721"/>
                  </a:lnTo>
                  <a:lnTo>
                    <a:pt x="84003" y="40112"/>
                  </a:lnTo>
                  <a:close/>
                  <a:moveTo>
                    <a:pt x="44989" y="24872"/>
                  </a:moveTo>
                  <a:lnTo>
                    <a:pt x="38893" y="24262"/>
                  </a:lnTo>
                  <a:lnTo>
                    <a:pt x="35235" y="23043"/>
                  </a:lnTo>
                  <a:lnTo>
                    <a:pt x="34625" y="23043"/>
                  </a:lnTo>
                  <a:lnTo>
                    <a:pt x="34625" y="24872"/>
                  </a:lnTo>
                  <a:lnTo>
                    <a:pt x="37064" y="29749"/>
                  </a:lnTo>
                  <a:lnTo>
                    <a:pt x="38283" y="26701"/>
                  </a:lnTo>
                  <a:lnTo>
                    <a:pt x="39502" y="26091"/>
                  </a:lnTo>
                  <a:lnTo>
                    <a:pt x="44379" y="27310"/>
                  </a:lnTo>
                  <a:lnTo>
                    <a:pt x="46817" y="26701"/>
                  </a:lnTo>
                  <a:lnTo>
                    <a:pt x="46208" y="26091"/>
                  </a:lnTo>
                  <a:lnTo>
                    <a:pt x="44989" y="24872"/>
                  </a:lnTo>
                  <a:close/>
                  <a:moveTo>
                    <a:pt x="85832" y="23653"/>
                  </a:moveTo>
                  <a:lnTo>
                    <a:pt x="85222" y="20605"/>
                  </a:lnTo>
                  <a:lnTo>
                    <a:pt x="85222" y="16337"/>
                  </a:lnTo>
                  <a:lnTo>
                    <a:pt x="84003" y="16337"/>
                  </a:lnTo>
                  <a:lnTo>
                    <a:pt x="82174" y="17557"/>
                  </a:lnTo>
                  <a:lnTo>
                    <a:pt x="82784" y="21824"/>
                  </a:lnTo>
                  <a:lnTo>
                    <a:pt x="83393" y="22433"/>
                  </a:lnTo>
                  <a:lnTo>
                    <a:pt x="84613" y="25481"/>
                  </a:lnTo>
                  <a:lnTo>
                    <a:pt x="85832" y="23653"/>
                  </a:lnTo>
                  <a:close/>
                  <a:moveTo>
                    <a:pt x="18166" y="17557"/>
                  </a:moveTo>
                  <a:lnTo>
                    <a:pt x="18166" y="16337"/>
                  </a:lnTo>
                  <a:lnTo>
                    <a:pt x="16337" y="13289"/>
                  </a:lnTo>
                  <a:lnTo>
                    <a:pt x="14509" y="13899"/>
                  </a:lnTo>
                  <a:lnTo>
                    <a:pt x="12070" y="15118"/>
                  </a:lnTo>
                  <a:lnTo>
                    <a:pt x="11461" y="16947"/>
                  </a:lnTo>
                  <a:lnTo>
                    <a:pt x="13899" y="18166"/>
                  </a:lnTo>
                  <a:lnTo>
                    <a:pt x="15118" y="18166"/>
                  </a:lnTo>
                  <a:lnTo>
                    <a:pt x="18166" y="17557"/>
                  </a:lnTo>
                  <a:close/>
                  <a:moveTo>
                    <a:pt x="9022" y="12070"/>
                  </a:moveTo>
                  <a:lnTo>
                    <a:pt x="13899" y="8413"/>
                  </a:lnTo>
                  <a:lnTo>
                    <a:pt x="15118" y="6584"/>
                  </a:lnTo>
                  <a:lnTo>
                    <a:pt x="13899" y="3536"/>
                  </a:lnTo>
                  <a:lnTo>
                    <a:pt x="10851" y="2926"/>
                  </a:lnTo>
                  <a:lnTo>
                    <a:pt x="3536" y="6584"/>
                  </a:lnTo>
                  <a:lnTo>
                    <a:pt x="2926" y="7803"/>
                  </a:lnTo>
                  <a:lnTo>
                    <a:pt x="3536" y="9632"/>
                  </a:lnTo>
                  <a:lnTo>
                    <a:pt x="4145" y="12680"/>
                  </a:lnTo>
                  <a:lnTo>
                    <a:pt x="5365" y="13289"/>
                  </a:lnTo>
                  <a:lnTo>
                    <a:pt x="9022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6" name="자유형: 도형 205">
              <a:extLst>
                <a:ext uri="{FF2B5EF4-FFF2-40B4-BE49-F238E27FC236}">
                  <a16:creationId xmlns:a16="http://schemas.microsoft.com/office/drawing/2014/main" id="{7BA47E59-6CCC-43B6-BB05-DFEE36CEF683}"/>
                </a:ext>
              </a:extLst>
            </p:cNvPr>
            <p:cNvSpPr/>
            <p:nvPr/>
          </p:nvSpPr>
          <p:spPr>
            <a:xfrm>
              <a:off x="3774499" y="3320814"/>
              <a:ext cx="57056" cy="22823"/>
            </a:xfrm>
            <a:custGeom>
              <a:avLst/>
              <a:gdLst>
                <a:gd name="connsiteX0" fmla="*/ 4145 w 60960"/>
                <a:gd name="connsiteY0" fmla="*/ 19385 h 24384"/>
                <a:gd name="connsiteX1" fmla="*/ 3536 w 60960"/>
                <a:gd name="connsiteY1" fmla="*/ 17556 h 24384"/>
                <a:gd name="connsiteX2" fmla="*/ 2926 w 60960"/>
                <a:gd name="connsiteY2" fmla="*/ 18166 h 24384"/>
                <a:gd name="connsiteX3" fmla="*/ 2926 w 60960"/>
                <a:gd name="connsiteY3" fmla="*/ 21824 h 24384"/>
                <a:gd name="connsiteX4" fmla="*/ 5974 w 60960"/>
                <a:gd name="connsiteY4" fmla="*/ 21824 h 24384"/>
                <a:gd name="connsiteX5" fmla="*/ 7193 w 60960"/>
                <a:gd name="connsiteY5" fmla="*/ 21824 h 24384"/>
                <a:gd name="connsiteX6" fmla="*/ 9022 w 60960"/>
                <a:gd name="connsiteY6" fmla="*/ 20604 h 24384"/>
                <a:gd name="connsiteX7" fmla="*/ 12680 w 60960"/>
                <a:gd name="connsiteY7" fmla="*/ 20604 h 24384"/>
                <a:gd name="connsiteX8" fmla="*/ 12070 w 60960"/>
                <a:gd name="connsiteY8" fmla="*/ 19385 h 24384"/>
                <a:gd name="connsiteX9" fmla="*/ 7193 w 60960"/>
                <a:gd name="connsiteY9" fmla="*/ 18776 h 24384"/>
                <a:gd name="connsiteX10" fmla="*/ 6584 w 60960"/>
                <a:gd name="connsiteY10" fmla="*/ 19385 h 24384"/>
                <a:gd name="connsiteX11" fmla="*/ 5365 w 60960"/>
                <a:gd name="connsiteY11" fmla="*/ 19995 h 24384"/>
                <a:gd name="connsiteX12" fmla="*/ 4145 w 60960"/>
                <a:gd name="connsiteY12" fmla="*/ 19385 h 24384"/>
                <a:gd name="connsiteX13" fmla="*/ 52913 w 60960"/>
                <a:gd name="connsiteY13" fmla="*/ 5364 h 24384"/>
                <a:gd name="connsiteX14" fmla="*/ 52913 w 60960"/>
                <a:gd name="connsiteY14" fmla="*/ 5364 h 24384"/>
                <a:gd name="connsiteX15" fmla="*/ 52304 w 60960"/>
                <a:gd name="connsiteY15" fmla="*/ 4755 h 24384"/>
                <a:gd name="connsiteX16" fmla="*/ 51694 w 60960"/>
                <a:gd name="connsiteY16" fmla="*/ 4755 h 24384"/>
                <a:gd name="connsiteX17" fmla="*/ 49865 w 60960"/>
                <a:gd name="connsiteY17" fmla="*/ 5364 h 24384"/>
                <a:gd name="connsiteX18" fmla="*/ 49256 w 60960"/>
                <a:gd name="connsiteY18" fmla="*/ 5364 h 24384"/>
                <a:gd name="connsiteX19" fmla="*/ 48646 w 60960"/>
                <a:gd name="connsiteY19" fmla="*/ 5364 h 24384"/>
                <a:gd name="connsiteX20" fmla="*/ 48037 w 60960"/>
                <a:gd name="connsiteY20" fmla="*/ 5974 h 24384"/>
                <a:gd name="connsiteX21" fmla="*/ 47427 w 60960"/>
                <a:gd name="connsiteY21" fmla="*/ 6584 h 24384"/>
                <a:gd name="connsiteX22" fmla="*/ 48646 w 60960"/>
                <a:gd name="connsiteY22" fmla="*/ 6584 h 24384"/>
                <a:gd name="connsiteX23" fmla="*/ 51085 w 60960"/>
                <a:gd name="connsiteY23" fmla="*/ 5364 h 24384"/>
                <a:gd name="connsiteX24" fmla="*/ 52304 w 60960"/>
                <a:gd name="connsiteY24" fmla="*/ 5364 h 24384"/>
                <a:gd name="connsiteX25" fmla="*/ 52913 w 60960"/>
                <a:gd name="connsiteY25" fmla="*/ 5364 h 24384"/>
                <a:gd name="connsiteX26" fmla="*/ 57790 w 60960"/>
                <a:gd name="connsiteY26" fmla="*/ 4755 h 24384"/>
                <a:gd name="connsiteX27" fmla="*/ 60838 w 60960"/>
                <a:gd name="connsiteY27" fmla="*/ 3536 h 24384"/>
                <a:gd name="connsiteX28" fmla="*/ 60838 w 60960"/>
                <a:gd name="connsiteY28" fmla="*/ 3536 h 24384"/>
                <a:gd name="connsiteX29" fmla="*/ 60229 w 60960"/>
                <a:gd name="connsiteY29" fmla="*/ 2926 h 24384"/>
                <a:gd name="connsiteX30" fmla="*/ 59619 w 60960"/>
                <a:gd name="connsiteY30" fmla="*/ 2926 h 24384"/>
                <a:gd name="connsiteX31" fmla="*/ 59009 w 60960"/>
                <a:gd name="connsiteY31" fmla="*/ 3536 h 24384"/>
                <a:gd name="connsiteX32" fmla="*/ 58400 w 60960"/>
                <a:gd name="connsiteY32" fmla="*/ 3536 h 24384"/>
                <a:gd name="connsiteX33" fmla="*/ 55352 w 60960"/>
                <a:gd name="connsiteY33" fmla="*/ 5364 h 24384"/>
                <a:gd name="connsiteX34" fmla="*/ 56571 w 60960"/>
                <a:gd name="connsiteY34" fmla="*/ 5364 h 24384"/>
                <a:gd name="connsiteX35" fmla="*/ 57790 w 60960"/>
                <a:gd name="connsiteY35" fmla="*/ 4755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0960" h="24384">
                  <a:moveTo>
                    <a:pt x="4145" y="19385"/>
                  </a:moveTo>
                  <a:lnTo>
                    <a:pt x="3536" y="17556"/>
                  </a:lnTo>
                  <a:lnTo>
                    <a:pt x="2926" y="18166"/>
                  </a:lnTo>
                  <a:lnTo>
                    <a:pt x="2926" y="21824"/>
                  </a:lnTo>
                  <a:lnTo>
                    <a:pt x="5974" y="21824"/>
                  </a:lnTo>
                  <a:lnTo>
                    <a:pt x="7193" y="21824"/>
                  </a:lnTo>
                  <a:lnTo>
                    <a:pt x="9022" y="20604"/>
                  </a:lnTo>
                  <a:lnTo>
                    <a:pt x="12680" y="20604"/>
                  </a:lnTo>
                  <a:lnTo>
                    <a:pt x="12070" y="19385"/>
                  </a:lnTo>
                  <a:lnTo>
                    <a:pt x="7193" y="18776"/>
                  </a:lnTo>
                  <a:lnTo>
                    <a:pt x="6584" y="19385"/>
                  </a:lnTo>
                  <a:lnTo>
                    <a:pt x="5365" y="19995"/>
                  </a:lnTo>
                  <a:lnTo>
                    <a:pt x="4145" y="19385"/>
                  </a:lnTo>
                  <a:close/>
                  <a:moveTo>
                    <a:pt x="52913" y="5364"/>
                  </a:moveTo>
                  <a:lnTo>
                    <a:pt x="52913" y="5364"/>
                  </a:lnTo>
                  <a:lnTo>
                    <a:pt x="52304" y="4755"/>
                  </a:lnTo>
                  <a:lnTo>
                    <a:pt x="51694" y="4755"/>
                  </a:lnTo>
                  <a:lnTo>
                    <a:pt x="49865" y="5364"/>
                  </a:lnTo>
                  <a:lnTo>
                    <a:pt x="49256" y="5364"/>
                  </a:lnTo>
                  <a:lnTo>
                    <a:pt x="48646" y="5364"/>
                  </a:lnTo>
                  <a:lnTo>
                    <a:pt x="48037" y="5974"/>
                  </a:lnTo>
                  <a:lnTo>
                    <a:pt x="47427" y="6584"/>
                  </a:lnTo>
                  <a:lnTo>
                    <a:pt x="48646" y="6584"/>
                  </a:lnTo>
                  <a:lnTo>
                    <a:pt x="51085" y="5364"/>
                  </a:lnTo>
                  <a:lnTo>
                    <a:pt x="52304" y="5364"/>
                  </a:lnTo>
                  <a:lnTo>
                    <a:pt x="52913" y="5364"/>
                  </a:lnTo>
                  <a:close/>
                  <a:moveTo>
                    <a:pt x="57790" y="4755"/>
                  </a:moveTo>
                  <a:lnTo>
                    <a:pt x="60838" y="3536"/>
                  </a:lnTo>
                  <a:lnTo>
                    <a:pt x="60838" y="3536"/>
                  </a:lnTo>
                  <a:lnTo>
                    <a:pt x="60229" y="2926"/>
                  </a:lnTo>
                  <a:lnTo>
                    <a:pt x="59619" y="2926"/>
                  </a:lnTo>
                  <a:lnTo>
                    <a:pt x="59009" y="3536"/>
                  </a:lnTo>
                  <a:lnTo>
                    <a:pt x="58400" y="3536"/>
                  </a:lnTo>
                  <a:lnTo>
                    <a:pt x="55352" y="5364"/>
                  </a:lnTo>
                  <a:lnTo>
                    <a:pt x="56571" y="5364"/>
                  </a:lnTo>
                  <a:lnTo>
                    <a:pt x="5779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7" name="자유형: 도형 206">
              <a:extLst>
                <a:ext uri="{FF2B5EF4-FFF2-40B4-BE49-F238E27FC236}">
                  <a16:creationId xmlns:a16="http://schemas.microsoft.com/office/drawing/2014/main" id="{D03AB02D-1B3D-4A96-B132-72561600F802}"/>
                </a:ext>
              </a:extLst>
            </p:cNvPr>
            <p:cNvSpPr/>
            <p:nvPr/>
          </p:nvSpPr>
          <p:spPr>
            <a:xfrm>
              <a:off x="4391279" y="3470872"/>
              <a:ext cx="11411" cy="17117"/>
            </a:xfrm>
            <a:custGeom>
              <a:avLst/>
              <a:gdLst>
                <a:gd name="connsiteX0" fmla="*/ 8412 w 12192"/>
                <a:gd name="connsiteY0" fmla="*/ 17556 h 18288"/>
                <a:gd name="connsiteX1" fmla="*/ 10241 w 12192"/>
                <a:gd name="connsiteY1" fmla="*/ 13289 h 18288"/>
                <a:gd name="connsiteX2" fmla="*/ 9632 w 12192"/>
                <a:gd name="connsiteY2" fmla="*/ 7193 h 18288"/>
                <a:gd name="connsiteX3" fmla="*/ 8412 w 12192"/>
                <a:gd name="connsiteY3" fmla="*/ 4755 h 18288"/>
                <a:gd name="connsiteX4" fmla="*/ 3536 w 12192"/>
                <a:gd name="connsiteY4" fmla="*/ 2926 h 18288"/>
                <a:gd name="connsiteX5" fmla="*/ 3536 w 12192"/>
                <a:gd name="connsiteY5" fmla="*/ 4145 h 18288"/>
                <a:gd name="connsiteX6" fmla="*/ 2926 w 12192"/>
                <a:gd name="connsiteY6" fmla="*/ 7193 h 18288"/>
                <a:gd name="connsiteX7" fmla="*/ 4755 w 12192"/>
                <a:gd name="connsiteY7" fmla="*/ 12070 h 18288"/>
                <a:gd name="connsiteX8" fmla="*/ 5364 w 12192"/>
                <a:gd name="connsiteY8" fmla="*/ 18776 h 18288"/>
                <a:gd name="connsiteX9" fmla="*/ 8412 w 12192"/>
                <a:gd name="connsiteY9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8412" y="17556"/>
                  </a:moveTo>
                  <a:lnTo>
                    <a:pt x="10241" y="13289"/>
                  </a:lnTo>
                  <a:lnTo>
                    <a:pt x="9632" y="7193"/>
                  </a:lnTo>
                  <a:lnTo>
                    <a:pt x="8412" y="4755"/>
                  </a:lnTo>
                  <a:lnTo>
                    <a:pt x="3536" y="2926"/>
                  </a:lnTo>
                  <a:lnTo>
                    <a:pt x="3536" y="4145"/>
                  </a:lnTo>
                  <a:lnTo>
                    <a:pt x="2926" y="7193"/>
                  </a:lnTo>
                  <a:lnTo>
                    <a:pt x="4755" y="12070"/>
                  </a:lnTo>
                  <a:lnTo>
                    <a:pt x="5364" y="18776"/>
                  </a:lnTo>
                  <a:lnTo>
                    <a:pt x="8412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8" name="자유형: 도형 207">
              <a:extLst>
                <a:ext uri="{FF2B5EF4-FFF2-40B4-BE49-F238E27FC236}">
                  <a16:creationId xmlns:a16="http://schemas.microsoft.com/office/drawing/2014/main" id="{AE92C237-5BA1-403C-A1C6-FE1EC5F44594}"/>
                </a:ext>
              </a:extLst>
            </p:cNvPr>
            <p:cNvSpPr/>
            <p:nvPr/>
          </p:nvSpPr>
          <p:spPr>
            <a:xfrm>
              <a:off x="4662297" y="5891207"/>
              <a:ext cx="91290" cy="39940"/>
            </a:xfrm>
            <a:custGeom>
              <a:avLst/>
              <a:gdLst>
                <a:gd name="connsiteX0" fmla="*/ 51084 w 97536"/>
                <a:gd name="connsiteY0" fmla="*/ 38283 h 42672"/>
                <a:gd name="connsiteX1" fmla="*/ 50475 w 97536"/>
                <a:gd name="connsiteY1" fmla="*/ 36454 h 42672"/>
                <a:gd name="connsiteX2" fmla="*/ 48036 w 97536"/>
                <a:gd name="connsiteY2" fmla="*/ 35235 h 42672"/>
                <a:gd name="connsiteX3" fmla="*/ 46817 w 97536"/>
                <a:gd name="connsiteY3" fmla="*/ 34625 h 42672"/>
                <a:gd name="connsiteX4" fmla="*/ 47427 w 97536"/>
                <a:gd name="connsiteY4" fmla="*/ 35844 h 42672"/>
                <a:gd name="connsiteX5" fmla="*/ 48036 w 97536"/>
                <a:gd name="connsiteY5" fmla="*/ 37673 h 42672"/>
                <a:gd name="connsiteX6" fmla="*/ 48646 w 97536"/>
                <a:gd name="connsiteY6" fmla="*/ 38892 h 42672"/>
                <a:gd name="connsiteX7" fmla="*/ 49865 w 97536"/>
                <a:gd name="connsiteY7" fmla="*/ 39502 h 42672"/>
                <a:gd name="connsiteX8" fmla="*/ 51084 w 97536"/>
                <a:gd name="connsiteY8" fmla="*/ 38283 h 42672"/>
                <a:gd name="connsiteX9" fmla="*/ 84612 w 97536"/>
                <a:gd name="connsiteY9" fmla="*/ 30358 h 42672"/>
                <a:gd name="connsiteX10" fmla="*/ 84003 w 97536"/>
                <a:gd name="connsiteY10" fmla="*/ 29748 h 42672"/>
                <a:gd name="connsiteX11" fmla="*/ 82784 w 97536"/>
                <a:gd name="connsiteY11" fmla="*/ 29748 h 42672"/>
                <a:gd name="connsiteX12" fmla="*/ 82174 w 97536"/>
                <a:gd name="connsiteY12" fmla="*/ 30968 h 42672"/>
                <a:gd name="connsiteX13" fmla="*/ 83393 w 97536"/>
                <a:gd name="connsiteY13" fmla="*/ 32796 h 42672"/>
                <a:gd name="connsiteX14" fmla="*/ 85832 w 97536"/>
                <a:gd name="connsiteY14" fmla="*/ 33406 h 42672"/>
                <a:gd name="connsiteX15" fmla="*/ 84612 w 97536"/>
                <a:gd name="connsiteY15" fmla="*/ 30358 h 42672"/>
                <a:gd name="connsiteX16" fmla="*/ 5974 w 97536"/>
                <a:gd name="connsiteY16" fmla="*/ 21824 h 42672"/>
                <a:gd name="connsiteX17" fmla="*/ 5364 w 97536"/>
                <a:gd name="connsiteY17" fmla="*/ 23043 h 42672"/>
                <a:gd name="connsiteX18" fmla="*/ 2926 w 97536"/>
                <a:gd name="connsiteY18" fmla="*/ 23652 h 42672"/>
                <a:gd name="connsiteX19" fmla="*/ 4145 w 97536"/>
                <a:gd name="connsiteY19" fmla="*/ 25481 h 42672"/>
                <a:gd name="connsiteX20" fmla="*/ 7803 w 97536"/>
                <a:gd name="connsiteY20" fmla="*/ 27920 h 42672"/>
                <a:gd name="connsiteX21" fmla="*/ 10241 w 97536"/>
                <a:gd name="connsiteY21" fmla="*/ 27920 h 42672"/>
                <a:gd name="connsiteX22" fmla="*/ 10851 w 97536"/>
                <a:gd name="connsiteY22" fmla="*/ 26091 h 42672"/>
                <a:gd name="connsiteX23" fmla="*/ 10241 w 97536"/>
                <a:gd name="connsiteY23" fmla="*/ 22433 h 42672"/>
                <a:gd name="connsiteX24" fmla="*/ 8412 w 97536"/>
                <a:gd name="connsiteY24" fmla="*/ 22433 h 42672"/>
                <a:gd name="connsiteX25" fmla="*/ 5974 w 97536"/>
                <a:gd name="connsiteY25" fmla="*/ 21824 h 42672"/>
                <a:gd name="connsiteX26" fmla="*/ 23043 w 97536"/>
                <a:gd name="connsiteY26" fmla="*/ 9632 h 42672"/>
                <a:gd name="connsiteX27" fmla="*/ 17556 w 97536"/>
                <a:gd name="connsiteY27" fmla="*/ 7803 h 42672"/>
                <a:gd name="connsiteX28" fmla="*/ 15118 w 97536"/>
                <a:gd name="connsiteY28" fmla="*/ 5974 h 42672"/>
                <a:gd name="connsiteX29" fmla="*/ 13289 w 97536"/>
                <a:gd name="connsiteY29" fmla="*/ 5974 h 42672"/>
                <a:gd name="connsiteX30" fmla="*/ 15728 w 97536"/>
                <a:gd name="connsiteY30" fmla="*/ 8412 h 42672"/>
                <a:gd name="connsiteX31" fmla="*/ 16337 w 97536"/>
                <a:gd name="connsiteY31" fmla="*/ 9632 h 42672"/>
                <a:gd name="connsiteX32" fmla="*/ 16947 w 97536"/>
                <a:gd name="connsiteY32" fmla="*/ 10851 h 42672"/>
                <a:gd name="connsiteX33" fmla="*/ 20604 w 97536"/>
                <a:gd name="connsiteY33" fmla="*/ 12680 h 42672"/>
                <a:gd name="connsiteX34" fmla="*/ 24262 w 97536"/>
                <a:gd name="connsiteY34" fmla="*/ 14508 h 42672"/>
                <a:gd name="connsiteX35" fmla="*/ 26700 w 97536"/>
                <a:gd name="connsiteY35" fmla="*/ 16337 h 42672"/>
                <a:gd name="connsiteX36" fmla="*/ 26091 w 97536"/>
                <a:gd name="connsiteY36" fmla="*/ 16947 h 42672"/>
                <a:gd name="connsiteX37" fmla="*/ 21214 w 97536"/>
                <a:gd name="connsiteY37" fmla="*/ 18776 h 42672"/>
                <a:gd name="connsiteX38" fmla="*/ 19385 w 97536"/>
                <a:gd name="connsiteY38" fmla="*/ 18776 h 42672"/>
                <a:gd name="connsiteX39" fmla="*/ 18166 w 97536"/>
                <a:gd name="connsiteY39" fmla="*/ 19385 h 42672"/>
                <a:gd name="connsiteX40" fmla="*/ 20604 w 97536"/>
                <a:gd name="connsiteY40" fmla="*/ 20604 h 42672"/>
                <a:gd name="connsiteX41" fmla="*/ 24262 w 97536"/>
                <a:gd name="connsiteY41" fmla="*/ 19995 h 42672"/>
                <a:gd name="connsiteX42" fmla="*/ 25481 w 97536"/>
                <a:gd name="connsiteY42" fmla="*/ 19385 h 42672"/>
                <a:gd name="connsiteX43" fmla="*/ 26700 w 97536"/>
                <a:gd name="connsiteY43" fmla="*/ 19385 h 42672"/>
                <a:gd name="connsiteX44" fmla="*/ 28529 w 97536"/>
                <a:gd name="connsiteY44" fmla="*/ 19995 h 42672"/>
                <a:gd name="connsiteX45" fmla="*/ 28529 w 97536"/>
                <a:gd name="connsiteY45" fmla="*/ 21214 h 42672"/>
                <a:gd name="connsiteX46" fmla="*/ 27920 w 97536"/>
                <a:gd name="connsiteY46" fmla="*/ 22433 h 42672"/>
                <a:gd name="connsiteX47" fmla="*/ 26700 w 97536"/>
                <a:gd name="connsiteY47" fmla="*/ 23652 h 42672"/>
                <a:gd name="connsiteX48" fmla="*/ 24262 w 97536"/>
                <a:gd name="connsiteY48" fmla="*/ 25481 h 42672"/>
                <a:gd name="connsiteX49" fmla="*/ 20604 w 97536"/>
                <a:gd name="connsiteY49" fmla="*/ 27920 h 42672"/>
                <a:gd name="connsiteX50" fmla="*/ 15728 w 97536"/>
                <a:gd name="connsiteY50" fmla="*/ 27920 h 42672"/>
                <a:gd name="connsiteX51" fmla="*/ 11460 w 97536"/>
                <a:gd name="connsiteY51" fmla="*/ 32187 h 42672"/>
                <a:gd name="connsiteX52" fmla="*/ 16947 w 97536"/>
                <a:gd name="connsiteY52" fmla="*/ 35235 h 42672"/>
                <a:gd name="connsiteX53" fmla="*/ 21214 w 97536"/>
                <a:gd name="connsiteY53" fmla="*/ 37064 h 42672"/>
                <a:gd name="connsiteX54" fmla="*/ 26700 w 97536"/>
                <a:gd name="connsiteY54" fmla="*/ 37064 h 42672"/>
                <a:gd name="connsiteX55" fmla="*/ 26700 w 97536"/>
                <a:gd name="connsiteY55" fmla="*/ 36454 h 42672"/>
                <a:gd name="connsiteX56" fmla="*/ 27920 w 97536"/>
                <a:gd name="connsiteY56" fmla="*/ 35844 h 42672"/>
                <a:gd name="connsiteX57" fmla="*/ 29748 w 97536"/>
                <a:gd name="connsiteY57" fmla="*/ 35844 h 42672"/>
                <a:gd name="connsiteX58" fmla="*/ 30358 w 97536"/>
                <a:gd name="connsiteY58" fmla="*/ 35235 h 42672"/>
                <a:gd name="connsiteX59" fmla="*/ 31577 w 97536"/>
                <a:gd name="connsiteY59" fmla="*/ 32796 h 42672"/>
                <a:gd name="connsiteX60" fmla="*/ 31577 w 97536"/>
                <a:gd name="connsiteY60" fmla="*/ 29139 h 42672"/>
                <a:gd name="connsiteX61" fmla="*/ 32796 w 97536"/>
                <a:gd name="connsiteY61" fmla="*/ 29139 h 42672"/>
                <a:gd name="connsiteX62" fmla="*/ 34625 w 97536"/>
                <a:gd name="connsiteY62" fmla="*/ 29748 h 42672"/>
                <a:gd name="connsiteX63" fmla="*/ 38892 w 97536"/>
                <a:gd name="connsiteY63" fmla="*/ 29139 h 42672"/>
                <a:gd name="connsiteX64" fmla="*/ 40721 w 97536"/>
                <a:gd name="connsiteY64" fmla="*/ 28529 h 42672"/>
                <a:gd name="connsiteX65" fmla="*/ 44379 w 97536"/>
                <a:gd name="connsiteY65" fmla="*/ 23043 h 42672"/>
                <a:gd name="connsiteX66" fmla="*/ 46817 w 97536"/>
                <a:gd name="connsiteY66" fmla="*/ 18166 h 42672"/>
                <a:gd name="connsiteX67" fmla="*/ 48036 w 97536"/>
                <a:gd name="connsiteY67" fmla="*/ 15728 h 42672"/>
                <a:gd name="connsiteX68" fmla="*/ 49865 w 97536"/>
                <a:gd name="connsiteY68" fmla="*/ 14508 h 42672"/>
                <a:gd name="connsiteX69" fmla="*/ 50475 w 97536"/>
                <a:gd name="connsiteY69" fmla="*/ 13289 h 42672"/>
                <a:gd name="connsiteX70" fmla="*/ 51084 w 97536"/>
                <a:gd name="connsiteY70" fmla="*/ 11460 h 42672"/>
                <a:gd name="connsiteX71" fmla="*/ 52913 w 97536"/>
                <a:gd name="connsiteY71" fmla="*/ 10241 h 42672"/>
                <a:gd name="connsiteX72" fmla="*/ 52913 w 97536"/>
                <a:gd name="connsiteY72" fmla="*/ 8412 h 42672"/>
                <a:gd name="connsiteX73" fmla="*/ 50475 w 97536"/>
                <a:gd name="connsiteY73" fmla="*/ 7193 h 42672"/>
                <a:gd name="connsiteX74" fmla="*/ 48646 w 97536"/>
                <a:gd name="connsiteY74" fmla="*/ 5974 h 42672"/>
                <a:gd name="connsiteX75" fmla="*/ 46817 w 97536"/>
                <a:gd name="connsiteY75" fmla="*/ 7803 h 42672"/>
                <a:gd name="connsiteX76" fmla="*/ 45598 w 97536"/>
                <a:gd name="connsiteY76" fmla="*/ 7193 h 42672"/>
                <a:gd name="connsiteX77" fmla="*/ 40112 w 97536"/>
                <a:gd name="connsiteY77" fmla="*/ 9022 h 42672"/>
                <a:gd name="connsiteX78" fmla="*/ 37673 w 97536"/>
                <a:gd name="connsiteY78" fmla="*/ 9022 h 42672"/>
                <a:gd name="connsiteX79" fmla="*/ 35844 w 97536"/>
                <a:gd name="connsiteY79" fmla="*/ 7803 h 42672"/>
                <a:gd name="connsiteX80" fmla="*/ 33406 w 97536"/>
                <a:gd name="connsiteY80" fmla="*/ 7193 h 42672"/>
                <a:gd name="connsiteX81" fmla="*/ 30968 w 97536"/>
                <a:gd name="connsiteY81" fmla="*/ 7803 h 42672"/>
                <a:gd name="connsiteX82" fmla="*/ 27920 w 97536"/>
                <a:gd name="connsiteY82" fmla="*/ 10851 h 42672"/>
                <a:gd name="connsiteX83" fmla="*/ 23043 w 97536"/>
                <a:gd name="connsiteY83" fmla="*/ 9632 h 42672"/>
                <a:gd name="connsiteX84" fmla="*/ 27310 w 97536"/>
                <a:gd name="connsiteY84" fmla="*/ 7193 h 42672"/>
                <a:gd name="connsiteX85" fmla="*/ 27920 w 97536"/>
                <a:gd name="connsiteY85" fmla="*/ 5364 h 42672"/>
                <a:gd name="connsiteX86" fmla="*/ 27310 w 97536"/>
                <a:gd name="connsiteY86" fmla="*/ 4145 h 42672"/>
                <a:gd name="connsiteX87" fmla="*/ 24262 w 97536"/>
                <a:gd name="connsiteY87" fmla="*/ 2926 h 42672"/>
                <a:gd name="connsiteX88" fmla="*/ 21214 w 97536"/>
                <a:gd name="connsiteY88" fmla="*/ 2926 h 42672"/>
                <a:gd name="connsiteX89" fmla="*/ 22433 w 97536"/>
                <a:gd name="connsiteY89" fmla="*/ 5974 h 42672"/>
                <a:gd name="connsiteX90" fmla="*/ 23652 w 97536"/>
                <a:gd name="connsiteY90" fmla="*/ 7193 h 42672"/>
                <a:gd name="connsiteX91" fmla="*/ 27310 w 97536"/>
                <a:gd name="connsiteY91" fmla="*/ 7193 h 42672"/>
                <a:gd name="connsiteX92" fmla="*/ 63276 w 97536"/>
                <a:gd name="connsiteY92" fmla="*/ 2926 h 42672"/>
                <a:gd name="connsiteX93" fmla="*/ 60838 w 97536"/>
                <a:gd name="connsiteY93" fmla="*/ 2926 h 42672"/>
                <a:gd name="connsiteX94" fmla="*/ 63276 w 97536"/>
                <a:gd name="connsiteY94" fmla="*/ 5974 h 42672"/>
                <a:gd name="connsiteX95" fmla="*/ 58400 w 97536"/>
                <a:gd name="connsiteY95" fmla="*/ 10851 h 42672"/>
                <a:gd name="connsiteX96" fmla="*/ 59619 w 97536"/>
                <a:gd name="connsiteY96" fmla="*/ 14508 h 42672"/>
                <a:gd name="connsiteX97" fmla="*/ 61448 w 97536"/>
                <a:gd name="connsiteY97" fmla="*/ 16947 h 42672"/>
                <a:gd name="connsiteX98" fmla="*/ 62057 w 97536"/>
                <a:gd name="connsiteY98" fmla="*/ 18166 h 42672"/>
                <a:gd name="connsiteX99" fmla="*/ 61448 w 97536"/>
                <a:gd name="connsiteY99" fmla="*/ 18776 h 42672"/>
                <a:gd name="connsiteX100" fmla="*/ 59009 w 97536"/>
                <a:gd name="connsiteY100" fmla="*/ 19385 h 42672"/>
                <a:gd name="connsiteX101" fmla="*/ 57180 w 97536"/>
                <a:gd name="connsiteY101" fmla="*/ 19995 h 42672"/>
                <a:gd name="connsiteX102" fmla="*/ 55961 w 97536"/>
                <a:gd name="connsiteY102" fmla="*/ 21824 h 42672"/>
                <a:gd name="connsiteX103" fmla="*/ 50475 w 97536"/>
                <a:gd name="connsiteY103" fmla="*/ 27310 h 42672"/>
                <a:gd name="connsiteX104" fmla="*/ 51694 w 97536"/>
                <a:gd name="connsiteY104" fmla="*/ 28529 h 42672"/>
                <a:gd name="connsiteX105" fmla="*/ 49865 w 97536"/>
                <a:gd name="connsiteY105" fmla="*/ 32796 h 42672"/>
                <a:gd name="connsiteX106" fmla="*/ 51084 w 97536"/>
                <a:gd name="connsiteY106" fmla="*/ 34625 h 42672"/>
                <a:gd name="connsiteX107" fmla="*/ 55961 w 97536"/>
                <a:gd name="connsiteY107" fmla="*/ 38892 h 42672"/>
                <a:gd name="connsiteX108" fmla="*/ 60838 w 97536"/>
                <a:gd name="connsiteY108" fmla="*/ 41331 h 42672"/>
                <a:gd name="connsiteX109" fmla="*/ 60838 w 97536"/>
                <a:gd name="connsiteY109" fmla="*/ 37064 h 42672"/>
                <a:gd name="connsiteX110" fmla="*/ 63276 w 97536"/>
                <a:gd name="connsiteY110" fmla="*/ 36454 h 42672"/>
                <a:gd name="connsiteX111" fmla="*/ 65715 w 97536"/>
                <a:gd name="connsiteY111" fmla="*/ 37673 h 42672"/>
                <a:gd name="connsiteX112" fmla="*/ 68153 w 97536"/>
                <a:gd name="connsiteY112" fmla="*/ 36454 h 42672"/>
                <a:gd name="connsiteX113" fmla="*/ 62667 w 97536"/>
                <a:gd name="connsiteY113" fmla="*/ 30358 h 42672"/>
                <a:gd name="connsiteX114" fmla="*/ 64496 w 97536"/>
                <a:gd name="connsiteY114" fmla="*/ 30358 h 42672"/>
                <a:gd name="connsiteX115" fmla="*/ 79736 w 97536"/>
                <a:gd name="connsiteY115" fmla="*/ 33406 h 42672"/>
                <a:gd name="connsiteX116" fmla="*/ 79126 w 97536"/>
                <a:gd name="connsiteY116" fmla="*/ 30968 h 42672"/>
                <a:gd name="connsiteX117" fmla="*/ 78516 w 97536"/>
                <a:gd name="connsiteY117" fmla="*/ 29748 h 42672"/>
                <a:gd name="connsiteX118" fmla="*/ 76688 w 97536"/>
                <a:gd name="connsiteY118" fmla="*/ 27310 h 42672"/>
                <a:gd name="connsiteX119" fmla="*/ 85832 w 97536"/>
                <a:gd name="connsiteY119" fmla="*/ 24872 h 42672"/>
                <a:gd name="connsiteX120" fmla="*/ 88880 w 97536"/>
                <a:gd name="connsiteY120" fmla="*/ 23043 h 42672"/>
                <a:gd name="connsiteX121" fmla="*/ 90099 w 97536"/>
                <a:gd name="connsiteY121" fmla="*/ 21214 h 42672"/>
                <a:gd name="connsiteX122" fmla="*/ 93756 w 97536"/>
                <a:gd name="connsiteY122" fmla="*/ 20604 h 42672"/>
                <a:gd name="connsiteX123" fmla="*/ 98633 w 97536"/>
                <a:gd name="connsiteY123" fmla="*/ 18776 h 42672"/>
                <a:gd name="connsiteX124" fmla="*/ 98024 w 97536"/>
                <a:gd name="connsiteY124" fmla="*/ 18166 h 42672"/>
                <a:gd name="connsiteX125" fmla="*/ 98633 w 97536"/>
                <a:gd name="connsiteY125" fmla="*/ 16337 h 42672"/>
                <a:gd name="connsiteX126" fmla="*/ 96195 w 97536"/>
                <a:gd name="connsiteY126" fmla="*/ 15118 h 42672"/>
                <a:gd name="connsiteX127" fmla="*/ 93147 w 97536"/>
                <a:gd name="connsiteY127" fmla="*/ 14508 h 42672"/>
                <a:gd name="connsiteX128" fmla="*/ 93756 w 97536"/>
                <a:gd name="connsiteY128" fmla="*/ 12680 h 42672"/>
                <a:gd name="connsiteX129" fmla="*/ 96804 w 97536"/>
                <a:gd name="connsiteY129" fmla="*/ 12070 h 42672"/>
                <a:gd name="connsiteX130" fmla="*/ 91928 w 97536"/>
                <a:gd name="connsiteY130" fmla="*/ 7803 h 42672"/>
                <a:gd name="connsiteX131" fmla="*/ 90099 w 97536"/>
                <a:gd name="connsiteY131" fmla="*/ 7193 h 42672"/>
                <a:gd name="connsiteX132" fmla="*/ 84003 w 97536"/>
                <a:gd name="connsiteY132" fmla="*/ 7803 h 42672"/>
                <a:gd name="connsiteX133" fmla="*/ 82174 w 97536"/>
                <a:gd name="connsiteY133" fmla="*/ 8412 h 42672"/>
                <a:gd name="connsiteX134" fmla="*/ 82174 w 97536"/>
                <a:gd name="connsiteY134" fmla="*/ 9632 h 42672"/>
                <a:gd name="connsiteX135" fmla="*/ 82784 w 97536"/>
                <a:gd name="connsiteY135" fmla="*/ 11460 h 42672"/>
                <a:gd name="connsiteX136" fmla="*/ 84612 w 97536"/>
                <a:gd name="connsiteY136" fmla="*/ 13289 h 42672"/>
                <a:gd name="connsiteX137" fmla="*/ 85222 w 97536"/>
                <a:gd name="connsiteY137" fmla="*/ 14508 h 42672"/>
                <a:gd name="connsiteX138" fmla="*/ 84003 w 97536"/>
                <a:gd name="connsiteY138" fmla="*/ 13899 h 42672"/>
                <a:gd name="connsiteX139" fmla="*/ 77297 w 97536"/>
                <a:gd name="connsiteY139" fmla="*/ 11460 h 42672"/>
                <a:gd name="connsiteX140" fmla="*/ 76078 w 97536"/>
                <a:gd name="connsiteY140" fmla="*/ 10851 h 42672"/>
                <a:gd name="connsiteX141" fmla="*/ 74859 w 97536"/>
                <a:gd name="connsiteY141" fmla="*/ 8412 h 42672"/>
                <a:gd name="connsiteX142" fmla="*/ 76078 w 97536"/>
                <a:gd name="connsiteY142" fmla="*/ 7803 h 42672"/>
                <a:gd name="connsiteX143" fmla="*/ 77907 w 97536"/>
                <a:gd name="connsiteY143" fmla="*/ 8412 h 42672"/>
                <a:gd name="connsiteX144" fmla="*/ 78516 w 97536"/>
                <a:gd name="connsiteY144" fmla="*/ 6584 h 42672"/>
                <a:gd name="connsiteX145" fmla="*/ 76078 w 97536"/>
                <a:gd name="connsiteY145" fmla="*/ 4755 h 42672"/>
                <a:gd name="connsiteX146" fmla="*/ 73640 w 97536"/>
                <a:gd name="connsiteY146" fmla="*/ 4145 h 42672"/>
                <a:gd name="connsiteX147" fmla="*/ 68153 w 97536"/>
                <a:gd name="connsiteY147" fmla="*/ 4755 h 42672"/>
                <a:gd name="connsiteX148" fmla="*/ 63276 w 97536"/>
                <a:gd name="connsiteY148" fmla="*/ 2926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97536" h="42672">
                  <a:moveTo>
                    <a:pt x="51084" y="38283"/>
                  </a:moveTo>
                  <a:lnTo>
                    <a:pt x="50475" y="36454"/>
                  </a:lnTo>
                  <a:lnTo>
                    <a:pt x="48036" y="35235"/>
                  </a:lnTo>
                  <a:lnTo>
                    <a:pt x="46817" y="34625"/>
                  </a:lnTo>
                  <a:lnTo>
                    <a:pt x="47427" y="35844"/>
                  </a:lnTo>
                  <a:lnTo>
                    <a:pt x="48036" y="37673"/>
                  </a:lnTo>
                  <a:lnTo>
                    <a:pt x="48646" y="38892"/>
                  </a:lnTo>
                  <a:lnTo>
                    <a:pt x="49865" y="39502"/>
                  </a:lnTo>
                  <a:lnTo>
                    <a:pt x="51084" y="38283"/>
                  </a:lnTo>
                  <a:close/>
                  <a:moveTo>
                    <a:pt x="84612" y="30358"/>
                  </a:moveTo>
                  <a:lnTo>
                    <a:pt x="84003" y="29748"/>
                  </a:lnTo>
                  <a:lnTo>
                    <a:pt x="82784" y="29748"/>
                  </a:lnTo>
                  <a:lnTo>
                    <a:pt x="82174" y="30968"/>
                  </a:lnTo>
                  <a:lnTo>
                    <a:pt x="83393" y="32796"/>
                  </a:lnTo>
                  <a:lnTo>
                    <a:pt x="85832" y="33406"/>
                  </a:lnTo>
                  <a:lnTo>
                    <a:pt x="84612" y="30358"/>
                  </a:lnTo>
                  <a:close/>
                  <a:moveTo>
                    <a:pt x="5974" y="21824"/>
                  </a:moveTo>
                  <a:lnTo>
                    <a:pt x="5364" y="23043"/>
                  </a:lnTo>
                  <a:lnTo>
                    <a:pt x="2926" y="23652"/>
                  </a:lnTo>
                  <a:lnTo>
                    <a:pt x="4145" y="25481"/>
                  </a:lnTo>
                  <a:lnTo>
                    <a:pt x="7803" y="27920"/>
                  </a:lnTo>
                  <a:lnTo>
                    <a:pt x="10241" y="27920"/>
                  </a:lnTo>
                  <a:lnTo>
                    <a:pt x="10851" y="26091"/>
                  </a:lnTo>
                  <a:lnTo>
                    <a:pt x="10241" y="22433"/>
                  </a:lnTo>
                  <a:lnTo>
                    <a:pt x="8412" y="22433"/>
                  </a:lnTo>
                  <a:lnTo>
                    <a:pt x="5974" y="21824"/>
                  </a:lnTo>
                  <a:close/>
                  <a:moveTo>
                    <a:pt x="23043" y="9632"/>
                  </a:moveTo>
                  <a:lnTo>
                    <a:pt x="17556" y="7803"/>
                  </a:lnTo>
                  <a:lnTo>
                    <a:pt x="15118" y="5974"/>
                  </a:lnTo>
                  <a:lnTo>
                    <a:pt x="13289" y="5974"/>
                  </a:lnTo>
                  <a:lnTo>
                    <a:pt x="15728" y="8412"/>
                  </a:lnTo>
                  <a:lnTo>
                    <a:pt x="16337" y="9632"/>
                  </a:lnTo>
                  <a:lnTo>
                    <a:pt x="16947" y="10851"/>
                  </a:lnTo>
                  <a:lnTo>
                    <a:pt x="20604" y="12680"/>
                  </a:lnTo>
                  <a:lnTo>
                    <a:pt x="24262" y="14508"/>
                  </a:lnTo>
                  <a:lnTo>
                    <a:pt x="26700" y="16337"/>
                  </a:lnTo>
                  <a:lnTo>
                    <a:pt x="26091" y="16947"/>
                  </a:lnTo>
                  <a:lnTo>
                    <a:pt x="21214" y="18776"/>
                  </a:lnTo>
                  <a:lnTo>
                    <a:pt x="19385" y="18776"/>
                  </a:lnTo>
                  <a:lnTo>
                    <a:pt x="18166" y="19385"/>
                  </a:lnTo>
                  <a:lnTo>
                    <a:pt x="20604" y="20604"/>
                  </a:lnTo>
                  <a:lnTo>
                    <a:pt x="24262" y="19995"/>
                  </a:lnTo>
                  <a:lnTo>
                    <a:pt x="25481" y="19385"/>
                  </a:lnTo>
                  <a:lnTo>
                    <a:pt x="26700" y="19385"/>
                  </a:lnTo>
                  <a:lnTo>
                    <a:pt x="28529" y="19995"/>
                  </a:lnTo>
                  <a:lnTo>
                    <a:pt x="28529" y="21214"/>
                  </a:lnTo>
                  <a:lnTo>
                    <a:pt x="27920" y="22433"/>
                  </a:lnTo>
                  <a:lnTo>
                    <a:pt x="26700" y="23652"/>
                  </a:lnTo>
                  <a:lnTo>
                    <a:pt x="24262" y="25481"/>
                  </a:lnTo>
                  <a:lnTo>
                    <a:pt x="20604" y="27920"/>
                  </a:lnTo>
                  <a:lnTo>
                    <a:pt x="15728" y="27920"/>
                  </a:lnTo>
                  <a:lnTo>
                    <a:pt x="11460" y="32187"/>
                  </a:lnTo>
                  <a:lnTo>
                    <a:pt x="16947" y="35235"/>
                  </a:lnTo>
                  <a:lnTo>
                    <a:pt x="21214" y="37064"/>
                  </a:lnTo>
                  <a:lnTo>
                    <a:pt x="26700" y="37064"/>
                  </a:lnTo>
                  <a:lnTo>
                    <a:pt x="26700" y="36454"/>
                  </a:lnTo>
                  <a:lnTo>
                    <a:pt x="27920" y="35844"/>
                  </a:lnTo>
                  <a:lnTo>
                    <a:pt x="29748" y="35844"/>
                  </a:lnTo>
                  <a:lnTo>
                    <a:pt x="30358" y="35235"/>
                  </a:lnTo>
                  <a:lnTo>
                    <a:pt x="31577" y="32796"/>
                  </a:lnTo>
                  <a:lnTo>
                    <a:pt x="31577" y="29139"/>
                  </a:lnTo>
                  <a:lnTo>
                    <a:pt x="32796" y="29139"/>
                  </a:lnTo>
                  <a:lnTo>
                    <a:pt x="34625" y="29748"/>
                  </a:lnTo>
                  <a:lnTo>
                    <a:pt x="38892" y="29139"/>
                  </a:lnTo>
                  <a:lnTo>
                    <a:pt x="40721" y="28529"/>
                  </a:lnTo>
                  <a:lnTo>
                    <a:pt x="44379" y="23043"/>
                  </a:lnTo>
                  <a:lnTo>
                    <a:pt x="46817" y="18166"/>
                  </a:lnTo>
                  <a:lnTo>
                    <a:pt x="48036" y="15728"/>
                  </a:lnTo>
                  <a:lnTo>
                    <a:pt x="49865" y="14508"/>
                  </a:lnTo>
                  <a:lnTo>
                    <a:pt x="50475" y="13289"/>
                  </a:lnTo>
                  <a:lnTo>
                    <a:pt x="51084" y="11460"/>
                  </a:lnTo>
                  <a:lnTo>
                    <a:pt x="52913" y="10241"/>
                  </a:lnTo>
                  <a:lnTo>
                    <a:pt x="52913" y="8412"/>
                  </a:lnTo>
                  <a:lnTo>
                    <a:pt x="50475" y="7193"/>
                  </a:lnTo>
                  <a:lnTo>
                    <a:pt x="48646" y="5974"/>
                  </a:lnTo>
                  <a:lnTo>
                    <a:pt x="46817" y="7803"/>
                  </a:lnTo>
                  <a:lnTo>
                    <a:pt x="45598" y="7193"/>
                  </a:lnTo>
                  <a:lnTo>
                    <a:pt x="40112" y="9022"/>
                  </a:lnTo>
                  <a:lnTo>
                    <a:pt x="37673" y="9022"/>
                  </a:lnTo>
                  <a:lnTo>
                    <a:pt x="35844" y="7803"/>
                  </a:lnTo>
                  <a:lnTo>
                    <a:pt x="33406" y="7193"/>
                  </a:lnTo>
                  <a:lnTo>
                    <a:pt x="30968" y="7803"/>
                  </a:lnTo>
                  <a:lnTo>
                    <a:pt x="27920" y="10851"/>
                  </a:lnTo>
                  <a:lnTo>
                    <a:pt x="23043" y="9632"/>
                  </a:lnTo>
                  <a:close/>
                  <a:moveTo>
                    <a:pt x="27310" y="7193"/>
                  </a:moveTo>
                  <a:lnTo>
                    <a:pt x="27920" y="5364"/>
                  </a:lnTo>
                  <a:lnTo>
                    <a:pt x="27310" y="4145"/>
                  </a:lnTo>
                  <a:lnTo>
                    <a:pt x="24262" y="2926"/>
                  </a:lnTo>
                  <a:lnTo>
                    <a:pt x="21214" y="2926"/>
                  </a:lnTo>
                  <a:lnTo>
                    <a:pt x="22433" y="5974"/>
                  </a:lnTo>
                  <a:lnTo>
                    <a:pt x="23652" y="7193"/>
                  </a:lnTo>
                  <a:lnTo>
                    <a:pt x="27310" y="7193"/>
                  </a:lnTo>
                  <a:close/>
                  <a:moveTo>
                    <a:pt x="63276" y="2926"/>
                  </a:moveTo>
                  <a:lnTo>
                    <a:pt x="60838" y="2926"/>
                  </a:lnTo>
                  <a:lnTo>
                    <a:pt x="63276" y="5974"/>
                  </a:lnTo>
                  <a:lnTo>
                    <a:pt x="58400" y="10851"/>
                  </a:lnTo>
                  <a:lnTo>
                    <a:pt x="59619" y="14508"/>
                  </a:lnTo>
                  <a:lnTo>
                    <a:pt x="61448" y="16947"/>
                  </a:lnTo>
                  <a:lnTo>
                    <a:pt x="62057" y="18166"/>
                  </a:lnTo>
                  <a:lnTo>
                    <a:pt x="61448" y="18776"/>
                  </a:lnTo>
                  <a:lnTo>
                    <a:pt x="59009" y="19385"/>
                  </a:lnTo>
                  <a:lnTo>
                    <a:pt x="57180" y="19995"/>
                  </a:lnTo>
                  <a:lnTo>
                    <a:pt x="55961" y="21824"/>
                  </a:lnTo>
                  <a:lnTo>
                    <a:pt x="50475" y="27310"/>
                  </a:lnTo>
                  <a:lnTo>
                    <a:pt x="51694" y="28529"/>
                  </a:lnTo>
                  <a:lnTo>
                    <a:pt x="49865" y="32796"/>
                  </a:lnTo>
                  <a:lnTo>
                    <a:pt x="51084" y="34625"/>
                  </a:lnTo>
                  <a:lnTo>
                    <a:pt x="55961" y="38892"/>
                  </a:lnTo>
                  <a:lnTo>
                    <a:pt x="60838" y="41331"/>
                  </a:lnTo>
                  <a:lnTo>
                    <a:pt x="60838" y="37064"/>
                  </a:lnTo>
                  <a:lnTo>
                    <a:pt x="63276" y="36454"/>
                  </a:lnTo>
                  <a:lnTo>
                    <a:pt x="65715" y="37673"/>
                  </a:lnTo>
                  <a:lnTo>
                    <a:pt x="68153" y="36454"/>
                  </a:lnTo>
                  <a:lnTo>
                    <a:pt x="62667" y="30358"/>
                  </a:lnTo>
                  <a:lnTo>
                    <a:pt x="64496" y="30358"/>
                  </a:lnTo>
                  <a:lnTo>
                    <a:pt x="79736" y="33406"/>
                  </a:lnTo>
                  <a:lnTo>
                    <a:pt x="79126" y="30968"/>
                  </a:lnTo>
                  <a:lnTo>
                    <a:pt x="78516" y="29748"/>
                  </a:lnTo>
                  <a:lnTo>
                    <a:pt x="76688" y="27310"/>
                  </a:lnTo>
                  <a:lnTo>
                    <a:pt x="85832" y="24872"/>
                  </a:lnTo>
                  <a:lnTo>
                    <a:pt x="88880" y="23043"/>
                  </a:lnTo>
                  <a:lnTo>
                    <a:pt x="90099" y="21214"/>
                  </a:lnTo>
                  <a:lnTo>
                    <a:pt x="93756" y="20604"/>
                  </a:lnTo>
                  <a:lnTo>
                    <a:pt x="98633" y="18776"/>
                  </a:lnTo>
                  <a:lnTo>
                    <a:pt x="98024" y="18166"/>
                  </a:lnTo>
                  <a:lnTo>
                    <a:pt x="98633" y="16337"/>
                  </a:lnTo>
                  <a:lnTo>
                    <a:pt x="96195" y="15118"/>
                  </a:lnTo>
                  <a:lnTo>
                    <a:pt x="93147" y="14508"/>
                  </a:lnTo>
                  <a:lnTo>
                    <a:pt x="93756" y="12680"/>
                  </a:lnTo>
                  <a:lnTo>
                    <a:pt x="96804" y="12070"/>
                  </a:lnTo>
                  <a:lnTo>
                    <a:pt x="91928" y="7803"/>
                  </a:lnTo>
                  <a:lnTo>
                    <a:pt x="90099" y="7193"/>
                  </a:lnTo>
                  <a:lnTo>
                    <a:pt x="84003" y="7803"/>
                  </a:lnTo>
                  <a:lnTo>
                    <a:pt x="82174" y="8412"/>
                  </a:lnTo>
                  <a:lnTo>
                    <a:pt x="82174" y="9632"/>
                  </a:lnTo>
                  <a:lnTo>
                    <a:pt x="82784" y="11460"/>
                  </a:lnTo>
                  <a:lnTo>
                    <a:pt x="84612" y="13289"/>
                  </a:lnTo>
                  <a:lnTo>
                    <a:pt x="85222" y="14508"/>
                  </a:lnTo>
                  <a:lnTo>
                    <a:pt x="84003" y="13899"/>
                  </a:lnTo>
                  <a:lnTo>
                    <a:pt x="77297" y="11460"/>
                  </a:lnTo>
                  <a:lnTo>
                    <a:pt x="76078" y="10851"/>
                  </a:lnTo>
                  <a:lnTo>
                    <a:pt x="74859" y="8412"/>
                  </a:lnTo>
                  <a:lnTo>
                    <a:pt x="76078" y="7803"/>
                  </a:lnTo>
                  <a:lnTo>
                    <a:pt x="77907" y="8412"/>
                  </a:lnTo>
                  <a:lnTo>
                    <a:pt x="78516" y="6584"/>
                  </a:lnTo>
                  <a:lnTo>
                    <a:pt x="76078" y="4755"/>
                  </a:lnTo>
                  <a:lnTo>
                    <a:pt x="73640" y="4145"/>
                  </a:lnTo>
                  <a:lnTo>
                    <a:pt x="68153" y="4755"/>
                  </a:lnTo>
                  <a:lnTo>
                    <a:pt x="632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9" name="자유형: 도형 208">
              <a:extLst>
                <a:ext uri="{FF2B5EF4-FFF2-40B4-BE49-F238E27FC236}">
                  <a16:creationId xmlns:a16="http://schemas.microsoft.com/office/drawing/2014/main" id="{65B7F086-C568-42D0-9204-FB3FEA7CD85E}"/>
                </a:ext>
              </a:extLst>
            </p:cNvPr>
            <p:cNvSpPr/>
            <p:nvPr/>
          </p:nvSpPr>
          <p:spPr>
            <a:xfrm>
              <a:off x="6155464" y="1809959"/>
              <a:ext cx="28528" cy="34234"/>
            </a:xfrm>
            <a:custGeom>
              <a:avLst/>
              <a:gdLst>
                <a:gd name="connsiteX0" fmla="*/ 20605 w 30480"/>
                <a:gd name="connsiteY0" fmla="*/ 35235 h 36576"/>
                <a:gd name="connsiteX1" fmla="*/ 20605 w 30480"/>
                <a:gd name="connsiteY1" fmla="*/ 33406 h 36576"/>
                <a:gd name="connsiteX2" fmla="*/ 19995 w 30480"/>
                <a:gd name="connsiteY2" fmla="*/ 31577 h 36576"/>
                <a:gd name="connsiteX3" fmla="*/ 19995 w 30480"/>
                <a:gd name="connsiteY3" fmla="*/ 30358 h 36576"/>
                <a:gd name="connsiteX4" fmla="*/ 19385 w 30480"/>
                <a:gd name="connsiteY4" fmla="*/ 30358 h 36576"/>
                <a:gd name="connsiteX5" fmla="*/ 16337 w 30480"/>
                <a:gd name="connsiteY5" fmla="*/ 29748 h 36576"/>
                <a:gd name="connsiteX6" fmla="*/ 15728 w 30480"/>
                <a:gd name="connsiteY6" fmla="*/ 28529 h 36576"/>
                <a:gd name="connsiteX7" fmla="*/ 15118 w 30480"/>
                <a:gd name="connsiteY7" fmla="*/ 28529 h 36576"/>
                <a:gd name="connsiteX8" fmla="*/ 15118 w 30480"/>
                <a:gd name="connsiteY8" fmla="*/ 29748 h 36576"/>
                <a:gd name="connsiteX9" fmla="*/ 15728 w 30480"/>
                <a:gd name="connsiteY9" fmla="*/ 32187 h 36576"/>
                <a:gd name="connsiteX10" fmla="*/ 18776 w 30480"/>
                <a:gd name="connsiteY10" fmla="*/ 34625 h 36576"/>
                <a:gd name="connsiteX11" fmla="*/ 20605 w 30480"/>
                <a:gd name="connsiteY11" fmla="*/ 35844 h 36576"/>
                <a:gd name="connsiteX12" fmla="*/ 21214 w 30480"/>
                <a:gd name="connsiteY12" fmla="*/ 35844 h 36576"/>
                <a:gd name="connsiteX13" fmla="*/ 20605 w 30480"/>
                <a:gd name="connsiteY13" fmla="*/ 35235 h 36576"/>
                <a:gd name="connsiteX14" fmla="*/ 23653 w 30480"/>
                <a:gd name="connsiteY14" fmla="*/ 22433 h 36576"/>
                <a:gd name="connsiteX15" fmla="*/ 23653 w 30480"/>
                <a:gd name="connsiteY15" fmla="*/ 21824 h 36576"/>
                <a:gd name="connsiteX16" fmla="*/ 22433 w 30480"/>
                <a:gd name="connsiteY16" fmla="*/ 20604 h 36576"/>
                <a:gd name="connsiteX17" fmla="*/ 19385 w 30480"/>
                <a:gd name="connsiteY17" fmla="*/ 19385 h 36576"/>
                <a:gd name="connsiteX18" fmla="*/ 18166 w 30480"/>
                <a:gd name="connsiteY18" fmla="*/ 18776 h 36576"/>
                <a:gd name="connsiteX19" fmla="*/ 16947 w 30480"/>
                <a:gd name="connsiteY19" fmla="*/ 19385 h 36576"/>
                <a:gd name="connsiteX20" fmla="*/ 16947 w 30480"/>
                <a:gd name="connsiteY20" fmla="*/ 20604 h 36576"/>
                <a:gd name="connsiteX21" fmla="*/ 17557 w 30480"/>
                <a:gd name="connsiteY21" fmla="*/ 21214 h 36576"/>
                <a:gd name="connsiteX22" fmla="*/ 19995 w 30480"/>
                <a:gd name="connsiteY22" fmla="*/ 21824 h 36576"/>
                <a:gd name="connsiteX23" fmla="*/ 22433 w 30480"/>
                <a:gd name="connsiteY23" fmla="*/ 23652 h 36576"/>
                <a:gd name="connsiteX24" fmla="*/ 23043 w 30480"/>
                <a:gd name="connsiteY24" fmla="*/ 23652 h 36576"/>
                <a:gd name="connsiteX25" fmla="*/ 23653 w 30480"/>
                <a:gd name="connsiteY25" fmla="*/ 22433 h 36576"/>
                <a:gd name="connsiteX26" fmla="*/ 9022 w 30480"/>
                <a:gd name="connsiteY26" fmla="*/ 10851 h 36576"/>
                <a:gd name="connsiteX27" fmla="*/ 7803 w 30480"/>
                <a:gd name="connsiteY27" fmla="*/ 10241 h 36576"/>
                <a:gd name="connsiteX28" fmla="*/ 4755 w 30480"/>
                <a:gd name="connsiteY28" fmla="*/ 10851 h 36576"/>
                <a:gd name="connsiteX29" fmla="*/ 2926 w 30480"/>
                <a:gd name="connsiteY29" fmla="*/ 10851 h 36576"/>
                <a:gd name="connsiteX30" fmla="*/ 3536 w 30480"/>
                <a:gd name="connsiteY30" fmla="*/ 12680 h 36576"/>
                <a:gd name="connsiteX31" fmla="*/ 7193 w 30480"/>
                <a:gd name="connsiteY31" fmla="*/ 13899 h 36576"/>
                <a:gd name="connsiteX32" fmla="*/ 9022 w 30480"/>
                <a:gd name="connsiteY32" fmla="*/ 13899 h 36576"/>
                <a:gd name="connsiteX33" fmla="*/ 10851 w 30480"/>
                <a:gd name="connsiteY33" fmla="*/ 13899 h 36576"/>
                <a:gd name="connsiteX34" fmla="*/ 12070 w 30480"/>
                <a:gd name="connsiteY34" fmla="*/ 13289 h 36576"/>
                <a:gd name="connsiteX35" fmla="*/ 11461 w 30480"/>
                <a:gd name="connsiteY35" fmla="*/ 12070 h 36576"/>
                <a:gd name="connsiteX36" fmla="*/ 9022 w 30480"/>
                <a:gd name="connsiteY36" fmla="*/ 10851 h 36576"/>
                <a:gd name="connsiteX37" fmla="*/ 24262 w 30480"/>
                <a:gd name="connsiteY37" fmla="*/ 7803 h 36576"/>
                <a:gd name="connsiteX38" fmla="*/ 19385 w 30480"/>
                <a:gd name="connsiteY38" fmla="*/ 6584 h 36576"/>
                <a:gd name="connsiteX39" fmla="*/ 15728 w 30480"/>
                <a:gd name="connsiteY39" fmla="*/ 4755 h 36576"/>
                <a:gd name="connsiteX40" fmla="*/ 9632 w 30480"/>
                <a:gd name="connsiteY40" fmla="*/ 5364 h 36576"/>
                <a:gd name="connsiteX41" fmla="*/ 13899 w 30480"/>
                <a:gd name="connsiteY41" fmla="*/ 12070 h 36576"/>
                <a:gd name="connsiteX42" fmla="*/ 18776 w 30480"/>
                <a:gd name="connsiteY42" fmla="*/ 16337 h 36576"/>
                <a:gd name="connsiteX43" fmla="*/ 21214 w 30480"/>
                <a:gd name="connsiteY43" fmla="*/ 17556 h 36576"/>
                <a:gd name="connsiteX44" fmla="*/ 21214 w 30480"/>
                <a:gd name="connsiteY44" fmla="*/ 16947 h 36576"/>
                <a:gd name="connsiteX45" fmla="*/ 21214 w 30480"/>
                <a:gd name="connsiteY45" fmla="*/ 15728 h 36576"/>
                <a:gd name="connsiteX46" fmla="*/ 18776 w 30480"/>
                <a:gd name="connsiteY46" fmla="*/ 12680 h 36576"/>
                <a:gd name="connsiteX47" fmla="*/ 18166 w 30480"/>
                <a:gd name="connsiteY47" fmla="*/ 12070 h 36576"/>
                <a:gd name="connsiteX48" fmla="*/ 18166 w 30480"/>
                <a:gd name="connsiteY48" fmla="*/ 11460 h 36576"/>
                <a:gd name="connsiteX49" fmla="*/ 18776 w 30480"/>
                <a:gd name="connsiteY49" fmla="*/ 10851 h 36576"/>
                <a:gd name="connsiteX50" fmla="*/ 19995 w 30480"/>
                <a:gd name="connsiteY50" fmla="*/ 10851 h 36576"/>
                <a:gd name="connsiteX51" fmla="*/ 21824 w 30480"/>
                <a:gd name="connsiteY51" fmla="*/ 12070 h 36576"/>
                <a:gd name="connsiteX52" fmla="*/ 23043 w 30480"/>
                <a:gd name="connsiteY52" fmla="*/ 12070 h 36576"/>
                <a:gd name="connsiteX53" fmla="*/ 24262 w 30480"/>
                <a:gd name="connsiteY53" fmla="*/ 7803 h 36576"/>
                <a:gd name="connsiteX54" fmla="*/ 30358 w 30480"/>
                <a:gd name="connsiteY54" fmla="*/ 6584 h 36576"/>
                <a:gd name="connsiteX55" fmla="*/ 28529 w 30480"/>
                <a:gd name="connsiteY55" fmla="*/ 5364 h 36576"/>
                <a:gd name="connsiteX56" fmla="*/ 26091 w 30480"/>
                <a:gd name="connsiteY56" fmla="*/ 2926 h 36576"/>
                <a:gd name="connsiteX57" fmla="*/ 26091 w 30480"/>
                <a:gd name="connsiteY57" fmla="*/ 5974 h 36576"/>
                <a:gd name="connsiteX58" fmla="*/ 26091 w 30480"/>
                <a:gd name="connsiteY58" fmla="*/ 7803 h 36576"/>
                <a:gd name="connsiteX59" fmla="*/ 26091 w 30480"/>
                <a:gd name="connsiteY59" fmla="*/ 8412 h 36576"/>
                <a:gd name="connsiteX60" fmla="*/ 26701 w 30480"/>
                <a:gd name="connsiteY60" fmla="*/ 8412 h 36576"/>
                <a:gd name="connsiteX61" fmla="*/ 28529 w 30480"/>
                <a:gd name="connsiteY61" fmla="*/ 9022 h 36576"/>
                <a:gd name="connsiteX62" fmla="*/ 30358 w 30480"/>
                <a:gd name="connsiteY62" fmla="*/ 6584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0480" h="36576">
                  <a:moveTo>
                    <a:pt x="20605" y="35235"/>
                  </a:moveTo>
                  <a:lnTo>
                    <a:pt x="20605" y="33406"/>
                  </a:lnTo>
                  <a:lnTo>
                    <a:pt x="19995" y="31577"/>
                  </a:lnTo>
                  <a:lnTo>
                    <a:pt x="19995" y="30358"/>
                  </a:lnTo>
                  <a:lnTo>
                    <a:pt x="19385" y="30358"/>
                  </a:lnTo>
                  <a:lnTo>
                    <a:pt x="16337" y="29748"/>
                  </a:lnTo>
                  <a:lnTo>
                    <a:pt x="15728" y="28529"/>
                  </a:lnTo>
                  <a:lnTo>
                    <a:pt x="15118" y="28529"/>
                  </a:lnTo>
                  <a:lnTo>
                    <a:pt x="15118" y="29748"/>
                  </a:lnTo>
                  <a:lnTo>
                    <a:pt x="15728" y="32187"/>
                  </a:lnTo>
                  <a:lnTo>
                    <a:pt x="18776" y="34625"/>
                  </a:lnTo>
                  <a:lnTo>
                    <a:pt x="20605" y="35844"/>
                  </a:lnTo>
                  <a:lnTo>
                    <a:pt x="21214" y="35844"/>
                  </a:lnTo>
                  <a:lnTo>
                    <a:pt x="20605" y="35235"/>
                  </a:lnTo>
                  <a:close/>
                  <a:moveTo>
                    <a:pt x="23653" y="22433"/>
                  </a:moveTo>
                  <a:lnTo>
                    <a:pt x="23653" y="21824"/>
                  </a:lnTo>
                  <a:lnTo>
                    <a:pt x="22433" y="20604"/>
                  </a:lnTo>
                  <a:lnTo>
                    <a:pt x="19385" y="19385"/>
                  </a:lnTo>
                  <a:lnTo>
                    <a:pt x="18166" y="18776"/>
                  </a:lnTo>
                  <a:lnTo>
                    <a:pt x="16947" y="19385"/>
                  </a:lnTo>
                  <a:lnTo>
                    <a:pt x="16947" y="20604"/>
                  </a:lnTo>
                  <a:lnTo>
                    <a:pt x="17557" y="21214"/>
                  </a:lnTo>
                  <a:lnTo>
                    <a:pt x="19995" y="21824"/>
                  </a:lnTo>
                  <a:lnTo>
                    <a:pt x="22433" y="23652"/>
                  </a:lnTo>
                  <a:lnTo>
                    <a:pt x="23043" y="23652"/>
                  </a:lnTo>
                  <a:lnTo>
                    <a:pt x="23653" y="22433"/>
                  </a:lnTo>
                  <a:close/>
                  <a:moveTo>
                    <a:pt x="9022" y="10851"/>
                  </a:moveTo>
                  <a:lnTo>
                    <a:pt x="7803" y="10241"/>
                  </a:lnTo>
                  <a:lnTo>
                    <a:pt x="4755" y="10851"/>
                  </a:lnTo>
                  <a:lnTo>
                    <a:pt x="2926" y="10851"/>
                  </a:lnTo>
                  <a:lnTo>
                    <a:pt x="3536" y="12680"/>
                  </a:lnTo>
                  <a:lnTo>
                    <a:pt x="7193" y="13899"/>
                  </a:lnTo>
                  <a:lnTo>
                    <a:pt x="9022" y="13899"/>
                  </a:lnTo>
                  <a:lnTo>
                    <a:pt x="10851" y="13899"/>
                  </a:lnTo>
                  <a:lnTo>
                    <a:pt x="12070" y="13289"/>
                  </a:lnTo>
                  <a:lnTo>
                    <a:pt x="11461" y="12070"/>
                  </a:lnTo>
                  <a:lnTo>
                    <a:pt x="9022" y="10851"/>
                  </a:lnTo>
                  <a:close/>
                  <a:moveTo>
                    <a:pt x="24262" y="7803"/>
                  </a:moveTo>
                  <a:lnTo>
                    <a:pt x="19385" y="6584"/>
                  </a:lnTo>
                  <a:lnTo>
                    <a:pt x="15728" y="4755"/>
                  </a:lnTo>
                  <a:lnTo>
                    <a:pt x="9632" y="5364"/>
                  </a:lnTo>
                  <a:lnTo>
                    <a:pt x="13899" y="12070"/>
                  </a:lnTo>
                  <a:lnTo>
                    <a:pt x="18776" y="16337"/>
                  </a:lnTo>
                  <a:lnTo>
                    <a:pt x="21214" y="17556"/>
                  </a:lnTo>
                  <a:lnTo>
                    <a:pt x="21214" y="16947"/>
                  </a:lnTo>
                  <a:lnTo>
                    <a:pt x="21214" y="15728"/>
                  </a:lnTo>
                  <a:lnTo>
                    <a:pt x="18776" y="12680"/>
                  </a:lnTo>
                  <a:lnTo>
                    <a:pt x="18166" y="12070"/>
                  </a:lnTo>
                  <a:lnTo>
                    <a:pt x="18166" y="11460"/>
                  </a:lnTo>
                  <a:lnTo>
                    <a:pt x="18776" y="10851"/>
                  </a:lnTo>
                  <a:lnTo>
                    <a:pt x="19995" y="10851"/>
                  </a:lnTo>
                  <a:lnTo>
                    <a:pt x="21824" y="12070"/>
                  </a:lnTo>
                  <a:lnTo>
                    <a:pt x="23043" y="12070"/>
                  </a:lnTo>
                  <a:lnTo>
                    <a:pt x="24262" y="7803"/>
                  </a:lnTo>
                  <a:close/>
                  <a:moveTo>
                    <a:pt x="30358" y="6584"/>
                  </a:moveTo>
                  <a:lnTo>
                    <a:pt x="28529" y="5364"/>
                  </a:lnTo>
                  <a:lnTo>
                    <a:pt x="26091" y="2926"/>
                  </a:lnTo>
                  <a:lnTo>
                    <a:pt x="26091" y="5974"/>
                  </a:lnTo>
                  <a:lnTo>
                    <a:pt x="26091" y="7803"/>
                  </a:lnTo>
                  <a:lnTo>
                    <a:pt x="26091" y="8412"/>
                  </a:lnTo>
                  <a:lnTo>
                    <a:pt x="26701" y="8412"/>
                  </a:lnTo>
                  <a:lnTo>
                    <a:pt x="28529" y="9022"/>
                  </a:lnTo>
                  <a:lnTo>
                    <a:pt x="30358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0" name="자유형: 도형 209">
              <a:extLst>
                <a:ext uri="{FF2B5EF4-FFF2-40B4-BE49-F238E27FC236}">
                  <a16:creationId xmlns:a16="http://schemas.microsoft.com/office/drawing/2014/main" id="{5BD23D95-EED1-43B9-94C1-24004CFCBF13}"/>
                </a:ext>
              </a:extLst>
            </p:cNvPr>
            <p:cNvSpPr/>
            <p:nvPr/>
          </p:nvSpPr>
          <p:spPr>
            <a:xfrm>
              <a:off x="4373021" y="3594114"/>
              <a:ext cx="11411" cy="11411"/>
            </a:xfrm>
            <a:custGeom>
              <a:avLst/>
              <a:gdLst>
                <a:gd name="connsiteX0" fmla="*/ 5364 w 12192"/>
                <a:gd name="connsiteY0" fmla="*/ 11461 h 12192"/>
                <a:gd name="connsiteX1" fmla="*/ 8412 w 12192"/>
                <a:gd name="connsiteY1" fmla="*/ 10241 h 12192"/>
                <a:gd name="connsiteX2" fmla="*/ 9632 w 12192"/>
                <a:gd name="connsiteY2" fmla="*/ 3536 h 12192"/>
                <a:gd name="connsiteX3" fmla="*/ 7803 w 12192"/>
                <a:gd name="connsiteY3" fmla="*/ 2926 h 12192"/>
                <a:gd name="connsiteX4" fmla="*/ 5974 w 12192"/>
                <a:gd name="connsiteY4" fmla="*/ 4755 h 12192"/>
                <a:gd name="connsiteX5" fmla="*/ 4145 w 12192"/>
                <a:gd name="connsiteY5" fmla="*/ 7803 h 12192"/>
                <a:gd name="connsiteX6" fmla="*/ 4145 w 12192"/>
                <a:gd name="connsiteY6" fmla="*/ 10241 h 12192"/>
                <a:gd name="connsiteX7" fmla="*/ 2926 w 12192"/>
                <a:gd name="connsiteY7" fmla="*/ 12070 h 12192"/>
                <a:gd name="connsiteX8" fmla="*/ 5364 w 12192"/>
                <a:gd name="connsiteY8" fmla="*/ 11461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5364" y="11461"/>
                  </a:moveTo>
                  <a:lnTo>
                    <a:pt x="8412" y="10241"/>
                  </a:lnTo>
                  <a:lnTo>
                    <a:pt x="9632" y="3536"/>
                  </a:lnTo>
                  <a:lnTo>
                    <a:pt x="7803" y="2926"/>
                  </a:lnTo>
                  <a:lnTo>
                    <a:pt x="5974" y="4755"/>
                  </a:lnTo>
                  <a:lnTo>
                    <a:pt x="4145" y="7803"/>
                  </a:lnTo>
                  <a:lnTo>
                    <a:pt x="4145" y="10241"/>
                  </a:lnTo>
                  <a:lnTo>
                    <a:pt x="2926" y="12070"/>
                  </a:lnTo>
                  <a:lnTo>
                    <a:pt x="5364" y="1146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1" name="자유형: 도형 210">
              <a:extLst>
                <a:ext uri="{FF2B5EF4-FFF2-40B4-BE49-F238E27FC236}">
                  <a16:creationId xmlns:a16="http://schemas.microsoft.com/office/drawing/2014/main" id="{F39FB1A9-6092-4E3C-BF93-09296AECF504}"/>
                </a:ext>
              </a:extLst>
            </p:cNvPr>
            <p:cNvSpPr/>
            <p:nvPr/>
          </p:nvSpPr>
          <p:spPr>
            <a:xfrm>
              <a:off x="9913203" y="3219254"/>
              <a:ext cx="17117" cy="17117"/>
            </a:xfrm>
            <a:custGeom>
              <a:avLst/>
              <a:gdLst>
                <a:gd name="connsiteX0" fmla="*/ 16338 w 18288"/>
                <a:gd name="connsiteY0" fmla="*/ 16947 h 18288"/>
                <a:gd name="connsiteX1" fmla="*/ 16338 w 18288"/>
                <a:gd name="connsiteY1" fmla="*/ 15728 h 18288"/>
                <a:gd name="connsiteX2" fmla="*/ 16338 w 18288"/>
                <a:gd name="connsiteY2" fmla="*/ 14508 h 18288"/>
                <a:gd name="connsiteX3" fmla="*/ 13899 w 18288"/>
                <a:gd name="connsiteY3" fmla="*/ 13289 h 18288"/>
                <a:gd name="connsiteX4" fmla="*/ 12070 w 18288"/>
                <a:gd name="connsiteY4" fmla="*/ 13289 h 18288"/>
                <a:gd name="connsiteX5" fmla="*/ 12680 w 18288"/>
                <a:gd name="connsiteY5" fmla="*/ 14508 h 18288"/>
                <a:gd name="connsiteX6" fmla="*/ 15118 w 18288"/>
                <a:gd name="connsiteY6" fmla="*/ 17556 h 18288"/>
                <a:gd name="connsiteX7" fmla="*/ 16338 w 18288"/>
                <a:gd name="connsiteY7" fmla="*/ 16947 h 18288"/>
                <a:gd name="connsiteX8" fmla="*/ 8413 w 18288"/>
                <a:gd name="connsiteY8" fmla="*/ 16947 h 18288"/>
                <a:gd name="connsiteX9" fmla="*/ 7803 w 18288"/>
                <a:gd name="connsiteY9" fmla="*/ 13899 h 18288"/>
                <a:gd name="connsiteX10" fmla="*/ 9022 w 18288"/>
                <a:gd name="connsiteY10" fmla="*/ 12070 h 18288"/>
                <a:gd name="connsiteX11" fmla="*/ 3536 w 18288"/>
                <a:gd name="connsiteY11" fmla="*/ 13899 h 18288"/>
                <a:gd name="connsiteX12" fmla="*/ 2926 w 18288"/>
                <a:gd name="connsiteY12" fmla="*/ 15728 h 18288"/>
                <a:gd name="connsiteX13" fmla="*/ 2926 w 18288"/>
                <a:gd name="connsiteY13" fmla="*/ 16337 h 18288"/>
                <a:gd name="connsiteX14" fmla="*/ 4146 w 18288"/>
                <a:gd name="connsiteY14" fmla="*/ 16947 h 18288"/>
                <a:gd name="connsiteX15" fmla="*/ 8413 w 18288"/>
                <a:gd name="connsiteY15" fmla="*/ 16947 h 18288"/>
                <a:gd name="connsiteX16" fmla="*/ 18166 w 18288"/>
                <a:gd name="connsiteY16" fmla="*/ 9632 h 18288"/>
                <a:gd name="connsiteX17" fmla="*/ 17557 w 18288"/>
                <a:gd name="connsiteY17" fmla="*/ 7803 h 18288"/>
                <a:gd name="connsiteX18" fmla="*/ 16338 w 18288"/>
                <a:gd name="connsiteY18" fmla="*/ 7193 h 18288"/>
                <a:gd name="connsiteX19" fmla="*/ 15728 w 18288"/>
                <a:gd name="connsiteY19" fmla="*/ 5364 h 18288"/>
                <a:gd name="connsiteX20" fmla="*/ 15118 w 18288"/>
                <a:gd name="connsiteY20" fmla="*/ 4145 h 18288"/>
                <a:gd name="connsiteX21" fmla="*/ 15118 w 18288"/>
                <a:gd name="connsiteY21" fmla="*/ 4145 h 18288"/>
                <a:gd name="connsiteX22" fmla="*/ 13290 w 18288"/>
                <a:gd name="connsiteY22" fmla="*/ 3536 h 18288"/>
                <a:gd name="connsiteX23" fmla="*/ 12070 w 18288"/>
                <a:gd name="connsiteY23" fmla="*/ 2926 h 18288"/>
                <a:gd name="connsiteX24" fmla="*/ 9632 w 18288"/>
                <a:gd name="connsiteY24" fmla="*/ 2926 h 18288"/>
                <a:gd name="connsiteX25" fmla="*/ 9022 w 18288"/>
                <a:gd name="connsiteY25" fmla="*/ 3536 h 18288"/>
                <a:gd name="connsiteX26" fmla="*/ 7803 w 18288"/>
                <a:gd name="connsiteY26" fmla="*/ 3536 h 18288"/>
                <a:gd name="connsiteX27" fmla="*/ 6584 w 18288"/>
                <a:gd name="connsiteY27" fmla="*/ 4755 h 18288"/>
                <a:gd name="connsiteX28" fmla="*/ 6584 w 18288"/>
                <a:gd name="connsiteY28" fmla="*/ 4755 h 18288"/>
                <a:gd name="connsiteX29" fmla="*/ 6584 w 18288"/>
                <a:gd name="connsiteY29" fmla="*/ 5974 h 18288"/>
                <a:gd name="connsiteX30" fmla="*/ 3536 w 18288"/>
                <a:gd name="connsiteY30" fmla="*/ 8412 h 18288"/>
                <a:gd name="connsiteX31" fmla="*/ 3536 w 18288"/>
                <a:gd name="connsiteY31" fmla="*/ 9632 h 18288"/>
                <a:gd name="connsiteX32" fmla="*/ 5365 w 18288"/>
                <a:gd name="connsiteY32" fmla="*/ 10851 h 18288"/>
                <a:gd name="connsiteX33" fmla="*/ 8413 w 18288"/>
                <a:gd name="connsiteY33" fmla="*/ 10241 h 18288"/>
                <a:gd name="connsiteX34" fmla="*/ 12070 w 18288"/>
                <a:gd name="connsiteY34" fmla="*/ 11460 h 18288"/>
                <a:gd name="connsiteX35" fmla="*/ 16947 w 18288"/>
                <a:gd name="connsiteY35" fmla="*/ 13289 h 18288"/>
                <a:gd name="connsiteX36" fmla="*/ 16947 w 18288"/>
                <a:gd name="connsiteY36" fmla="*/ 12070 h 18288"/>
                <a:gd name="connsiteX37" fmla="*/ 16947 w 18288"/>
                <a:gd name="connsiteY37" fmla="*/ 10241 h 18288"/>
                <a:gd name="connsiteX38" fmla="*/ 18166 w 18288"/>
                <a:gd name="connsiteY38" fmla="*/ 9632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288" h="18288">
                  <a:moveTo>
                    <a:pt x="16338" y="16947"/>
                  </a:moveTo>
                  <a:lnTo>
                    <a:pt x="16338" y="15728"/>
                  </a:lnTo>
                  <a:lnTo>
                    <a:pt x="16338" y="14508"/>
                  </a:lnTo>
                  <a:lnTo>
                    <a:pt x="13899" y="13289"/>
                  </a:lnTo>
                  <a:lnTo>
                    <a:pt x="12070" y="13289"/>
                  </a:lnTo>
                  <a:lnTo>
                    <a:pt x="12680" y="14508"/>
                  </a:lnTo>
                  <a:lnTo>
                    <a:pt x="15118" y="17556"/>
                  </a:lnTo>
                  <a:lnTo>
                    <a:pt x="16338" y="16947"/>
                  </a:lnTo>
                  <a:close/>
                  <a:moveTo>
                    <a:pt x="8413" y="16947"/>
                  </a:moveTo>
                  <a:lnTo>
                    <a:pt x="7803" y="13899"/>
                  </a:lnTo>
                  <a:lnTo>
                    <a:pt x="9022" y="12070"/>
                  </a:lnTo>
                  <a:lnTo>
                    <a:pt x="3536" y="13899"/>
                  </a:lnTo>
                  <a:lnTo>
                    <a:pt x="2926" y="15728"/>
                  </a:lnTo>
                  <a:lnTo>
                    <a:pt x="2926" y="16337"/>
                  </a:lnTo>
                  <a:lnTo>
                    <a:pt x="4146" y="16947"/>
                  </a:lnTo>
                  <a:lnTo>
                    <a:pt x="8413" y="16947"/>
                  </a:lnTo>
                  <a:close/>
                  <a:moveTo>
                    <a:pt x="18166" y="9632"/>
                  </a:moveTo>
                  <a:lnTo>
                    <a:pt x="17557" y="7803"/>
                  </a:lnTo>
                  <a:lnTo>
                    <a:pt x="16338" y="7193"/>
                  </a:lnTo>
                  <a:lnTo>
                    <a:pt x="15728" y="5364"/>
                  </a:lnTo>
                  <a:lnTo>
                    <a:pt x="15118" y="4145"/>
                  </a:lnTo>
                  <a:lnTo>
                    <a:pt x="15118" y="4145"/>
                  </a:lnTo>
                  <a:lnTo>
                    <a:pt x="13290" y="3536"/>
                  </a:lnTo>
                  <a:lnTo>
                    <a:pt x="12070" y="2926"/>
                  </a:lnTo>
                  <a:lnTo>
                    <a:pt x="9632" y="2926"/>
                  </a:lnTo>
                  <a:lnTo>
                    <a:pt x="9022" y="3536"/>
                  </a:lnTo>
                  <a:lnTo>
                    <a:pt x="7803" y="3536"/>
                  </a:lnTo>
                  <a:lnTo>
                    <a:pt x="6584" y="4755"/>
                  </a:lnTo>
                  <a:lnTo>
                    <a:pt x="6584" y="4755"/>
                  </a:lnTo>
                  <a:lnTo>
                    <a:pt x="6584" y="5974"/>
                  </a:lnTo>
                  <a:lnTo>
                    <a:pt x="3536" y="8412"/>
                  </a:lnTo>
                  <a:lnTo>
                    <a:pt x="3536" y="9632"/>
                  </a:lnTo>
                  <a:lnTo>
                    <a:pt x="5365" y="10851"/>
                  </a:lnTo>
                  <a:lnTo>
                    <a:pt x="8413" y="10241"/>
                  </a:lnTo>
                  <a:lnTo>
                    <a:pt x="12070" y="11460"/>
                  </a:lnTo>
                  <a:lnTo>
                    <a:pt x="16947" y="13289"/>
                  </a:lnTo>
                  <a:lnTo>
                    <a:pt x="16947" y="12070"/>
                  </a:lnTo>
                  <a:lnTo>
                    <a:pt x="16947" y="10241"/>
                  </a:lnTo>
                  <a:lnTo>
                    <a:pt x="18166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2" name="자유형: 도형 211">
              <a:extLst>
                <a:ext uri="{FF2B5EF4-FFF2-40B4-BE49-F238E27FC236}">
                  <a16:creationId xmlns:a16="http://schemas.microsoft.com/office/drawing/2014/main" id="{798EF274-CEC2-46C7-B4DE-D4BE1DEFA2E2}"/>
                </a:ext>
              </a:extLst>
            </p:cNvPr>
            <p:cNvSpPr/>
            <p:nvPr/>
          </p:nvSpPr>
          <p:spPr>
            <a:xfrm>
              <a:off x="4353622" y="3406398"/>
              <a:ext cx="11411" cy="11411"/>
            </a:xfrm>
            <a:custGeom>
              <a:avLst/>
              <a:gdLst>
                <a:gd name="connsiteX0" fmla="*/ 12680 w 12192"/>
                <a:gd name="connsiteY0" fmla="*/ 13899 h 12192"/>
                <a:gd name="connsiteX1" fmla="*/ 12680 w 12192"/>
                <a:gd name="connsiteY1" fmla="*/ 12070 h 12192"/>
                <a:gd name="connsiteX2" fmla="*/ 11461 w 12192"/>
                <a:gd name="connsiteY2" fmla="*/ 10851 h 12192"/>
                <a:gd name="connsiteX3" fmla="*/ 9632 w 12192"/>
                <a:gd name="connsiteY3" fmla="*/ 10851 h 12192"/>
                <a:gd name="connsiteX4" fmla="*/ 9632 w 12192"/>
                <a:gd name="connsiteY4" fmla="*/ 13899 h 12192"/>
                <a:gd name="connsiteX5" fmla="*/ 10851 w 12192"/>
                <a:gd name="connsiteY5" fmla="*/ 15118 h 12192"/>
                <a:gd name="connsiteX6" fmla="*/ 12680 w 12192"/>
                <a:gd name="connsiteY6" fmla="*/ 13899 h 12192"/>
                <a:gd name="connsiteX7" fmla="*/ 9632 w 12192"/>
                <a:gd name="connsiteY7" fmla="*/ 9632 h 12192"/>
                <a:gd name="connsiteX8" fmla="*/ 9022 w 12192"/>
                <a:gd name="connsiteY8" fmla="*/ 8412 h 12192"/>
                <a:gd name="connsiteX9" fmla="*/ 8413 w 12192"/>
                <a:gd name="connsiteY9" fmla="*/ 7803 h 12192"/>
                <a:gd name="connsiteX10" fmla="*/ 7193 w 12192"/>
                <a:gd name="connsiteY10" fmla="*/ 5364 h 12192"/>
                <a:gd name="connsiteX11" fmla="*/ 4755 w 12192"/>
                <a:gd name="connsiteY11" fmla="*/ 2926 h 12192"/>
                <a:gd name="connsiteX12" fmla="*/ 3536 w 12192"/>
                <a:gd name="connsiteY12" fmla="*/ 3536 h 12192"/>
                <a:gd name="connsiteX13" fmla="*/ 2926 w 12192"/>
                <a:gd name="connsiteY13" fmla="*/ 4755 h 12192"/>
                <a:gd name="connsiteX14" fmla="*/ 2926 w 12192"/>
                <a:gd name="connsiteY14" fmla="*/ 5364 h 12192"/>
                <a:gd name="connsiteX15" fmla="*/ 2926 w 12192"/>
                <a:gd name="connsiteY15" fmla="*/ 5364 h 12192"/>
                <a:gd name="connsiteX16" fmla="*/ 4755 w 12192"/>
                <a:gd name="connsiteY16" fmla="*/ 7193 h 12192"/>
                <a:gd name="connsiteX17" fmla="*/ 7193 w 12192"/>
                <a:gd name="connsiteY17" fmla="*/ 7803 h 12192"/>
                <a:gd name="connsiteX18" fmla="*/ 8413 w 12192"/>
                <a:gd name="connsiteY18" fmla="*/ 10241 h 12192"/>
                <a:gd name="connsiteX19" fmla="*/ 9632 w 12192"/>
                <a:gd name="connsiteY19" fmla="*/ 963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2" h="12192">
                  <a:moveTo>
                    <a:pt x="12680" y="13899"/>
                  </a:moveTo>
                  <a:lnTo>
                    <a:pt x="12680" y="12070"/>
                  </a:lnTo>
                  <a:lnTo>
                    <a:pt x="11461" y="10851"/>
                  </a:lnTo>
                  <a:lnTo>
                    <a:pt x="9632" y="10851"/>
                  </a:lnTo>
                  <a:lnTo>
                    <a:pt x="9632" y="13899"/>
                  </a:lnTo>
                  <a:lnTo>
                    <a:pt x="10851" y="15118"/>
                  </a:lnTo>
                  <a:lnTo>
                    <a:pt x="12680" y="13899"/>
                  </a:lnTo>
                  <a:close/>
                  <a:moveTo>
                    <a:pt x="9632" y="9632"/>
                  </a:moveTo>
                  <a:lnTo>
                    <a:pt x="9022" y="8412"/>
                  </a:lnTo>
                  <a:lnTo>
                    <a:pt x="8413" y="7803"/>
                  </a:lnTo>
                  <a:lnTo>
                    <a:pt x="7193" y="5364"/>
                  </a:lnTo>
                  <a:lnTo>
                    <a:pt x="4755" y="2926"/>
                  </a:lnTo>
                  <a:lnTo>
                    <a:pt x="3536" y="3536"/>
                  </a:lnTo>
                  <a:lnTo>
                    <a:pt x="2926" y="4755"/>
                  </a:lnTo>
                  <a:lnTo>
                    <a:pt x="2926" y="5364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7193" y="7803"/>
                  </a:lnTo>
                  <a:lnTo>
                    <a:pt x="8413" y="10241"/>
                  </a:lnTo>
                  <a:lnTo>
                    <a:pt x="9632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3" name="자유형: 도형 212">
              <a:extLst>
                <a:ext uri="{FF2B5EF4-FFF2-40B4-BE49-F238E27FC236}">
                  <a16:creationId xmlns:a16="http://schemas.microsoft.com/office/drawing/2014/main" id="{209EB841-220E-45F9-9DEA-0334052A18D4}"/>
                </a:ext>
              </a:extLst>
            </p:cNvPr>
            <p:cNvSpPr/>
            <p:nvPr/>
          </p:nvSpPr>
          <p:spPr>
            <a:xfrm>
              <a:off x="4399837" y="3526788"/>
              <a:ext cx="11411" cy="17117"/>
            </a:xfrm>
            <a:custGeom>
              <a:avLst/>
              <a:gdLst>
                <a:gd name="connsiteX0" fmla="*/ 9022 w 12192"/>
                <a:gd name="connsiteY0" fmla="*/ 13289 h 18288"/>
                <a:gd name="connsiteX1" fmla="*/ 9632 w 12192"/>
                <a:gd name="connsiteY1" fmla="*/ 5974 h 18288"/>
                <a:gd name="connsiteX2" fmla="*/ 9022 w 12192"/>
                <a:gd name="connsiteY2" fmla="*/ 2926 h 18288"/>
                <a:gd name="connsiteX3" fmla="*/ 7803 w 12192"/>
                <a:gd name="connsiteY3" fmla="*/ 3536 h 18288"/>
                <a:gd name="connsiteX4" fmla="*/ 5974 w 12192"/>
                <a:gd name="connsiteY4" fmla="*/ 5974 h 18288"/>
                <a:gd name="connsiteX5" fmla="*/ 3536 w 12192"/>
                <a:gd name="connsiteY5" fmla="*/ 9632 h 18288"/>
                <a:gd name="connsiteX6" fmla="*/ 2926 w 12192"/>
                <a:gd name="connsiteY6" fmla="*/ 11460 h 18288"/>
                <a:gd name="connsiteX7" fmla="*/ 2926 w 12192"/>
                <a:gd name="connsiteY7" fmla="*/ 15118 h 18288"/>
                <a:gd name="connsiteX8" fmla="*/ 6584 w 12192"/>
                <a:gd name="connsiteY8" fmla="*/ 17556 h 18288"/>
                <a:gd name="connsiteX9" fmla="*/ 9022 w 12192"/>
                <a:gd name="connsiteY9" fmla="*/ 13289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9022" y="13289"/>
                  </a:moveTo>
                  <a:lnTo>
                    <a:pt x="9632" y="5974"/>
                  </a:lnTo>
                  <a:lnTo>
                    <a:pt x="9022" y="2926"/>
                  </a:lnTo>
                  <a:lnTo>
                    <a:pt x="7803" y="3536"/>
                  </a:lnTo>
                  <a:lnTo>
                    <a:pt x="5974" y="5974"/>
                  </a:lnTo>
                  <a:lnTo>
                    <a:pt x="3536" y="9632"/>
                  </a:lnTo>
                  <a:lnTo>
                    <a:pt x="2926" y="11460"/>
                  </a:lnTo>
                  <a:lnTo>
                    <a:pt x="2926" y="15118"/>
                  </a:lnTo>
                  <a:lnTo>
                    <a:pt x="6584" y="17556"/>
                  </a:lnTo>
                  <a:lnTo>
                    <a:pt x="9022" y="1328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" name="자유형: 도형 213">
              <a:extLst>
                <a:ext uri="{FF2B5EF4-FFF2-40B4-BE49-F238E27FC236}">
                  <a16:creationId xmlns:a16="http://schemas.microsoft.com/office/drawing/2014/main" id="{7AD4EE09-5BE6-409D-880F-339DFCAFE9CC}"/>
                </a:ext>
              </a:extLst>
            </p:cNvPr>
            <p:cNvSpPr/>
            <p:nvPr/>
          </p:nvSpPr>
          <p:spPr>
            <a:xfrm>
              <a:off x="6610205" y="2326890"/>
              <a:ext cx="5706" cy="11411"/>
            </a:xfrm>
            <a:custGeom>
              <a:avLst/>
              <a:gdLst>
                <a:gd name="connsiteX0" fmla="*/ 6584 w 6096"/>
                <a:gd name="connsiteY0" fmla="*/ 11460 h 12192"/>
                <a:gd name="connsiteX1" fmla="*/ 6584 w 6096"/>
                <a:gd name="connsiteY1" fmla="*/ 10241 h 12192"/>
                <a:gd name="connsiteX2" fmla="*/ 7193 w 6096"/>
                <a:gd name="connsiteY2" fmla="*/ 9022 h 12192"/>
                <a:gd name="connsiteX3" fmla="*/ 6584 w 6096"/>
                <a:gd name="connsiteY3" fmla="*/ 8412 h 12192"/>
                <a:gd name="connsiteX4" fmla="*/ 5974 w 6096"/>
                <a:gd name="connsiteY4" fmla="*/ 7193 h 12192"/>
                <a:gd name="connsiteX5" fmla="*/ 5364 w 6096"/>
                <a:gd name="connsiteY5" fmla="*/ 6584 h 12192"/>
                <a:gd name="connsiteX6" fmla="*/ 5364 w 6096"/>
                <a:gd name="connsiteY6" fmla="*/ 5364 h 12192"/>
                <a:gd name="connsiteX7" fmla="*/ 4755 w 6096"/>
                <a:gd name="connsiteY7" fmla="*/ 4755 h 12192"/>
                <a:gd name="connsiteX8" fmla="*/ 4755 w 6096"/>
                <a:gd name="connsiteY8" fmla="*/ 3536 h 12192"/>
                <a:gd name="connsiteX9" fmla="*/ 4145 w 6096"/>
                <a:gd name="connsiteY9" fmla="*/ 2926 h 12192"/>
                <a:gd name="connsiteX10" fmla="*/ 2926 w 6096"/>
                <a:gd name="connsiteY10" fmla="*/ 6584 h 12192"/>
                <a:gd name="connsiteX11" fmla="*/ 2926 w 6096"/>
                <a:gd name="connsiteY11" fmla="*/ 9632 h 12192"/>
                <a:gd name="connsiteX12" fmla="*/ 3536 w 6096"/>
                <a:gd name="connsiteY12" fmla="*/ 10851 h 12192"/>
                <a:gd name="connsiteX13" fmla="*/ 4145 w 6096"/>
                <a:gd name="connsiteY13" fmla="*/ 10851 h 12192"/>
                <a:gd name="connsiteX14" fmla="*/ 6584 w 6096"/>
                <a:gd name="connsiteY14" fmla="*/ 1146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2192">
                  <a:moveTo>
                    <a:pt x="6584" y="11460"/>
                  </a:moveTo>
                  <a:lnTo>
                    <a:pt x="6584" y="10241"/>
                  </a:lnTo>
                  <a:lnTo>
                    <a:pt x="7193" y="9022"/>
                  </a:lnTo>
                  <a:lnTo>
                    <a:pt x="6584" y="8412"/>
                  </a:lnTo>
                  <a:lnTo>
                    <a:pt x="5974" y="7193"/>
                  </a:lnTo>
                  <a:lnTo>
                    <a:pt x="5364" y="6584"/>
                  </a:lnTo>
                  <a:lnTo>
                    <a:pt x="5364" y="5364"/>
                  </a:lnTo>
                  <a:lnTo>
                    <a:pt x="4755" y="4755"/>
                  </a:lnTo>
                  <a:lnTo>
                    <a:pt x="4755" y="3536"/>
                  </a:lnTo>
                  <a:lnTo>
                    <a:pt x="4145" y="2926"/>
                  </a:lnTo>
                  <a:lnTo>
                    <a:pt x="2926" y="6584"/>
                  </a:lnTo>
                  <a:lnTo>
                    <a:pt x="2926" y="9632"/>
                  </a:lnTo>
                  <a:lnTo>
                    <a:pt x="3536" y="10851"/>
                  </a:lnTo>
                  <a:lnTo>
                    <a:pt x="4145" y="10851"/>
                  </a:lnTo>
                  <a:lnTo>
                    <a:pt x="6584" y="11460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5" name="자유형: 도형 214">
              <a:extLst>
                <a:ext uri="{FF2B5EF4-FFF2-40B4-BE49-F238E27FC236}">
                  <a16:creationId xmlns:a16="http://schemas.microsoft.com/office/drawing/2014/main" id="{5606D56A-97CB-4CCA-B869-70F7926CD64D}"/>
                </a:ext>
              </a:extLst>
            </p:cNvPr>
            <p:cNvSpPr/>
            <p:nvPr/>
          </p:nvSpPr>
          <p:spPr>
            <a:xfrm>
              <a:off x="8693335" y="3883961"/>
              <a:ext cx="5706" cy="39940"/>
            </a:xfrm>
            <a:custGeom>
              <a:avLst/>
              <a:gdLst>
                <a:gd name="connsiteX0" fmla="*/ 4145 w 6096"/>
                <a:gd name="connsiteY0" fmla="*/ 42550 h 42672"/>
                <a:gd name="connsiteX1" fmla="*/ 4754 w 6096"/>
                <a:gd name="connsiteY1" fmla="*/ 41941 h 42672"/>
                <a:gd name="connsiteX2" fmla="*/ 4754 w 6096"/>
                <a:gd name="connsiteY2" fmla="*/ 40721 h 42672"/>
                <a:gd name="connsiteX3" fmla="*/ 4145 w 6096"/>
                <a:gd name="connsiteY3" fmla="*/ 40112 h 42672"/>
                <a:gd name="connsiteX4" fmla="*/ 3536 w 6096"/>
                <a:gd name="connsiteY4" fmla="*/ 40112 h 42672"/>
                <a:gd name="connsiteX5" fmla="*/ 2926 w 6096"/>
                <a:gd name="connsiteY5" fmla="*/ 41331 h 42672"/>
                <a:gd name="connsiteX6" fmla="*/ 2926 w 6096"/>
                <a:gd name="connsiteY6" fmla="*/ 41941 h 42672"/>
                <a:gd name="connsiteX7" fmla="*/ 2926 w 6096"/>
                <a:gd name="connsiteY7" fmla="*/ 42550 h 42672"/>
                <a:gd name="connsiteX8" fmla="*/ 4145 w 6096"/>
                <a:gd name="connsiteY8" fmla="*/ 42550 h 42672"/>
                <a:gd name="connsiteX9" fmla="*/ 5974 w 6096"/>
                <a:gd name="connsiteY9" fmla="*/ 6584 h 42672"/>
                <a:gd name="connsiteX10" fmla="*/ 6584 w 6096"/>
                <a:gd name="connsiteY10" fmla="*/ 5365 h 42672"/>
                <a:gd name="connsiteX11" fmla="*/ 6584 w 6096"/>
                <a:gd name="connsiteY11" fmla="*/ 4755 h 42672"/>
                <a:gd name="connsiteX12" fmla="*/ 6584 w 6096"/>
                <a:gd name="connsiteY12" fmla="*/ 4145 h 42672"/>
                <a:gd name="connsiteX13" fmla="*/ 6584 w 6096"/>
                <a:gd name="connsiteY13" fmla="*/ 3536 h 42672"/>
                <a:gd name="connsiteX14" fmla="*/ 6584 w 6096"/>
                <a:gd name="connsiteY14" fmla="*/ 2926 h 42672"/>
                <a:gd name="connsiteX15" fmla="*/ 5974 w 6096"/>
                <a:gd name="connsiteY15" fmla="*/ 3536 h 42672"/>
                <a:gd name="connsiteX16" fmla="*/ 5365 w 6096"/>
                <a:gd name="connsiteY16" fmla="*/ 4755 h 42672"/>
                <a:gd name="connsiteX17" fmla="*/ 5365 w 6096"/>
                <a:gd name="connsiteY17" fmla="*/ 5365 h 42672"/>
                <a:gd name="connsiteX18" fmla="*/ 4754 w 6096"/>
                <a:gd name="connsiteY18" fmla="*/ 5974 h 42672"/>
                <a:gd name="connsiteX19" fmla="*/ 4754 w 6096"/>
                <a:gd name="connsiteY19" fmla="*/ 6584 h 42672"/>
                <a:gd name="connsiteX20" fmla="*/ 5365 w 6096"/>
                <a:gd name="connsiteY20" fmla="*/ 6584 h 42672"/>
                <a:gd name="connsiteX21" fmla="*/ 5974 w 6096"/>
                <a:gd name="connsiteY21" fmla="*/ 6584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96" h="42672">
                  <a:moveTo>
                    <a:pt x="4145" y="42550"/>
                  </a:moveTo>
                  <a:lnTo>
                    <a:pt x="4754" y="41941"/>
                  </a:lnTo>
                  <a:lnTo>
                    <a:pt x="4754" y="40721"/>
                  </a:lnTo>
                  <a:lnTo>
                    <a:pt x="4145" y="40112"/>
                  </a:lnTo>
                  <a:lnTo>
                    <a:pt x="3536" y="40112"/>
                  </a:lnTo>
                  <a:lnTo>
                    <a:pt x="2926" y="41331"/>
                  </a:lnTo>
                  <a:lnTo>
                    <a:pt x="2926" y="41941"/>
                  </a:lnTo>
                  <a:lnTo>
                    <a:pt x="2926" y="42550"/>
                  </a:lnTo>
                  <a:lnTo>
                    <a:pt x="4145" y="42550"/>
                  </a:lnTo>
                  <a:close/>
                  <a:moveTo>
                    <a:pt x="5974" y="6584"/>
                  </a:moveTo>
                  <a:lnTo>
                    <a:pt x="6584" y="5365"/>
                  </a:lnTo>
                  <a:lnTo>
                    <a:pt x="6584" y="4755"/>
                  </a:lnTo>
                  <a:lnTo>
                    <a:pt x="6584" y="4145"/>
                  </a:lnTo>
                  <a:lnTo>
                    <a:pt x="6584" y="3536"/>
                  </a:lnTo>
                  <a:lnTo>
                    <a:pt x="6584" y="2926"/>
                  </a:lnTo>
                  <a:lnTo>
                    <a:pt x="5974" y="3536"/>
                  </a:lnTo>
                  <a:lnTo>
                    <a:pt x="5365" y="4755"/>
                  </a:lnTo>
                  <a:lnTo>
                    <a:pt x="5365" y="5365"/>
                  </a:lnTo>
                  <a:lnTo>
                    <a:pt x="4754" y="5974"/>
                  </a:lnTo>
                  <a:lnTo>
                    <a:pt x="4754" y="6584"/>
                  </a:lnTo>
                  <a:lnTo>
                    <a:pt x="5365" y="6584"/>
                  </a:lnTo>
                  <a:lnTo>
                    <a:pt x="5974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6" name="자유형: 도형 215">
              <a:extLst>
                <a:ext uri="{FF2B5EF4-FFF2-40B4-BE49-F238E27FC236}">
                  <a16:creationId xmlns:a16="http://schemas.microsoft.com/office/drawing/2014/main" id="{595759FE-4FEB-45FA-91B5-3CB0EE0BFBD0}"/>
                </a:ext>
              </a:extLst>
            </p:cNvPr>
            <p:cNvSpPr/>
            <p:nvPr/>
          </p:nvSpPr>
          <p:spPr>
            <a:xfrm>
              <a:off x="6768251" y="2727997"/>
              <a:ext cx="17117" cy="11411"/>
            </a:xfrm>
            <a:custGeom>
              <a:avLst/>
              <a:gdLst>
                <a:gd name="connsiteX0" fmla="*/ 15728 w 18288"/>
                <a:gd name="connsiteY0" fmla="*/ 12070 h 12192"/>
                <a:gd name="connsiteX1" fmla="*/ 14509 w 18288"/>
                <a:gd name="connsiteY1" fmla="*/ 10851 h 12192"/>
                <a:gd name="connsiteX2" fmla="*/ 11461 w 18288"/>
                <a:gd name="connsiteY2" fmla="*/ 7803 h 12192"/>
                <a:gd name="connsiteX3" fmla="*/ 8413 w 18288"/>
                <a:gd name="connsiteY3" fmla="*/ 7193 h 12192"/>
                <a:gd name="connsiteX4" fmla="*/ 9022 w 18288"/>
                <a:gd name="connsiteY4" fmla="*/ 10851 h 12192"/>
                <a:gd name="connsiteX5" fmla="*/ 11461 w 18288"/>
                <a:gd name="connsiteY5" fmla="*/ 13289 h 12192"/>
                <a:gd name="connsiteX6" fmla="*/ 14509 w 18288"/>
                <a:gd name="connsiteY6" fmla="*/ 13289 h 12192"/>
                <a:gd name="connsiteX7" fmla="*/ 15728 w 18288"/>
                <a:gd name="connsiteY7" fmla="*/ 12070 h 12192"/>
                <a:gd name="connsiteX8" fmla="*/ 7193 w 18288"/>
                <a:gd name="connsiteY8" fmla="*/ 4755 h 12192"/>
                <a:gd name="connsiteX9" fmla="*/ 7193 w 18288"/>
                <a:gd name="connsiteY9" fmla="*/ 4755 h 12192"/>
                <a:gd name="connsiteX10" fmla="*/ 7193 w 18288"/>
                <a:gd name="connsiteY10" fmla="*/ 3536 h 12192"/>
                <a:gd name="connsiteX11" fmla="*/ 5365 w 18288"/>
                <a:gd name="connsiteY11" fmla="*/ 2926 h 12192"/>
                <a:gd name="connsiteX12" fmla="*/ 2926 w 18288"/>
                <a:gd name="connsiteY12" fmla="*/ 3536 h 12192"/>
                <a:gd name="connsiteX13" fmla="*/ 3536 w 18288"/>
                <a:gd name="connsiteY13" fmla="*/ 4145 h 12192"/>
                <a:gd name="connsiteX14" fmla="*/ 5365 w 18288"/>
                <a:gd name="connsiteY14" fmla="*/ 5364 h 12192"/>
                <a:gd name="connsiteX15" fmla="*/ 7193 w 18288"/>
                <a:gd name="connsiteY15" fmla="*/ 4755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288" h="12192">
                  <a:moveTo>
                    <a:pt x="15728" y="12070"/>
                  </a:moveTo>
                  <a:lnTo>
                    <a:pt x="14509" y="10851"/>
                  </a:lnTo>
                  <a:lnTo>
                    <a:pt x="11461" y="7803"/>
                  </a:lnTo>
                  <a:lnTo>
                    <a:pt x="8413" y="7193"/>
                  </a:lnTo>
                  <a:lnTo>
                    <a:pt x="9022" y="10851"/>
                  </a:lnTo>
                  <a:lnTo>
                    <a:pt x="11461" y="13289"/>
                  </a:lnTo>
                  <a:lnTo>
                    <a:pt x="14509" y="13289"/>
                  </a:lnTo>
                  <a:lnTo>
                    <a:pt x="15728" y="12070"/>
                  </a:lnTo>
                  <a:close/>
                  <a:moveTo>
                    <a:pt x="7193" y="4755"/>
                  </a:moveTo>
                  <a:lnTo>
                    <a:pt x="7193" y="4755"/>
                  </a:ln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3536" y="4145"/>
                  </a:lnTo>
                  <a:lnTo>
                    <a:pt x="5365" y="5364"/>
                  </a:lnTo>
                  <a:lnTo>
                    <a:pt x="719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7" name="자유형: 도형 216">
              <a:extLst>
                <a:ext uri="{FF2B5EF4-FFF2-40B4-BE49-F238E27FC236}">
                  <a16:creationId xmlns:a16="http://schemas.microsoft.com/office/drawing/2014/main" id="{B0E895C9-9D30-4310-8DF9-01F41D6A6D68}"/>
                </a:ext>
              </a:extLst>
            </p:cNvPr>
            <p:cNvSpPr/>
            <p:nvPr/>
          </p:nvSpPr>
          <p:spPr>
            <a:xfrm>
              <a:off x="4371309" y="3428080"/>
              <a:ext cx="5706" cy="5706"/>
            </a:xfrm>
            <a:custGeom>
              <a:avLst/>
              <a:gdLst>
                <a:gd name="connsiteX0" fmla="*/ 5364 w 6096"/>
                <a:gd name="connsiteY0" fmla="*/ 5974 h 6096"/>
                <a:gd name="connsiteX1" fmla="*/ 4755 w 6096"/>
                <a:gd name="connsiteY1" fmla="*/ 2926 h 6096"/>
                <a:gd name="connsiteX2" fmla="*/ 4145 w 6096"/>
                <a:gd name="connsiteY2" fmla="*/ 2926 h 6096"/>
                <a:gd name="connsiteX3" fmla="*/ 2926 w 6096"/>
                <a:gd name="connsiteY3" fmla="*/ 5364 h 6096"/>
                <a:gd name="connsiteX4" fmla="*/ 2926 w 6096"/>
                <a:gd name="connsiteY4" fmla="*/ 7193 h 6096"/>
                <a:gd name="connsiteX5" fmla="*/ 4755 w 6096"/>
                <a:gd name="connsiteY5" fmla="*/ 7803 h 6096"/>
                <a:gd name="connsiteX6" fmla="*/ 5364 w 6096"/>
                <a:gd name="connsiteY6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5364" y="5974"/>
                  </a:moveTo>
                  <a:lnTo>
                    <a:pt x="4755" y="2926"/>
                  </a:lnTo>
                  <a:lnTo>
                    <a:pt x="4145" y="2926"/>
                  </a:lnTo>
                  <a:lnTo>
                    <a:pt x="2926" y="5364"/>
                  </a:lnTo>
                  <a:lnTo>
                    <a:pt x="2926" y="7193"/>
                  </a:lnTo>
                  <a:lnTo>
                    <a:pt x="4755" y="7803"/>
                  </a:lnTo>
                  <a:lnTo>
                    <a:pt x="536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F2D90E9E-2505-42F3-91FD-5A2C8691A0D1}"/>
                </a:ext>
              </a:extLst>
            </p:cNvPr>
            <p:cNvSpPr/>
            <p:nvPr/>
          </p:nvSpPr>
          <p:spPr>
            <a:xfrm>
              <a:off x="8145593" y="4763772"/>
              <a:ext cx="17117" cy="22823"/>
            </a:xfrm>
            <a:custGeom>
              <a:avLst/>
              <a:gdLst>
                <a:gd name="connsiteX0" fmla="*/ 13898 w 18288"/>
                <a:gd name="connsiteY0" fmla="*/ 22433 h 24384"/>
                <a:gd name="connsiteX1" fmla="*/ 15728 w 18288"/>
                <a:gd name="connsiteY1" fmla="*/ 20605 h 24384"/>
                <a:gd name="connsiteX2" fmla="*/ 16946 w 18288"/>
                <a:gd name="connsiteY2" fmla="*/ 18166 h 24384"/>
                <a:gd name="connsiteX3" fmla="*/ 18776 w 18288"/>
                <a:gd name="connsiteY3" fmla="*/ 16337 h 24384"/>
                <a:gd name="connsiteX4" fmla="*/ 19385 w 18288"/>
                <a:gd name="connsiteY4" fmla="*/ 12070 h 24384"/>
                <a:gd name="connsiteX5" fmla="*/ 18166 w 18288"/>
                <a:gd name="connsiteY5" fmla="*/ 7193 h 24384"/>
                <a:gd name="connsiteX6" fmla="*/ 15728 w 18288"/>
                <a:gd name="connsiteY6" fmla="*/ 2926 h 24384"/>
                <a:gd name="connsiteX7" fmla="*/ 12680 w 18288"/>
                <a:gd name="connsiteY7" fmla="*/ 3536 h 24384"/>
                <a:gd name="connsiteX8" fmla="*/ 10850 w 18288"/>
                <a:gd name="connsiteY8" fmla="*/ 5974 h 24384"/>
                <a:gd name="connsiteX9" fmla="*/ 9632 w 18288"/>
                <a:gd name="connsiteY9" fmla="*/ 9022 h 24384"/>
                <a:gd name="connsiteX10" fmla="*/ 6584 w 18288"/>
                <a:gd name="connsiteY10" fmla="*/ 10851 h 24384"/>
                <a:gd name="connsiteX11" fmla="*/ 5974 w 18288"/>
                <a:gd name="connsiteY11" fmla="*/ 12680 h 24384"/>
                <a:gd name="connsiteX12" fmla="*/ 4754 w 18288"/>
                <a:gd name="connsiteY12" fmla="*/ 16947 h 24384"/>
                <a:gd name="connsiteX13" fmla="*/ 4145 w 18288"/>
                <a:gd name="connsiteY13" fmla="*/ 19385 h 24384"/>
                <a:gd name="connsiteX14" fmla="*/ 2926 w 18288"/>
                <a:gd name="connsiteY14" fmla="*/ 19995 h 24384"/>
                <a:gd name="connsiteX15" fmla="*/ 2926 w 18288"/>
                <a:gd name="connsiteY15" fmla="*/ 21214 h 24384"/>
                <a:gd name="connsiteX16" fmla="*/ 4754 w 18288"/>
                <a:gd name="connsiteY16" fmla="*/ 23043 h 24384"/>
                <a:gd name="connsiteX17" fmla="*/ 9632 w 18288"/>
                <a:gd name="connsiteY17" fmla="*/ 23653 h 24384"/>
                <a:gd name="connsiteX18" fmla="*/ 13898 w 18288"/>
                <a:gd name="connsiteY18" fmla="*/ 22433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24384">
                  <a:moveTo>
                    <a:pt x="13898" y="22433"/>
                  </a:moveTo>
                  <a:lnTo>
                    <a:pt x="15728" y="20605"/>
                  </a:lnTo>
                  <a:lnTo>
                    <a:pt x="16946" y="18166"/>
                  </a:lnTo>
                  <a:lnTo>
                    <a:pt x="18776" y="16337"/>
                  </a:lnTo>
                  <a:lnTo>
                    <a:pt x="19385" y="12070"/>
                  </a:lnTo>
                  <a:lnTo>
                    <a:pt x="18166" y="7193"/>
                  </a:lnTo>
                  <a:lnTo>
                    <a:pt x="15728" y="2926"/>
                  </a:lnTo>
                  <a:lnTo>
                    <a:pt x="12680" y="3536"/>
                  </a:lnTo>
                  <a:lnTo>
                    <a:pt x="10850" y="5974"/>
                  </a:lnTo>
                  <a:lnTo>
                    <a:pt x="9632" y="9022"/>
                  </a:lnTo>
                  <a:lnTo>
                    <a:pt x="6584" y="10851"/>
                  </a:lnTo>
                  <a:lnTo>
                    <a:pt x="5974" y="12680"/>
                  </a:lnTo>
                  <a:lnTo>
                    <a:pt x="4754" y="16947"/>
                  </a:lnTo>
                  <a:lnTo>
                    <a:pt x="4145" y="19385"/>
                  </a:lnTo>
                  <a:lnTo>
                    <a:pt x="2926" y="19995"/>
                  </a:lnTo>
                  <a:lnTo>
                    <a:pt x="2926" y="21214"/>
                  </a:lnTo>
                  <a:lnTo>
                    <a:pt x="4754" y="23043"/>
                  </a:lnTo>
                  <a:lnTo>
                    <a:pt x="9632" y="23653"/>
                  </a:lnTo>
                  <a:lnTo>
                    <a:pt x="1389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9" name="자유형: 도형 218">
              <a:extLst>
                <a:ext uri="{FF2B5EF4-FFF2-40B4-BE49-F238E27FC236}">
                  <a16:creationId xmlns:a16="http://schemas.microsoft.com/office/drawing/2014/main" id="{00053B1B-B7E1-450C-953A-E0317FE64DE2}"/>
                </a:ext>
              </a:extLst>
            </p:cNvPr>
            <p:cNvSpPr/>
            <p:nvPr/>
          </p:nvSpPr>
          <p:spPr>
            <a:xfrm>
              <a:off x="11384688" y="4732391"/>
              <a:ext cx="239637" cy="131230"/>
            </a:xfrm>
            <a:custGeom>
              <a:avLst/>
              <a:gdLst>
                <a:gd name="connsiteX0" fmla="*/ 226650 w 256032"/>
                <a:gd name="connsiteY0" fmla="*/ 138867 h 140208"/>
                <a:gd name="connsiteX1" fmla="*/ 226650 w 256032"/>
                <a:gd name="connsiteY1" fmla="*/ 137038 h 140208"/>
                <a:gd name="connsiteX2" fmla="*/ 224211 w 256032"/>
                <a:gd name="connsiteY2" fmla="*/ 135819 h 140208"/>
                <a:gd name="connsiteX3" fmla="*/ 222992 w 256032"/>
                <a:gd name="connsiteY3" fmla="*/ 138867 h 140208"/>
                <a:gd name="connsiteX4" fmla="*/ 222992 w 256032"/>
                <a:gd name="connsiteY4" fmla="*/ 139477 h 140208"/>
                <a:gd name="connsiteX5" fmla="*/ 224211 w 256032"/>
                <a:gd name="connsiteY5" fmla="*/ 140086 h 140208"/>
                <a:gd name="connsiteX6" fmla="*/ 225430 w 256032"/>
                <a:gd name="connsiteY6" fmla="*/ 140086 h 140208"/>
                <a:gd name="connsiteX7" fmla="*/ 226650 w 256032"/>
                <a:gd name="connsiteY7" fmla="*/ 138867 h 140208"/>
                <a:gd name="connsiteX8" fmla="*/ 254691 w 256032"/>
                <a:gd name="connsiteY8" fmla="*/ 92537 h 140208"/>
                <a:gd name="connsiteX9" fmla="*/ 254082 w 256032"/>
                <a:gd name="connsiteY9" fmla="*/ 91928 h 140208"/>
                <a:gd name="connsiteX10" fmla="*/ 254082 w 256032"/>
                <a:gd name="connsiteY10" fmla="*/ 90099 h 140208"/>
                <a:gd name="connsiteX11" fmla="*/ 254691 w 256032"/>
                <a:gd name="connsiteY11" fmla="*/ 88880 h 140208"/>
                <a:gd name="connsiteX12" fmla="*/ 252253 w 256032"/>
                <a:gd name="connsiteY12" fmla="*/ 90099 h 140208"/>
                <a:gd name="connsiteX13" fmla="*/ 248595 w 256032"/>
                <a:gd name="connsiteY13" fmla="*/ 91318 h 140208"/>
                <a:gd name="connsiteX14" fmla="*/ 249205 w 256032"/>
                <a:gd name="connsiteY14" fmla="*/ 96195 h 140208"/>
                <a:gd name="connsiteX15" fmla="*/ 248595 w 256032"/>
                <a:gd name="connsiteY15" fmla="*/ 98633 h 140208"/>
                <a:gd name="connsiteX16" fmla="*/ 250424 w 256032"/>
                <a:gd name="connsiteY16" fmla="*/ 99243 h 140208"/>
                <a:gd name="connsiteX17" fmla="*/ 251034 w 256032"/>
                <a:gd name="connsiteY17" fmla="*/ 101072 h 140208"/>
                <a:gd name="connsiteX18" fmla="*/ 252253 w 256032"/>
                <a:gd name="connsiteY18" fmla="*/ 101072 h 140208"/>
                <a:gd name="connsiteX19" fmla="*/ 256520 w 256032"/>
                <a:gd name="connsiteY19" fmla="*/ 99853 h 140208"/>
                <a:gd name="connsiteX20" fmla="*/ 258349 w 256032"/>
                <a:gd name="connsiteY20" fmla="*/ 93147 h 140208"/>
                <a:gd name="connsiteX21" fmla="*/ 255910 w 256032"/>
                <a:gd name="connsiteY21" fmla="*/ 93147 h 140208"/>
                <a:gd name="connsiteX22" fmla="*/ 254691 w 256032"/>
                <a:gd name="connsiteY22" fmla="*/ 92537 h 140208"/>
                <a:gd name="connsiteX23" fmla="*/ 236403 w 256032"/>
                <a:gd name="connsiteY23" fmla="*/ 82174 h 140208"/>
                <a:gd name="connsiteX24" fmla="*/ 238232 w 256032"/>
                <a:gd name="connsiteY24" fmla="*/ 79126 h 140208"/>
                <a:gd name="connsiteX25" fmla="*/ 238842 w 256032"/>
                <a:gd name="connsiteY25" fmla="*/ 77907 h 140208"/>
                <a:gd name="connsiteX26" fmla="*/ 237622 w 256032"/>
                <a:gd name="connsiteY26" fmla="*/ 73640 h 140208"/>
                <a:gd name="connsiteX27" fmla="*/ 235794 w 256032"/>
                <a:gd name="connsiteY27" fmla="*/ 71811 h 140208"/>
                <a:gd name="connsiteX28" fmla="*/ 237622 w 256032"/>
                <a:gd name="connsiteY28" fmla="*/ 65715 h 140208"/>
                <a:gd name="connsiteX29" fmla="*/ 237013 w 256032"/>
                <a:gd name="connsiteY29" fmla="*/ 64496 h 140208"/>
                <a:gd name="connsiteX30" fmla="*/ 234574 w 256032"/>
                <a:gd name="connsiteY30" fmla="*/ 63277 h 140208"/>
                <a:gd name="connsiteX31" fmla="*/ 229088 w 256032"/>
                <a:gd name="connsiteY31" fmla="*/ 65105 h 140208"/>
                <a:gd name="connsiteX32" fmla="*/ 228478 w 256032"/>
                <a:gd name="connsiteY32" fmla="*/ 66325 h 140208"/>
                <a:gd name="connsiteX33" fmla="*/ 231526 w 256032"/>
                <a:gd name="connsiteY33" fmla="*/ 66934 h 140208"/>
                <a:gd name="connsiteX34" fmla="*/ 232746 w 256032"/>
                <a:gd name="connsiteY34" fmla="*/ 68153 h 140208"/>
                <a:gd name="connsiteX35" fmla="*/ 229698 w 256032"/>
                <a:gd name="connsiteY35" fmla="*/ 72421 h 140208"/>
                <a:gd name="connsiteX36" fmla="*/ 226650 w 256032"/>
                <a:gd name="connsiteY36" fmla="*/ 73030 h 140208"/>
                <a:gd name="connsiteX37" fmla="*/ 227259 w 256032"/>
                <a:gd name="connsiteY37" fmla="*/ 76078 h 140208"/>
                <a:gd name="connsiteX38" fmla="*/ 228478 w 256032"/>
                <a:gd name="connsiteY38" fmla="*/ 78517 h 140208"/>
                <a:gd name="connsiteX39" fmla="*/ 232746 w 256032"/>
                <a:gd name="connsiteY39" fmla="*/ 79736 h 140208"/>
                <a:gd name="connsiteX40" fmla="*/ 234574 w 256032"/>
                <a:gd name="connsiteY40" fmla="*/ 82174 h 140208"/>
                <a:gd name="connsiteX41" fmla="*/ 236403 w 256032"/>
                <a:gd name="connsiteY41" fmla="*/ 82174 h 140208"/>
                <a:gd name="connsiteX42" fmla="*/ 212629 w 256032"/>
                <a:gd name="connsiteY42" fmla="*/ 64496 h 140208"/>
                <a:gd name="connsiteX43" fmla="*/ 214458 w 256032"/>
                <a:gd name="connsiteY43" fmla="*/ 62667 h 140208"/>
                <a:gd name="connsiteX44" fmla="*/ 216286 w 256032"/>
                <a:gd name="connsiteY44" fmla="*/ 60229 h 140208"/>
                <a:gd name="connsiteX45" fmla="*/ 215677 w 256032"/>
                <a:gd name="connsiteY45" fmla="*/ 59619 h 140208"/>
                <a:gd name="connsiteX46" fmla="*/ 215677 w 256032"/>
                <a:gd name="connsiteY46" fmla="*/ 57790 h 140208"/>
                <a:gd name="connsiteX47" fmla="*/ 216896 w 256032"/>
                <a:gd name="connsiteY47" fmla="*/ 55352 h 140208"/>
                <a:gd name="connsiteX48" fmla="*/ 218725 w 256032"/>
                <a:gd name="connsiteY48" fmla="*/ 54742 h 140208"/>
                <a:gd name="connsiteX49" fmla="*/ 217506 w 256032"/>
                <a:gd name="connsiteY49" fmla="*/ 53523 h 140208"/>
                <a:gd name="connsiteX50" fmla="*/ 216286 w 256032"/>
                <a:gd name="connsiteY50" fmla="*/ 52913 h 140208"/>
                <a:gd name="connsiteX51" fmla="*/ 216286 w 256032"/>
                <a:gd name="connsiteY51" fmla="*/ 54742 h 140208"/>
                <a:gd name="connsiteX52" fmla="*/ 214458 w 256032"/>
                <a:gd name="connsiteY52" fmla="*/ 59009 h 140208"/>
                <a:gd name="connsiteX53" fmla="*/ 213848 w 256032"/>
                <a:gd name="connsiteY53" fmla="*/ 60838 h 140208"/>
                <a:gd name="connsiteX54" fmla="*/ 210800 w 256032"/>
                <a:gd name="connsiteY54" fmla="*/ 64496 h 140208"/>
                <a:gd name="connsiteX55" fmla="*/ 212629 w 256032"/>
                <a:gd name="connsiteY55" fmla="*/ 64496 h 140208"/>
                <a:gd name="connsiteX56" fmla="*/ 137648 w 256032"/>
                <a:gd name="connsiteY56" fmla="*/ 46817 h 140208"/>
                <a:gd name="connsiteX57" fmla="*/ 133990 w 256032"/>
                <a:gd name="connsiteY57" fmla="*/ 42550 h 140208"/>
                <a:gd name="connsiteX58" fmla="*/ 133381 w 256032"/>
                <a:gd name="connsiteY58" fmla="*/ 43769 h 140208"/>
                <a:gd name="connsiteX59" fmla="*/ 132771 w 256032"/>
                <a:gd name="connsiteY59" fmla="*/ 46208 h 140208"/>
                <a:gd name="connsiteX60" fmla="*/ 132771 w 256032"/>
                <a:gd name="connsiteY60" fmla="*/ 48037 h 140208"/>
                <a:gd name="connsiteX61" fmla="*/ 134600 w 256032"/>
                <a:gd name="connsiteY61" fmla="*/ 49256 h 140208"/>
                <a:gd name="connsiteX62" fmla="*/ 135210 w 256032"/>
                <a:gd name="connsiteY62" fmla="*/ 50475 h 140208"/>
                <a:gd name="connsiteX63" fmla="*/ 134600 w 256032"/>
                <a:gd name="connsiteY63" fmla="*/ 53523 h 140208"/>
                <a:gd name="connsiteX64" fmla="*/ 134600 w 256032"/>
                <a:gd name="connsiteY64" fmla="*/ 55961 h 140208"/>
                <a:gd name="connsiteX65" fmla="*/ 138258 w 256032"/>
                <a:gd name="connsiteY65" fmla="*/ 61448 h 140208"/>
                <a:gd name="connsiteX66" fmla="*/ 138867 w 256032"/>
                <a:gd name="connsiteY66" fmla="*/ 65715 h 140208"/>
                <a:gd name="connsiteX67" fmla="*/ 140696 w 256032"/>
                <a:gd name="connsiteY67" fmla="*/ 69373 h 140208"/>
                <a:gd name="connsiteX68" fmla="*/ 143744 w 256032"/>
                <a:gd name="connsiteY68" fmla="*/ 72421 h 140208"/>
                <a:gd name="connsiteX69" fmla="*/ 146182 w 256032"/>
                <a:gd name="connsiteY69" fmla="*/ 75469 h 140208"/>
                <a:gd name="connsiteX70" fmla="*/ 151059 w 256032"/>
                <a:gd name="connsiteY70" fmla="*/ 84003 h 140208"/>
                <a:gd name="connsiteX71" fmla="*/ 152278 w 256032"/>
                <a:gd name="connsiteY71" fmla="*/ 87051 h 140208"/>
                <a:gd name="connsiteX72" fmla="*/ 154717 w 256032"/>
                <a:gd name="connsiteY72" fmla="*/ 88880 h 140208"/>
                <a:gd name="connsiteX73" fmla="*/ 160813 w 256032"/>
                <a:gd name="connsiteY73" fmla="*/ 96195 h 140208"/>
                <a:gd name="connsiteX74" fmla="*/ 163251 w 256032"/>
                <a:gd name="connsiteY74" fmla="*/ 98633 h 140208"/>
                <a:gd name="connsiteX75" fmla="*/ 165690 w 256032"/>
                <a:gd name="connsiteY75" fmla="*/ 99853 h 140208"/>
                <a:gd name="connsiteX76" fmla="*/ 171176 w 256032"/>
                <a:gd name="connsiteY76" fmla="*/ 104120 h 140208"/>
                <a:gd name="connsiteX77" fmla="*/ 174834 w 256032"/>
                <a:gd name="connsiteY77" fmla="*/ 105949 h 140208"/>
                <a:gd name="connsiteX78" fmla="*/ 176662 w 256032"/>
                <a:gd name="connsiteY78" fmla="*/ 108997 h 140208"/>
                <a:gd name="connsiteX79" fmla="*/ 180320 w 256032"/>
                <a:gd name="connsiteY79" fmla="*/ 110825 h 140208"/>
                <a:gd name="connsiteX80" fmla="*/ 185197 w 256032"/>
                <a:gd name="connsiteY80" fmla="*/ 113264 h 140208"/>
                <a:gd name="connsiteX81" fmla="*/ 185806 w 256032"/>
                <a:gd name="connsiteY81" fmla="*/ 114483 h 140208"/>
                <a:gd name="connsiteX82" fmla="*/ 185806 w 256032"/>
                <a:gd name="connsiteY82" fmla="*/ 116312 h 140208"/>
                <a:gd name="connsiteX83" fmla="*/ 186416 w 256032"/>
                <a:gd name="connsiteY83" fmla="*/ 118141 h 140208"/>
                <a:gd name="connsiteX84" fmla="*/ 189464 w 256032"/>
                <a:gd name="connsiteY84" fmla="*/ 120579 h 140208"/>
                <a:gd name="connsiteX85" fmla="*/ 193122 w 256032"/>
                <a:gd name="connsiteY85" fmla="*/ 122408 h 140208"/>
                <a:gd name="connsiteX86" fmla="*/ 193731 w 256032"/>
                <a:gd name="connsiteY86" fmla="*/ 123627 h 140208"/>
                <a:gd name="connsiteX87" fmla="*/ 194341 w 256032"/>
                <a:gd name="connsiteY87" fmla="*/ 124846 h 140208"/>
                <a:gd name="connsiteX88" fmla="*/ 196170 w 256032"/>
                <a:gd name="connsiteY88" fmla="*/ 124237 h 140208"/>
                <a:gd name="connsiteX89" fmla="*/ 197998 w 256032"/>
                <a:gd name="connsiteY89" fmla="*/ 124846 h 140208"/>
                <a:gd name="connsiteX90" fmla="*/ 203485 w 256032"/>
                <a:gd name="connsiteY90" fmla="*/ 129113 h 140208"/>
                <a:gd name="connsiteX91" fmla="*/ 205923 w 256032"/>
                <a:gd name="connsiteY91" fmla="*/ 128504 h 140208"/>
                <a:gd name="connsiteX92" fmla="*/ 207752 w 256032"/>
                <a:gd name="connsiteY92" fmla="*/ 128504 h 140208"/>
                <a:gd name="connsiteX93" fmla="*/ 210800 w 256032"/>
                <a:gd name="connsiteY93" fmla="*/ 127285 h 140208"/>
                <a:gd name="connsiteX94" fmla="*/ 212629 w 256032"/>
                <a:gd name="connsiteY94" fmla="*/ 124846 h 140208"/>
                <a:gd name="connsiteX95" fmla="*/ 212019 w 256032"/>
                <a:gd name="connsiteY95" fmla="*/ 118141 h 140208"/>
                <a:gd name="connsiteX96" fmla="*/ 208971 w 256032"/>
                <a:gd name="connsiteY96" fmla="*/ 115093 h 140208"/>
                <a:gd name="connsiteX97" fmla="*/ 204704 w 256032"/>
                <a:gd name="connsiteY97" fmla="*/ 112654 h 140208"/>
                <a:gd name="connsiteX98" fmla="*/ 202266 w 256032"/>
                <a:gd name="connsiteY98" fmla="*/ 109606 h 140208"/>
                <a:gd name="connsiteX99" fmla="*/ 199827 w 256032"/>
                <a:gd name="connsiteY99" fmla="*/ 106558 h 140208"/>
                <a:gd name="connsiteX100" fmla="*/ 194950 w 256032"/>
                <a:gd name="connsiteY100" fmla="*/ 100462 h 140208"/>
                <a:gd name="connsiteX101" fmla="*/ 188245 w 256032"/>
                <a:gd name="connsiteY101" fmla="*/ 94366 h 140208"/>
                <a:gd name="connsiteX102" fmla="*/ 185197 w 256032"/>
                <a:gd name="connsiteY102" fmla="*/ 93147 h 140208"/>
                <a:gd name="connsiteX103" fmla="*/ 183368 w 256032"/>
                <a:gd name="connsiteY103" fmla="*/ 90709 h 140208"/>
                <a:gd name="connsiteX104" fmla="*/ 181539 w 256032"/>
                <a:gd name="connsiteY104" fmla="*/ 90099 h 140208"/>
                <a:gd name="connsiteX105" fmla="*/ 180320 w 256032"/>
                <a:gd name="connsiteY105" fmla="*/ 88270 h 140208"/>
                <a:gd name="connsiteX106" fmla="*/ 177272 w 256032"/>
                <a:gd name="connsiteY106" fmla="*/ 86441 h 140208"/>
                <a:gd name="connsiteX107" fmla="*/ 175443 w 256032"/>
                <a:gd name="connsiteY107" fmla="*/ 82784 h 140208"/>
                <a:gd name="connsiteX108" fmla="*/ 171786 w 256032"/>
                <a:gd name="connsiteY108" fmla="*/ 79126 h 140208"/>
                <a:gd name="connsiteX109" fmla="*/ 171176 w 256032"/>
                <a:gd name="connsiteY109" fmla="*/ 77297 h 140208"/>
                <a:gd name="connsiteX110" fmla="*/ 171786 w 256032"/>
                <a:gd name="connsiteY110" fmla="*/ 75469 h 140208"/>
                <a:gd name="connsiteX111" fmla="*/ 171176 w 256032"/>
                <a:gd name="connsiteY111" fmla="*/ 73640 h 140208"/>
                <a:gd name="connsiteX112" fmla="*/ 168738 w 256032"/>
                <a:gd name="connsiteY112" fmla="*/ 71811 h 140208"/>
                <a:gd name="connsiteX113" fmla="*/ 167518 w 256032"/>
                <a:gd name="connsiteY113" fmla="*/ 68763 h 140208"/>
                <a:gd name="connsiteX114" fmla="*/ 166299 w 256032"/>
                <a:gd name="connsiteY114" fmla="*/ 66934 h 140208"/>
                <a:gd name="connsiteX115" fmla="*/ 163861 w 256032"/>
                <a:gd name="connsiteY115" fmla="*/ 65715 h 140208"/>
                <a:gd name="connsiteX116" fmla="*/ 159594 w 256032"/>
                <a:gd name="connsiteY116" fmla="*/ 63277 h 140208"/>
                <a:gd name="connsiteX117" fmla="*/ 149840 w 256032"/>
                <a:gd name="connsiteY117" fmla="*/ 51694 h 140208"/>
                <a:gd name="connsiteX118" fmla="*/ 145573 w 256032"/>
                <a:gd name="connsiteY118" fmla="*/ 48037 h 140208"/>
                <a:gd name="connsiteX119" fmla="*/ 141306 w 256032"/>
                <a:gd name="connsiteY119" fmla="*/ 49256 h 140208"/>
                <a:gd name="connsiteX120" fmla="*/ 137648 w 256032"/>
                <a:gd name="connsiteY120" fmla="*/ 46817 h 140208"/>
                <a:gd name="connsiteX121" fmla="*/ 3536 w 256032"/>
                <a:gd name="connsiteY121" fmla="*/ 10241 h 140208"/>
                <a:gd name="connsiteX122" fmla="*/ 4755 w 256032"/>
                <a:gd name="connsiteY122" fmla="*/ 7803 h 140208"/>
                <a:gd name="connsiteX123" fmla="*/ 5365 w 256032"/>
                <a:gd name="connsiteY123" fmla="*/ 2926 h 140208"/>
                <a:gd name="connsiteX124" fmla="*/ 4146 w 256032"/>
                <a:gd name="connsiteY124" fmla="*/ 5365 h 140208"/>
                <a:gd name="connsiteX125" fmla="*/ 2926 w 256032"/>
                <a:gd name="connsiteY125" fmla="*/ 11461 h 140208"/>
                <a:gd name="connsiteX126" fmla="*/ 3536 w 256032"/>
                <a:gd name="connsiteY126" fmla="*/ 10241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56032" h="140208">
                  <a:moveTo>
                    <a:pt x="226650" y="138867"/>
                  </a:moveTo>
                  <a:lnTo>
                    <a:pt x="226650" y="137038"/>
                  </a:lnTo>
                  <a:lnTo>
                    <a:pt x="224211" y="135819"/>
                  </a:lnTo>
                  <a:lnTo>
                    <a:pt x="222992" y="138867"/>
                  </a:lnTo>
                  <a:lnTo>
                    <a:pt x="222992" y="139477"/>
                  </a:lnTo>
                  <a:lnTo>
                    <a:pt x="224211" y="140086"/>
                  </a:lnTo>
                  <a:lnTo>
                    <a:pt x="225430" y="140086"/>
                  </a:lnTo>
                  <a:lnTo>
                    <a:pt x="226650" y="138867"/>
                  </a:lnTo>
                  <a:close/>
                  <a:moveTo>
                    <a:pt x="254691" y="92537"/>
                  </a:moveTo>
                  <a:lnTo>
                    <a:pt x="254082" y="91928"/>
                  </a:lnTo>
                  <a:lnTo>
                    <a:pt x="254082" y="90099"/>
                  </a:lnTo>
                  <a:lnTo>
                    <a:pt x="254691" y="88880"/>
                  </a:lnTo>
                  <a:lnTo>
                    <a:pt x="252253" y="90099"/>
                  </a:lnTo>
                  <a:lnTo>
                    <a:pt x="248595" y="91318"/>
                  </a:lnTo>
                  <a:lnTo>
                    <a:pt x="249205" y="96195"/>
                  </a:lnTo>
                  <a:lnTo>
                    <a:pt x="248595" y="98633"/>
                  </a:lnTo>
                  <a:lnTo>
                    <a:pt x="250424" y="99243"/>
                  </a:lnTo>
                  <a:lnTo>
                    <a:pt x="251034" y="101072"/>
                  </a:lnTo>
                  <a:lnTo>
                    <a:pt x="252253" y="101072"/>
                  </a:lnTo>
                  <a:lnTo>
                    <a:pt x="256520" y="99853"/>
                  </a:lnTo>
                  <a:lnTo>
                    <a:pt x="258349" y="93147"/>
                  </a:lnTo>
                  <a:lnTo>
                    <a:pt x="255910" y="93147"/>
                  </a:lnTo>
                  <a:lnTo>
                    <a:pt x="254691" y="92537"/>
                  </a:lnTo>
                  <a:close/>
                  <a:moveTo>
                    <a:pt x="236403" y="82174"/>
                  </a:moveTo>
                  <a:lnTo>
                    <a:pt x="238232" y="79126"/>
                  </a:lnTo>
                  <a:lnTo>
                    <a:pt x="238842" y="77907"/>
                  </a:lnTo>
                  <a:lnTo>
                    <a:pt x="237622" y="73640"/>
                  </a:lnTo>
                  <a:lnTo>
                    <a:pt x="235794" y="71811"/>
                  </a:lnTo>
                  <a:lnTo>
                    <a:pt x="237622" y="65715"/>
                  </a:lnTo>
                  <a:lnTo>
                    <a:pt x="237013" y="64496"/>
                  </a:lnTo>
                  <a:lnTo>
                    <a:pt x="234574" y="63277"/>
                  </a:lnTo>
                  <a:lnTo>
                    <a:pt x="229088" y="65105"/>
                  </a:lnTo>
                  <a:lnTo>
                    <a:pt x="228478" y="66325"/>
                  </a:lnTo>
                  <a:lnTo>
                    <a:pt x="231526" y="66934"/>
                  </a:lnTo>
                  <a:lnTo>
                    <a:pt x="232746" y="68153"/>
                  </a:lnTo>
                  <a:lnTo>
                    <a:pt x="229698" y="72421"/>
                  </a:lnTo>
                  <a:lnTo>
                    <a:pt x="226650" y="73030"/>
                  </a:lnTo>
                  <a:lnTo>
                    <a:pt x="227259" y="76078"/>
                  </a:lnTo>
                  <a:lnTo>
                    <a:pt x="228478" y="78517"/>
                  </a:lnTo>
                  <a:lnTo>
                    <a:pt x="232746" y="79736"/>
                  </a:lnTo>
                  <a:lnTo>
                    <a:pt x="234574" y="82174"/>
                  </a:lnTo>
                  <a:lnTo>
                    <a:pt x="236403" y="82174"/>
                  </a:lnTo>
                  <a:close/>
                  <a:moveTo>
                    <a:pt x="212629" y="64496"/>
                  </a:moveTo>
                  <a:lnTo>
                    <a:pt x="214458" y="62667"/>
                  </a:lnTo>
                  <a:lnTo>
                    <a:pt x="216286" y="60229"/>
                  </a:lnTo>
                  <a:lnTo>
                    <a:pt x="215677" y="59619"/>
                  </a:lnTo>
                  <a:lnTo>
                    <a:pt x="215677" y="57790"/>
                  </a:lnTo>
                  <a:lnTo>
                    <a:pt x="216896" y="55352"/>
                  </a:lnTo>
                  <a:lnTo>
                    <a:pt x="218725" y="54742"/>
                  </a:lnTo>
                  <a:lnTo>
                    <a:pt x="217506" y="53523"/>
                  </a:lnTo>
                  <a:lnTo>
                    <a:pt x="216286" y="52913"/>
                  </a:lnTo>
                  <a:lnTo>
                    <a:pt x="216286" y="54742"/>
                  </a:lnTo>
                  <a:lnTo>
                    <a:pt x="214458" y="59009"/>
                  </a:lnTo>
                  <a:lnTo>
                    <a:pt x="213848" y="60838"/>
                  </a:lnTo>
                  <a:lnTo>
                    <a:pt x="210800" y="64496"/>
                  </a:lnTo>
                  <a:lnTo>
                    <a:pt x="212629" y="64496"/>
                  </a:lnTo>
                  <a:close/>
                  <a:moveTo>
                    <a:pt x="137648" y="46817"/>
                  </a:moveTo>
                  <a:lnTo>
                    <a:pt x="133990" y="42550"/>
                  </a:lnTo>
                  <a:lnTo>
                    <a:pt x="133381" y="43769"/>
                  </a:lnTo>
                  <a:lnTo>
                    <a:pt x="132771" y="46208"/>
                  </a:lnTo>
                  <a:lnTo>
                    <a:pt x="132771" y="48037"/>
                  </a:lnTo>
                  <a:lnTo>
                    <a:pt x="134600" y="49256"/>
                  </a:lnTo>
                  <a:lnTo>
                    <a:pt x="135210" y="50475"/>
                  </a:lnTo>
                  <a:lnTo>
                    <a:pt x="134600" y="53523"/>
                  </a:lnTo>
                  <a:lnTo>
                    <a:pt x="134600" y="55961"/>
                  </a:lnTo>
                  <a:lnTo>
                    <a:pt x="138258" y="61448"/>
                  </a:lnTo>
                  <a:lnTo>
                    <a:pt x="138867" y="65715"/>
                  </a:lnTo>
                  <a:lnTo>
                    <a:pt x="140696" y="69373"/>
                  </a:lnTo>
                  <a:lnTo>
                    <a:pt x="143744" y="72421"/>
                  </a:lnTo>
                  <a:lnTo>
                    <a:pt x="146182" y="75469"/>
                  </a:lnTo>
                  <a:lnTo>
                    <a:pt x="151059" y="84003"/>
                  </a:lnTo>
                  <a:lnTo>
                    <a:pt x="152278" y="87051"/>
                  </a:lnTo>
                  <a:lnTo>
                    <a:pt x="154717" y="88880"/>
                  </a:lnTo>
                  <a:lnTo>
                    <a:pt x="160813" y="96195"/>
                  </a:lnTo>
                  <a:lnTo>
                    <a:pt x="163251" y="98633"/>
                  </a:lnTo>
                  <a:lnTo>
                    <a:pt x="165690" y="99853"/>
                  </a:lnTo>
                  <a:lnTo>
                    <a:pt x="171176" y="104120"/>
                  </a:lnTo>
                  <a:lnTo>
                    <a:pt x="174834" y="105949"/>
                  </a:lnTo>
                  <a:lnTo>
                    <a:pt x="176662" y="108997"/>
                  </a:lnTo>
                  <a:lnTo>
                    <a:pt x="180320" y="110825"/>
                  </a:lnTo>
                  <a:lnTo>
                    <a:pt x="185197" y="113264"/>
                  </a:lnTo>
                  <a:lnTo>
                    <a:pt x="185806" y="114483"/>
                  </a:lnTo>
                  <a:lnTo>
                    <a:pt x="185806" y="116312"/>
                  </a:lnTo>
                  <a:lnTo>
                    <a:pt x="186416" y="118141"/>
                  </a:lnTo>
                  <a:lnTo>
                    <a:pt x="189464" y="120579"/>
                  </a:lnTo>
                  <a:lnTo>
                    <a:pt x="193122" y="122408"/>
                  </a:lnTo>
                  <a:lnTo>
                    <a:pt x="193731" y="123627"/>
                  </a:lnTo>
                  <a:lnTo>
                    <a:pt x="194341" y="124846"/>
                  </a:lnTo>
                  <a:lnTo>
                    <a:pt x="196170" y="124237"/>
                  </a:lnTo>
                  <a:lnTo>
                    <a:pt x="197998" y="124846"/>
                  </a:lnTo>
                  <a:lnTo>
                    <a:pt x="203485" y="129113"/>
                  </a:lnTo>
                  <a:lnTo>
                    <a:pt x="205923" y="128504"/>
                  </a:lnTo>
                  <a:lnTo>
                    <a:pt x="207752" y="128504"/>
                  </a:lnTo>
                  <a:lnTo>
                    <a:pt x="210800" y="127285"/>
                  </a:lnTo>
                  <a:lnTo>
                    <a:pt x="212629" y="124846"/>
                  </a:lnTo>
                  <a:lnTo>
                    <a:pt x="212019" y="118141"/>
                  </a:lnTo>
                  <a:lnTo>
                    <a:pt x="208971" y="115093"/>
                  </a:lnTo>
                  <a:lnTo>
                    <a:pt x="204704" y="112654"/>
                  </a:lnTo>
                  <a:lnTo>
                    <a:pt x="202266" y="109606"/>
                  </a:lnTo>
                  <a:lnTo>
                    <a:pt x="199827" y="106558"/>
                  </a:lnTo>
                  <a:lnTo>
                    <a:pt x="194950" y="100462"/>
                  </a:lnTo>
                  <a:lnTo>
                    <a:pt x="188245" y="94366"/>
                  </a:lnTo>
                  <a:lnTo>
                    <a:pt x="185197" y="93147"/>
                  </a:lnTo>
                  <a:lnTo>
                    <a:pt x="183368" y="90709"/>
                  </a:lnTo>
                  <a:lnTo>
                    <a:pt x="181539" y="90099"/>
                  </a:lnTo>
                  <a:lnTo>
                    <a:pt x="180320" y="88270"/>
                  </a:lnTo>
                  <a:lnTo>
                    <a:pt x="177272" y="86441"/>
                  </a:lnTo>
                  <a:lnTo>
                    <a:pt x="175443" y="82784"/>
                  </a:lnTo>
                  <a:lnTo>
                    <a:pt x="171786" y="79126"/>
                  </a:lnTo>
                  <a:lnTo>
                    <a:pt x="171176" y="77297"/>
                  </a:lnTo>
                  <a:lnTo>
                    <a:pt x="171786" y="75469"/>
                  </a:lnTo>
                  <a:lnTo>
                    <a:pt x="171176" y="73640"/>
                  </a:lnTo>
                  <a:lnTo>
                    <a:pt x="168738" y="71811"/>
                  </a:lnTo>
                  <a:lnTo>
                    <a:pt x="167518" y="68763"/>
                  </a:lnTo>
                  <a:lnTo>
                    <a:pt x="166299" y="66934"/>
                  </a:lnTo>
                  <a:lnTo>
                    <a:pt x="163861" y="65715"/>
                  </a:lnTo>
                  <a:lnTo>
                    <a:pt x="159594" y="63277"/>
                  </a:lnTo>
                  <a:lnTo>
                    <a:pt x="149840" y="51694"/>
                  </a:lnTo>
                  <a:lnTo>
                    <a:pt x="145573" y="48037"/>
                  </a:lnTo>
                  <a:lnTo>
                    <a:pt x="141306" y="49256"/>
                  </a:lnTo>
                  <a:lnTo>
                    <a:pt x="137648" y="46817"/>
                  </a:lnTo>
                  <a:close/>
                  <a:moveTo>
                    <a:pt x="3536" y="10241"/>
                  </a:moveTo>
                  <a:lnTo>
                    <a:pt x="4755" y="7803"/>
                  </a:lnTo>
                  <a:lnTo>
                    <a:pt x="5365" y="2926"/>
                  </a:lnTo>
                  <a:lnTo>
                    <a:pt x="4146" y="5365"/>
                  </a:lnTo>
                  <a:lnTo>
                    <a:pt x="2926" y="11461"/>
                  </a:lnTo>
                  <a:lnTo>
                    <a:pt x="3536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0" name="자유형: 도형 219">
              <a:extLst>
                <a:ext uri="{FF2B5EF4-FFF2-40B4-BE49-F238E27FC236}">
                  <a16:creationId xmlns:a16="http://schemas.microsoft.com/office/drawing/2014/main" id="{DBA10396-1FA1-481B-BA81-B700209B398B}"/>
                </a:ext>
              </a:extLst>
            </p:cNvPr>
            <p:cNvSpPr/>
            <p:nvPr/>
          </p:nvSpPr>
          <p:spPr>
            <a:xfrm>
              <a:off x="11693364" y="4056272"/>
              <a:ext cx="5706" cy="5706"/>
            </a:xfrm>
            <a:custGeom>
              <a:avLst/>
              <a:gdLst>
                <a:gd name="connsiteX0" fmla="*/ 4755 w 6096"/>
                <a:gd name="connsiteY0" fmla="*/ 4145 h 6096"/>
                <a:gd name="connsiteX1" fmla="*/ 4755 w 6096"/>
                <a:gd name="connsiteY1" fmla="*/ 2926 h 6096"/>
                <a:gd name="connsiteX2" fmla="*/ 4146 w 6096"/>
                <a:gd name="connsiteY2" fmla="*/ 2926 h 6096"/>
                <a:gd name="connsiteX3" fmla="*/ 3536 w 6096"/>
                <a:gd name="connsiteY3" fmla="*/ 2926 h 6096"/>
                <a:gd name="connsiteX4" fmla="*/ 2926 w 6096"/>
                <a:gd name="connsiteY4" fmla="*/ 4145 h 6096"/>
                <a:gd name="connsiteX5" fmla="*/ 3536 w 6096"/>
                <a:gd name="connsiteY5" fmla="*/ 4755 h 6096"/>
                <a:gd name="connsiteX6" fmla="*/ 4146 w 6096"/>
                <a:gd name="connsiteY6" fmla="*/ 5365 h 6096"/>
                <a:gd name="connsiteX7" fmla="*/ 4755 w 6096"/>
                <a:gd name="connsiteY7" fmla="*/ 414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6096">
                  <a:moveTo>
                    <a:pt x="4755" y="4145"/>
                  </a:moveTo>
                  <a:lnTo>
                    <a:pt x="4755" y="2926"/>
                  </a:lnTo>
                  <a:lnTo>
                    <a:pt x="4146" y="2926"/>
                  </a:lnTo>
                  <a:lnTo>
                    <a:pt x="3536" y="2926"/>
                  </a:lnTo>
                  <a:lnTo>
                    <a:pt x="2926" y="4145"/>
                  </a:lnTo>
                  <a:lnTo>
                    <a:pt x="3536" y="4755"/>
                  </a:lnTo>
                  <a:lnTo>
                    <a:pt x="4146" y="5365"/>
                  </a:lnTo>
                  <a:lnTo>
                    <a:pt x="4755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1" name="자유형: 도형 220">
              <a:extLst>
                <a:ext uri="{FF2B5EF4-FFF2-40B4-BE49-F238E27FC236}">
                  <a16:creationId xmlns:a16="http://schemas.microsoft.com/office/drawing/2014/main" id="{CB127340-3142-4848-89EA-EAD4B2722EF0}"/>
                </a:ext>
              </a:extLst>
            </p:cNvPr>
            <p:cNvSpPr/>
            <p:nvPr/>
          </p:nvSpPr>
          <p:spPr>
            <a:xfrm>
              <a:off x="2330971" y="4921247"/>
              <a:ext cx="5706" cy="5706"/>
            </a:xfrm>
            <a:custGeom>
              <a:avLst/>
              <a:gdLst>
                <a:gd name="connsiteX0" fmla="*/ 5365 w 6096"/>
                <a:gd name="connsiteY0" fmla="*/ 5974 h 6096"/>
                <a:gd name="connsiteX1" fmla="*/ 5365 w 6096"/>
                <a:gd name="connsiteY1" fmla="*/ 4755 h 6096"/>
                <a:gd name="connsiteX2" fmla="*/ 4755 w 6096"/>
                <a:gd name="connsiteY2" fmla="*/ 3536 h 6096"/>
                <a:gd name="connsiteX3" fmla="*/ 3536 w 6096"/>
                <a:gd name="connsiteY3" fmla="*/ 2926 h 6096"/>
                <a:gd name="connsiteX4" fmla="*/ 2926 w 6096"/>
                <a:gd name="connsiteY4" fmla="*/ 3536 h 6096"/>
                <a:gd name="connsiteX5" fmla="*/ 3536 w 6096"/>
                <a:gd name="connsiteY5" fmla="*/ 4755 h 6096"/>
                <a:gd name="connsiteX6" fmla="*/ 4755 w 6096"/>
                <a:gd name="connsiteY6" fmla="*/ 5974 h 6096"/>
                <a:gd name="connsiteX7" fmla="*/ 5365 w 6096"/>
                <a:gd name="connsiteY7" fmla="*/ 6584 h 6096"/>
                <a:gd name="connsiteX8" fmla="*/ 5365 w 6096"/>
                <a:gd name="connsiteY8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96" h="6096">
                  <a:moveTo>
                    <a:pt x="5365" y="5974"/>
                  </a:moveTo>
                  <a:lnTo>
                    <a:pt x="5365" y="4755"/>
                  </a:lnTo>
                  <a:lnTo>
                    <a:pt x="4755" y="3536"/>
                  </a:lnTo>
                  <a:lnTo>
                    <a:pt x="3536" y="2926"/>
                  </a:lnTo>
                  <a:lnTo>
                    <a:pt x="2926" y="3536"/>
                  </a:lnTo>
                  <a:lnTo>
                    <a:pt x="3536" y="4755"/>
                  </a:lnTo>
                  <a:lnTo>
                    <a:pt x="4755" y="5974"/>
                  </a:lnTo>
                  <a:lnTo>
                    <a:pt x="5365" y="6584"/>
                  </a:lnTo>
                  <a:lnTo>
                    <a:pt x="536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2" name="자유형: 도형 221">
              <a:extLst>
                <a:ext uri="{FF2B5EF4-FFF2-40B4-BE49-F238E27FC236}">
                  <a16:creationId xmlns:a16="http://schemas.microsoft.com/office/drawing/2014/main" id="{23E0D3AA-C188-4F85-A2AD-56202F8DAA24}"/>
                </a:ext>
              </a:extLst>
            </p:cNvPr>
            <p:cNvSpPr/>
            <p:nvPr/>
          </p:nvSpPr>
          <p:spPr>
            <a:xfrm>
              <a:off x="4195005" y="3365889"/>
              <a:ext cx="85585" cy="22823"/>
            </a:xfrm>
            <a:custGeom>
              <a:avLst/>
              <a:gdLst>
                <a:gd name="connsiteX0" fmla="*/ 4755 w 91440"/>
                <a:gd name="connsiteY0" fmla="*/ 21214 h 24384"/>
                <a:gd name="connsiteX1" fmla="*/ 4755 w 91440"/>
                <a:gd name="connsiteY1" fmla="*/ 20605 h 24384"/>
                <a:gd name="connsiteX2" fmla="*/ 4755 w 91440"/>
                <a:gd name="connsiteY2" fmla="*/ 20605 h 24384"/>
                <a:gd name="connsiteX3" fmla="*/ 5365 w 91440"/>
                <a:gd name="connsiteY3" fmla="*/ 20605 h 24384"/>
                <a:gd name="connsiteX4" fmla="*/ 5365 w 91440"/>
                <a:gd name="connsiteY4" fmla="*/ 19995 h 24384"/>
                <a:gd name="connsiteX5" fmla="*/ 5974 w 91440"/>
                <a:gd name="connsiteY5" fmla="*/ 19385 h 24384"/>
                <a:gd name="connsiteX6" fmla="*/ 5974 w 91440"/>
                <a:gd name="connsiteY6" fmla="*/ 19385 h 24384"/>
                <a:gd name="connsiteX7" fmla="*/ 5974 w 91440"/>
                <a:gd name="connsiteY7" fmla="*/ 18776 h 24384"/>
                <a:gd name="connsiteX8" fmla="*/ 5365 w 91440"/>
                <a:gd name="connsiteY8" fmla="*/ 18776 h 24384"/>
                <a:gd name="connsiteX9" fmla="*/ 5365 w 91440"/>
                <a:gd name="connsiteY9" fmla="*/ 18776 h 24384"/>
                <a:gd name="connsiteX10" fmla="*/ 3536 w 91440"/>
                <a:gd name="connsiteY10" fmla="*/ 18776 h 24384"/>
                <a:gd name="connsiteX11" fmla="*/ 2926 w 91440"/>
                <a:gd name="connsiteY11" fmla="*/ 18776 h 24384"/>
                <a:gd name="connsiteX12" fmla="*/ 2926 w 91440"/>
                <a:gd name="connsiteY12" fmla="*/ 19385 h 24384"/>
                <a:gd name="connsiteX13" fmla="*/ 2926 w 91440"/>
                <a:gd name="connsiteY13" fmla="*/ 19995 h 24384"/>
                <a:gd name="connsiteX14" fmla="*/ 4145 w 91440"/>
                <a:gd name="connsiteY14" fmla="*/ 20605 h 24384"/>
                <a:gd name="connsiteX15" fmla="*/ 4145 w 91440"/>
                <a:gd name="connsiteY15" fmla="*/ 20605 h 24384"/>
                <a:gd name="connsiteX16" fmla="*/ 4145 w 91440"/>
                <a:gd name="connsiteY16" fmla="*/ 21214 h 24384"/>
                <a:gd name="connsiteX17" fmla="*/ 4755 w 91440"/>
                <a:gd name="connsiteY17" fmla="*/ 21214 h 24384"/>
                <a:gd name="connsiteX18" fmla="*/ 4755 w 91440"/>
                <a:gd name="connsiteY18" fmla="*/ 21214 h 24384"/>
                <a:gd name="connsiteX19" fmla="*/ 87661 w 91440"/>
                <a:gd name="connsiteY19" fmla="*/ 19385 h 24384"/>
                <a:gd name="connsiteX20" fmla="*/ 91928 w 91440"/>
                <a:gd name="connsiteY20" fmla="*/ 18166 h 24384"/>
                <a:gd name="connsiteX21" fmla="*/ 91928 w 91440"/>
                <a:gd name="connsiteY21" fmla="*/ 17557 h 24384"/>
                <a:gd name="connsiteX22" fmla="*/ 89489 w 91440"/>
                <a:gd name="connsiteY22" fmla="*/ 16947 h 24384"/>
                <a:gd name="connsiteX23" fmla="*/ 85832 w 91440"/>
                <a:gd name="connsiteY23" fmla="*/ 16947 h 24384"/>
                <a:gd name="connsiteX24" fmla="*/ 82784 w 91440"/>
                <a:gd name="connsiteY24" fmla="*/ 18166 h 24384"/>
                <a:gd name="connsiteX25" fmla="*/ 83393 w 91440"/>
                <a:gd name="connsiteY25" fmla="*/ 19385 h 24384"/>
                <a:gd name="connsiteX26" fmla="*/ 84613 w 91440"/>
                <a:gd name="connsiteY26" fmla="*/ 19385 h 24384"/>
                <a:gd name="connsiteX27" fmla="*/ 87661 w 91440"/>
                <a:gd name="connsiteY27" fmla="*/ 19385 h 24384"/>
                <a:gd name="connsiteX28" fmla="*/ 65105 w 91440"/>
                <a:gd name="connsiteY28" fmla="*/ 5974 h 24384"/>
                <a:gd name="connsiteX29" fmla="*/ 64496 w 91440"/>
                <a:gd name="connsiteY29" fmla="*/ 4755 h 24384"/>
                <a:gd name="connsiteX30" fmla="*/ 63277 w 91440"/>
                <a:gd name="connsiteY30" fmla="*/ 4755 h 24384"/>
                <a:gd name="connsiteX31" fmla="*/ 41941 w 91440"/>
                <a:gd name="connsiteY31" fmla="*/ 4145 h 24384"/>
                <a:gd name="connsiteX32" fmla="*/ 34016 w 91440"/>
                <a:gd name="connsiteY32" fmla="*/ 2926 h 24384"/>
                <a:gd name="connsiteX33" fmla="*/ 32187 w 91440"/>
                <a:gd name="connsiteY33" fmla="*/ 3536 h 24384"/>
                <a:gd name="connsiteX34" fmla="*/ 30358 w 91440"/>
                <a:gd name="connsiteY34" fmla="*/ 4145 h 24384"/>
                <a:gd name="connsiteX35" fmla="*/ 29749 w 91440"/>
                <a:gd name="connsiteY35" fmla="*/ 6584 h 24384"/>
                <a:gd name="connsiteX36" fmla="*/ 28529 w 91440"/>
                <a:gd name="connsiteY36" fmla="*/ 7803 h 24384"/>
                <a:gd name="connsiteX37" fmla="*/ 26701 w 91440"/>
                <a:gd name="connsiteY37" fmla="*/ 9022 h 24384"/>
                <a:gd name="connsiteX38" fmla="*/ 27310 w 91440"/>
                <a:gd name="connsiteY38" fmla="*/ 10851 h 24384"/>
                <a:gd name="connsiteX39" fmla="*/ 27920 w 91440"/>
                <a:gd name="connsiteY39" fmla="*/ 12070 h 24384"/>
                <a:gd name="connsiteX40" fmla="*/ 29139 w 91440"/>
                <a:gd name="connsiteY40" fmla="*/ 14509 h 24384"/>
                <a:gd name="connsiteX41" fmla="*/ 28529 w 91440"/>
                <a:gd name="connsiteY41" fmla="*/ 17557 h 24384"/>
                <a:gd name="connsiteX42" fmla="*/ 27310 w 91440"/>
                <a:gd name="connsiteY42" fmla="*/ 23653 h 24384"/>
                <a:gd name="connsiteX43" fmla="*/ 29139 w 91440"/>
                <a:gd name="connsiteY43" fmla="*/ 24872 h 24384"/>
                <a:gd name="connsiteX44" fmla="*/ 33406 w 91440"/>
                <a:gd name="connsiteY44" fmla="*/ 24262 h 24384"/>
                <a:gd name="connsiteX45" fmla="*/ 35235 w 91440"/>
                <a:gd name="connsiteY45" fmla="*/ 24872 h 24384"/>
                <a:gd name="connsiteX46" fmla="*/ 37064 w 91440"/>
                <a:gd name="connsiteY46" fmla="*/ 25481 h 24384"/>
                <a:gd name="connsiteX47" fmla="*/ 39502 w 91440"/>
                <a:gd name="connsiteY47" fmla="*/ 24872 h 24384"/>
                <a:gd name="connsiteX48" fmla="*/ 41941 w 91440"/>
                <a:gd name="connsiteY48" fmla="*/ 23653 h 24384"/>
                <a:gd name="connsiteX49" fmla="*/ 47427 w 91440"/>
                <a:gd name="connsiteY49" fmla="*/ 24262 h 24384"/>
                <a:gd name="connsiteX50" fmla="*/ 50475 w 91440"/>
                <a:gd name="connsiteY50" fmla="*/ 23653 h 24384"/>
                <a:gd name="connsiteX51" fmla="*/ 54133 w 91440"/>
                <a:gd name="connsiteY51" fmla="*/ 25481 h 24384"/>
                <a:gd name="connsiteX52" fmla="*/ 56571 w 91440"/>
                <a:gd name="connsiteY52" fmla="*/ 24872 h 24384"/>
                <a:gd name="connsiteX53" fmla="*/ 57790 w 91440"/>
                <a:gd name="connsiteY53" fmla="*/ 25481 h 24384"/>
                <a:gd name="connsiteX54" fmla="*/ 59619 w 91440"/>
                <a:gd name="connsiteY54" fmla="*/ 25481 h 24384"/>
                <a:gd name="connsiteX55" fmla="*/ 63277 w 91440"/>
                <a:gd name="connsiteY55" fmla="*/ 25481 h 24384"/>
                <a:gd name="connsiteX56" fmla="*/ 68763 w 91440"/>
                <a:gd name="connsiteY56" fmla="*/ 24262 h 24384"/>
                <a:gd name="connsiteX57" fmla="*/ 73640 w 91440"/>
                <a:gd name="connsiteY57" fmla="*/ 21214 h 24384"/>
                <a:gd name="connsiteX58" fmla="*/ 75469 w 91440"/>
                <a:gd name="connsiteY58" fmla="*/ 18166 h 24384"/>
                <a:gd name="connsiteX59" fmla="*/ 77907 w 91440"/>
                <a:gd name="connsiteY59" fmla="*/ 16337 h 24384"/>
                <a:gd name="connsiteX60" fmla="*/ 81565 w 91440"/>
                <a:gd name="connsiteY60" fmla="*/ 13899 h 24384"/>
                <a:gd name="connsiteX61" fmla="*/ 81565 w 91440"/>
                <a:gd name="connsiteY61" fmla="*/ 8413 h 24384"/>
                <a:gd name="connsiteX62" fmla="*/ 77297 w 91440"/>
                <a:gd name="connsiteY62" fmla="*/ 7803 h 24384"/>
                <a:gd name="connsiteX63" fmla="*/ 73640 w 91440"/>
                <a:gd name="connsiteY63" fmla="*/ 5974 h 24384"/>
                <a:gd name="connsiteX64" fmla="*/ 66934 w 91440"/>
                <a:gd name="connsiteY64" fmla="*/ 5365 h 24384"/>
                <a:gd name="connsiteX65" fmla="*/ 66325 w 91440"/>
                <a:gd name="connsiteY65" fmla="*/ 5365 h 24384"/>
                <a:gd name="connsiteX66" fmla="*/ 66934 w 91440"/>
                <a:gd name="connsiteY66" fmla="*/ 6584 h 24384"/>
                <a:gd name="connsiteX67" fmla="*/ 66325 w 91440"/>
                <a:gd name="connsiteY67" fmla="*/ 6584 h 24384"/>
                <a:gd name="connsiteX68" fmla="*/ 65105 w 91440"/>
                <a:gd name="connsiteY68" fmla="*/ 597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91440" h="24384">
                  <a:moveTo>
                    <a:pt x="4755" y="21214"/>
                  </a:moveTo>
                  <a:lnTo>
                    <a:pt x="4755" y="20605"/>
                  </a:lnTo>
                  <a:lnTo>
                    <a:pt x="4755" y="20605"/>
                  </a:lnTo>
                  <a:lnTo>
                    <a:pt x="5365" y="20605"/>
                  </a:lnTo>
                  <a:lnTo>
                    <a:pt x="5365" y="19995"/>
                  </a:lnTo>
                  <a:lnTo>
                    <a:pt x="5974" y="19385"/>
                  </a:lnTo>
                  <a:lnTo>
                    <a:pt x="5974" y="19385"/>
                  </a:lnTo>
                  <a:lnTo>
                    <a:pt x="5974" y="18776"/>
                  </a:lnTo>
                  <a:lnTo>
                    <a:pt x="5365" y="18776"/>
                  </a:lnTo>
                  <a:lnTo>
                    <a:pt x="5365" y="18776"/>
                  </a:lnTo>
                  <a:lnTo>
                    <a:pt x="3536" y="18776"/>
                  </a:lnTo>
                  <a:lnTo>
                    <a:pt x="2926" y="18776"/>
                  </a:lnTo>
                  <a:lnTo>
                    <a:pt x="2926" y="19385"/>
                  </a:lnTo>
                  <a:lnTo>
                    <a:pt x="2926" y="19995"/>
                  </a:lnTo>
                  <a:lnTo>
                    <a:pt x="4145" y="20605"/>
                  </a:lnTo>
                  <a:lnTo>
                    <a:pt x="4145" y="20605"/>
                  </a:lnTo>
                  <a:lnTo>
                    <a:pt x="4145" y="21214"/>
                  </a:lnTo>
                  <a:lnTo>
                    <a:pt x="4755" y="21214"/>
                  </a:lnTo>
                  <a:lnTo>
                    <a:pt x="4755" y="21214"/>
                  </a:lnTo>
                  <a:close/>
                  <a:moveTo>
                    <a:pt x="87661" y="19385"/>
                  </a:moveTo>
                  <a:lnTo>
                    <a:pt x="91928" y="18166"/>
                  </a:lnTo>
                  <a:lnTo>
                    <a:pt x="91928" y="17557"/>
                  </a:lnTo>
                  <a:lnTo>
                    <a:pt x="89489" y="16947"/>
                  </a:lnTo>
                  <a:lnTo>
                    <a:pt x="85832" y="16947"/>
                  </a:lnTo>
                  <a:lnTo>
                    <a:pt x="82784" y="18166"/>
                  </a:lnTo>
                  <a:lnTo>
                    <a:pt x="83393" y="19385"/>
                  </a:lnTo>
                  <a:lnTo>
                    <a:pt x="84613" y="19385"/>
                  </a:lnTo>
                  <a:lnTo>
                    <a:pt x="87661" y="19385"/>
                  </a:lnTo>
                  <a:close/>
                  <a:moveTo>
                    <a:pt x="65105" y="5974"/>
                  </a:moveTo>
                  <a:lnTo>
                    <a:pt x="64496" y="4755"/>
                  </a:lnTo>
                  <a:lnTo>
                    <a:pt x="63277" y="4755"/>
                  </a:lnTo>
                  <a:lnTo>
                    <a:pt x="41941" y="4145"/>
                  </a:lnTo>
                  <a:lnTo>
                    <a:pt x="34016" y="2926"/>
                  </a:lnTo>
                  <a:lnTo>
                    <a:pt x="32187" y="3536"/>
                  </a:lnTo>
                  <a:lnTo>
                    <a:pt x="30358" y="4145"/>
                  </a:lnTo>
                  <a:lnTo>
                    <a:pt x="29749" y="6584"/>
                  </a:lnTo>
                  <a:lnTo>
                    <a:pt x="28529" y="7803"/>
                  </a:lnTo>
                  <a:lnTo>
                    <a:pt x="26701" y="9022"/>
                  </a:lnTo>
                  <a:lnTo>
                    <a:pt x="27310" y="10851"/>
                  </a:lnTo>
                  <a:lnTo>
                    <a:pt x="27920" y="12070"/>
                  </a:lnTo>
                  <a:lnTo>
                    <a:pt x="29139" y="14509"/>
                  </a:lnTo>
                  <a:lnTo>
                    <a:pt x="28529" y="17557"/>
                  </a:lnTo>
                  <a:lnTo>
                    <a:pt x="27310" y="23653"/>
                  </a:lnTo>
                  <a:lnTo>
                    <a:pt x="29139" y="24872"/>
                  </a:lnTo>
                  <a:lnTo>
                    <a:pt x="33406" y="24262"/>
                  </a:lnTo>
                  <a:lnTo>
                    <a:pt x="35235" y="24872"/>
                  </a:lnTo>
                  <a:lnTo>
                    <a:pt x="37064" y="25481"/>
                  </a:lnTo>
                  <a:lnTo>
                    <a:pt x="39502" y="24872"/>
                  </a:lnTo>
                  <a:lnTo>
                    <a:pt x="41941" y="23653"/>
                  </a:lnTo>
                  <a:lnTo>
                    <a:pt x="47427" y="24262"/>
                  </a:lnTo>
                  <a:lnTo>
                    <a:pt x="50475" y="23653"/>
                  </a:lnTo>
                  <a:lnTo>
                    <a:pt x="54133" y="25481"/>
                  </a:lnTo>
                  <a:lnTo>
                    <a:pt x="56571" y="24872"/>
                  </a:lnTo>
                  <a:lnTo>
                    <a:pt x="57790" y="25481"/>
                  </a:lnTo>
                  <a:lnTo>
                    <a:pt x="59619" y="25481"/>
                  </a:lnTo>
                  <a:lnTo>
                    <a:pt x="63277" y="25481"/>
                  </a:lnTo>
                  <a:lnTo>
                    <a:pt x="68763" y="24262"/>
                  </a:lnTo>
                  <a:lnTo>
                    <a:pt x="73640" y="21214"/>
                  </a:lnTo>
                  <a:lnTo>
                    <a:pt x="75469" y="18166"/>
                  </a:lnTo>
                  <a:lnTo>
                    <a:pt x="77907" y="16337"/>
                  </a:lnTo>
                  <a:lnTo>
                    <a:pt x="81565" y="13899"/>
                  </a:lnTo>
                  <a:lnTo>
                    <a:pt x="81565" y="8413"/>
                  </a:lnTo>
                  <a:lnTo>
                    <a:pt x="77297" y="7803"/>
                  </a:lnTo>
                  <a:lnTo>
                    <a:pt x="73640" y="5974"/>
                  </a:lnTo>
                  <a:lnTo>
                    <a:pt x="66934" y="5365"/>
                  </a:lnTo>
                  <a:lnTo>
                    <a:pt x="66325" y="5365"/>
                  </a:lnTo>
                  <a:lnTo>
                    <a:pt x="66934" y="6584"/>
                  </a:lnTo>
                  <a:lnTo>
                    <a:pt x="66325" y="6584"/>
                  </a:lnTo>
                  <a:lnTo>
                    <a:pt x="6510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3" name="자유형: 도형 222">
              <a:extLst>
                <a:ext uri="{FF2B5EF4-FFF2-40B4-BE49-F238E27FC236}">
                  <a16:creationId xmlns:a16="http://schemas.microsoft.com/office/drawing/2014/main" id="{820E5FE0-AD93-4DA9-9CFA-0D373265F622}"/>
                </a:ext>
              </a:extLst>
            </p:cNvPr>
            <p:cNvSpPr/>
            <p:nvPr/>
          </p:nvSpPr>
          <p:spPr>
            <a:xfrm>
              <a:off x="1542451" y="4356959"/>
              <a:ext cx="496391" cy="439335"/>
            </a:xfrm>
            <a:custGeom>
              <a:avLst/>
              <a:gdLst>
                <a:gd name="connsiteX0" fmla="*/ 475976 w 530352"/>
                <a:gd name="connsiteY0" fmla="*/ 471709 h 469392"/>
                <a:gd name="connsiteX1" fmla="*/ 475366 w 530352"/>
                <a:gd name="connsiteY1" fmla="*/ 469880 h 469392"/>
                <a:gd name="connsiteX2" fmla="*/ 474147 w 530352"/>
                <a:gd name="connsiteY2" fmla="*/ 468051 h 469392"/>
                <a:gd name="connsiteX3" fmla="*/ 473537 w 530352"/>
                <a:gd name="connsiteY3" fmla="*/ 468661 h 469392"/>
                <a:gd name="connsiteX4" fmla="*/ 474147 w 530352"/>
                <a:gd name="connsiteY4" fmla="*/ 469270 h 469392"/>
                <a:gd name="connsiteX5" fmla="*/ 475366 w 530352"/>
                <a:gd name="connsiteY5" fmla="*/ 471099 h 469392"/>
                <a:gd name="connsiteX6" fmla="*/ 475366 w 530352"/>
                <a:gd name="connsiteY6" fmla="*/ 472318 h 469392"/>
                <a:gd name="connsiteX7" fmla="*/ 475976 w 530352"/>
                <a:gd name="connsiteY7" fmla="*/ 471709 h 469392"/>
                <a:gd name="connsiteX8" fmla="*/ 532668 w 530352"/>
                <a:gd name="connsiteY8" fmla="*/ 382097 h 469392"/>
                <a:gd name="connsiteX9" fmla="*/ 531449 w 530352"/>
                <a:gd name="connsiteY9" fmla="*/ 380878 h 469392"/>
                <a:gd name="connsiteX10" fmla="*/ 529011 w 530352"/>
                <a:gd name="connsiteY10" fmla="*/ 379659 h 469392"/>
                <a:gd name="connsiteX11" fmla="*/ 527792 w 530352"/>
                <a:gd name="connsiteY11" fmla="*/ 379049 h 469392"/>
                <a:gd name="connsiteX12" fmla="*/ 526572 w 530352"/>
                <a:gd name="connsiteY12" fmla="*/ 378440 h 469392"/>
                <a:gd name="connsiteX13" fmla="*/ 525963 w 530352"/>
                <a:gd name="connsiteY13" fmla="*/ 379049 h 469392"/>
                <a:gd name="connsiteX14" fmla="*/ 526572 w 530352"/>
                <a:gd name="connsiteY14" fmla="*/ 379659 h 469392"/>
                <a:gd name="connsiteX15" fmla="*/ 527182 w 530352"/>
                <a:gd name="connsiteY15" fmla="*/ 379659 h 469392"/>
                <a:gd name="connsiteX16" fmla="*/ 529011 w 530352"/>
                <a:gd name="connsiteY16" fmla="*/ 380878 h 469392"/>
                <a:gd name="connsiteX17" fmla="*/ 530840 w 530352"/>
                <a:gd name="connsiteY17" fmla="*/ 381488 h 469392"/>
                <a:gd name="connsiteX18" fmla="*/ 532059 w 530352"/>
                <a:gd name="connsiteY18" fmla="*/ 382097 h 469392"/>
                <a:gd name="connsiteX19" fmla="*/ 532059 w 530352"/>
                <a:gd name="connsiteY19" fmla="*/ 382707 h 469392"/>
                <a:gd name="connsiteX20" fmla="*/ 532668 w 530352"/>
                <a:gd name="connsiteY20" fmla="*/ 382097 h 469392"/>
                <a:gd name="connsiteX21" fmla="*/ 383316 w 530352"/>
                <a:gd name="connsiteY21" fmla="*/ 375392 h 469392"/>
                <a:gd name="connsiteX22" fmla="*/ 379659 w 530352"/>
                <a:gd name="connsiteY22" fmla="*/ 373563 h 469392"/>
                <a:gd name="connsiteX23" fmla="*/ 380268 w 530352"/>
                <a:gd name="connsiteY23" fmla="*/ 374782 h 469392"/>
                <a:gd name="connsiteX24" fmla="*/ 382707 w 530352"/>
                <a:gd name="connsiteY24" fmla="*/ 376001 h 469392"/>
                <a:gd name="connsiteX25" fmla="*/ 383926 w 530352"/>
                <a:gd name="connsiteY25" fmla="*/ 376611 h 469392"/>
                <a:gd name="connsiteX26" fmla="*/ 383316 w 530352"/>
                <a:gd name="connsiteY26" fmla="*/ 375392 h 469392"/>
                <a:gd name="connsiteX27" fmla="*/ 508284 w 530352"/>
                <a:gd name="connsiteY27" fmla="*/ 374173 h 469392"/>
                <a:gd name="connsiteX28" fmla="*/ 505846 w 530352"/>
                <a:gd name="connsiteY28" fmla="*/ 371125 h 469392"/>
                <a:gd name="connsiteX29" fmla="*/ 504017 w 530352"/>
                <a:gd name="connsiteY29" fmla="*/ 371125 h 469392"/>
                <a:gd name="connsiteX30" fmla="*/ 508284 w 530352"/>
                <a:gd name="connsiteY30" fmla="*/ 374782 h 469392"/>
                <a:gd name="connsiteX31" fmla="*/ 508284 w 530352"/>
                <a:gd name="connsiteY31" fmla="*/ 374173 h 469392"/>
                <a:gd name="connsiteX32" fmla="*/ 376611 w 530352"/>
                <a:gd name="connsiteY32" fmla="*/ 368077 h 469392"/>
                <a:gd name="connsiteX33" fmla="*/ 374172 w 530352"/>
                <a:gd name="connsiteY33" fmla="*/ 365638 h 469392"/>
                <a:gd name="connsiteX34" fmla="*/ 372953 w 530352"/>
                <a:gd name="connsiteY34" fmla="*/ 363809 h 469392"/>
                <a:gd name="connsiteX35" fmla="*/ 371124 w 530352"/>
                <a:gd name="connsiteY35" fmla="*/ 363200 h 469392"/>
                <a:gd name="connsiteX36" fmla="*/ 371734 w 530352"/>
                <a:gd name="connsiteY36" fmla="*/ 363809 h 469392"/>
                <a:gd name="connsiteX37" fmla="*/ 374172 w 530352"/>
                <a:gd name="connsiteY37" fmla="*/ 366248 h 469392"/>
                <a:gd name="connsiteX38" fmla="*/ 376001 w 530352"/>
                <a:gd name="connsiteY38" fmla="*/ 368686 h 469392"/>
                <a:gd name="connsiteX39" fmla="*/ 377220 w 530352"/>
                <a:gd name="connsiteY39" fmla="*/ 369296 h 469392"/>
                <a:gd name="connsiteX40" fmla="*/ 376611 w 530352"/>
                <a:gd name="connsiteY40" fmla="*/ 368077 h 469392"/>
                <a:gd name="connsiteX41" fmla="*/ 374782 w 530352"/>
                <a:gd name="connsiteY41" fmla="*/ 355275 h 469392"/>
                <a:gd name="connsiteX42" fmla="*/ 374172 w 530352"/>
                <a:gd name="connsiteY42" fmla="*/ 354665 h 469392"/>
                <a:gd name="connsiteX43" fmla="*/ 374172 w 530352"/>
                <a:gd name="connsiteY43" fmla="*/ 354665 h 469392"/>
                <a:gd name="connsiteX44" fmla="*/ 374172 w 530352"/>
                <a:gd name="connsiteY44" fmla="*/ 352837 h 469392"/>
                <a:gd name="connsiteX45" fmla="*/ 375392 w 530352"/>
                <a:gd name="connsiteY45" fmla="*/ 351008 h 469392"/>
                <a:gd name="connsiteX46" fmla="*/ 379049 w 530352"/>
                <a:gd name="connsiteY46" fmla="*/ 348569 h 469392"/>
                <a:gd name="connsiteX47" fmla="*/ 379049 w 530352"/>
                <a:gd name="connsiteY47" fmla="*/ 347960 h 469392"/>
                <a:gd name="connsiteX48" fmla="*/ 379049 w 530352"/>
                <a:gd name="connsiteY48" fmla="*/ 347960 h 469392"/>
                <a:gd name="connsiteX49" fmla="*/ 377830 w 530352"/>
                <a:gd name="connsiteY49" fmla="*/ 348569 h 469392"/>
                <a:gd name="connsiteX50" fmla="*/ 375392 w 530352"/>
                <a:gd name="connsiteY50" fmla="*/ 349789 h 469392"/>
                <a:gd name="connsiteX51" fmla="*/ 374172 w 530352"/>
                <a:gd name="connsiteY51" fmla="*/ 351008 h 469392"/>
                <a:gd name="connsiteX52" fmla="*/ 373563 w 530352"/>
                <a:gd name="connsiteY52" fmla="*/ 352227 h 469392"/>
                <a:gd name="connsiteX53" fmla="*/ 372953 w 530352"/>
                <a:gd name="connsiteY53" fmla="*/ 354056 h 469392"/>
                <a:gd name="connsiteX54" fmla="*/ 373563 w 530352"/>
                <a:gd name="connsiteY54" fmla="*/ 355275 h 469392"/>
                <a:gd name="connsiteX55" fmla="*/ 374172 w 530352"/>
                <a:gd name="connsiteY55" fmla="*/ 355885 h 469392"/>
                <a:gd name="connsiteX56" fmla="*/ 375392 w 530352"/>
                <a:gd name="connsiteY56" fmla="*/ 355885 h 469392"/>
                <a:gd name="connsiteX57" fmla="*/ 374782 w 530352"/>
                <a:gd name="connsiteY57" fmla="*/ 355275 h 469392"/>
                <a:gd name="connsiteX58" fmla="*/ 85832 w 530352"/>
                <a:gd name="connsiteY58" fmla="*/ 348569 h 469392"/>
                <a:gd name="connsiteX59" fmla="*/ 84612 w 530352"/>
                <a:gd name="connsiteY59" fmla="*/ 344912 h 469392"/>
                <a:gd name="connsiteX60" fmla="*/ 82784 w 530352"/>
                <a:gd name="connsiteY60" fmla="*/ 341864 h 469392"/>
                <a:gd name="connsiteX61" fmla="*/ 77907 w 530352"/>
                <a:gd name="connsiteY61" fmla="*/ 341254 h 469392"/>
                <a:gd name="connsiteX62" fmla="*/ 74859 w 530352"/>
                <a:gd name="connsiteY62" fmla="*/ 342473 h 469392"/>
                <a:gd name="connsiteX63" fmla="*/ 74249 w 530352"/>
                <a:gd name="connsiteY63" fmla="*/ 343693 h 469392"/>
                <a:gd name="connsiteX64" fmla="*/ 74859 w 530352"/>
                <a:gd name="connsiteY64" fmla="*/ 346131 h 469392"/>
                <a:gd name="connsiteX65" fmla="*/ 77907 w 530352"/>
                <a:gd name="connsiteY65" fmla="*/ 350398 h 469392"/>
                <a:gd name="connsiteX66" fmla="*/ 80955 w 530352"/>
                <a:gd name="connsiteY66" fmla="*/ 351008 h 469392"/>
                <a:gd name="connsiteX67" fmla="*/ 85832 w 530352"/>
                <a:gd name="connsiteY67" fmla="*/ 350398 h 469392"/>
                <a:gd name="connsiteX68" fmla="*/ 88270 w 530352"/>
                <a:gd name="connsiteY68" fmla="*/ 354056 h 469392"/>
                <a:gd name="connsiteX69" fmla="*/ 89489 w 530352"/>
                <a:gd name="connsiteY69" fmla="*/ 354665 h 469392"/>
                <a:gd name="connsiteX70" fmla="*/ 91928 w 530352"/>
                <a:gd name="connsiteY70" fmla="*/ 355275 h 469392"/>
                <a:gd name="connsiteX71" fmla="*/ 92537 w 530352"/>
                <a:gd name="connsiteY71" fmla="*/ 353446 h 469392"/>
                <a:gd name="connsiteX72" fmla="*/ 91318 w 530352"/>
                <a:gd name="connsiteY72" fmla="*/ 350398 h 469392"/>
                <a:gd name="connsiteX73" fmla="*/ 85832 w 530352"/>
                <a:gd name="connsiteY73" fmla="*/ 348569 h 469392"/>
                <a:gd name="connsiteX74" fmla="*/ 68153 w 530352"/>
                <a:gd name="connsiteY74" fmla="*/ 343083 h 469392"/>
                <a:gd name="connsiteX75" fmla="*/ 68763 w 530352"/>
                <a:gd name="connsiteY75" fmla="*/ 340645 h 469392"/>
                <a:gd name="connsiteX76" fmla="*/ 67544 w 530352"/>
                <a:gd name="connsiteY76" fmla="*/ 340035 h 469392"/>
                <a:gd name="connsiteX77" fmla="*/ 64496 w 530352"/>
                <a:gd name="connsiteY77" fmla="*/ 340035 h 469392"/>
                <a:gd name="connsiteX78" fmla="*/ 64496 w 530352"/>
                <a:gd name="connsiteY78" fmla="*/ 341254 h 469392"/>
                <a:gd name="connsiteX79" fmla="*/ 65105 w 530352"/>
                <a:gd name="connsiteY79" fmla="*/ 342473 h 469392"/>
                <a:gd name="connsiteX80" fmla="*/ 65715 w 530352"/>
                <a:gd name="connsiteY80" fmla="*/ 343083 h 469392"/>
                <a:gd name="connsiteX81" fmla="*/ 67544 w 530352"/>
                <a:gd name="connsiteY81" fmla="*/ 344302 h 469392"/>
                <a:gd name="connsiteX82" fmla="*/ 68153 w 530352"/>
                <a:gd name="connsiteY82" fmla="*/ 343083 h 469392"/>
                <a:gd name="connsiteX83" fmla="*/ 9022 w 530352"/>
                <a:gd name="connsiteY83" fmla="*/ 316870 h 469392"/>
                <a:gd name="connsiteX84" fmla="*/ 10241 w 530352"/>
                <a:gd name="connsiteY84" fmla="*/ 316870 h 469392"/>
                <a:gd name="connsiteX85" fmla="*/ 7803 w 530352"/>
                <a:gd name="connsiteY85" fmla="*/ 313213 h 469392"/>
                <a:gd name="connsiteX86" fmla="*/ 5974 w 530352"/>
                <a:gd name="connsiteY86" fmla="*/ 311993 h 469392"/>
                <a:gd name="connsiteX87" fmla="*/ 5974 w 530352"/>
                <a:gd name="connsiteY87" fmla="*/ 312603 h 469392"/>
                <a:gd name="connsiteX88" fmla="*/ 5974 w 530352"/>
                <a:gd name="connsiteY88" fmla="*/ 316870 h 469392"/>
                <a:gd name="connsiteX89" fmla="*/ 7803 w 530352"/>
                <a:gd name="connsiteY89" fmla="*/ 317480 h 469392"/>
                <a:gd name="connsiteX90" fmla="*/ 9022 w 530352"/>
                <a:gd name="connsiteY90" fmla="*/ 316870 h 469392"/>
                <a:gd name="connsiteX91" fmla="*/ 276636 w 530352"/>
                <a:gd name="connsiteY91" fmla="*/ 307117 h 469392"/>
                <a:gd name="connsiteX92" fmla="*/ 275417 w 530352"/>
                <a:gd name="connsiteY92" fmla="*/ 307117 h 469392"/>
                <a:gd name="connsiteX93" fmla="*/ 273588 w 530352"/>
                <a:gd name="connsiteY93" fmla="*/ 307117 h 469392"/>
                <a:gd name="connsiteX94" fmla="*/ 272979 w 530352"/>
                <a:gd name="connsiteY94" fmla="*/ 307117 h 469392"/>
                <a:gd name="connsiteX95" fmla="*/ 276027 w 530352"/>
                <a:gd name="connsiteY95" fmla="*/ 307726 h 469392"/>
                <a:gd name="connsiteX96" fmla="*/ 278465 w 530352"/>
                <a:gd name="connsiteY96" fmla="*/ 308945 h 469392"/>
                <a:gd name="connsiteX97" fmla="*/ 276636 w 530352"/>
                <a:gd name="connsiteY97" fmla="*/ 307117 h 469392"/>
                <a:gd name="connsiteX98" fmla="*/ 272369 w 530352"/>
                <a:gd name="connsiteY98" fmla="*/ 307726 h 469392"/>
                <a:gd name="connsiteX99" fmla="*/ 270540 w 530352"/>
                <a:gd name="connsiteY99" fmla="*/ 307117 h 469392"/>
                <a:gd name="connsiteX100" fmla="*/ 268712 w 530352"/>
                <a:gd name="connsiteY100" fmla="*/ 305897 h 469392"/>
                <a:gd name="connsiteX101" fmla="*/ 266883 w 530352"/>
                <a:gd name="connsiteY101" fmla="*/ 305897 h 469392"/>
                <a:gd name="connsiteX102" fmla="*/ 271150 w 530352"/>
                <a:gd name="connsiteY102" fmla="*/ 307726 h 469392"/>
                <a:gd name="connsiteX103" fmla="*/ 272369 w 530352"/>
                <a:gd name="connsiteY103" fmla="*/ 307726 h 469392"/>
                <a:gd name="connsiteX104" fmla="*/ 5364 w 530352"/>
                <a:gd name="connsiteY104" fmla="*/ 308336 h 469392"/>
                <a:gd name="connsiteX105" fmla="*/ 5974 w 530352"/>
                <a:gd name="connsiteY105" fmla="*/ 307117 h 469392"/>
                <a:gd name="connsiteX106" fmla="*/ 5364 w 530352"/>
                <a:gd name="connsiteY106" fmla="*/ 306507 h 469392"/>
                <a:gd name="connsiteX107" fmla="*/ 2926 w 530352"/>
                <a:gd name="connsiteY107" fmla="*/ 305288 h 469392"/>
                <a:gd name="connsiteX108" fmla="*/ 3536 w 530352"/>
                <a:gd name="connsiteY108" fmla="*/ 307117 h 469392"/>
                <a:gd name="connsiteX109" fmla="*/ 3536 w 530352"/>
                <a:gd name="connsiteY109" fmla="*/ 308336 h 469392"/>
                <a:gd name="connsiteX110" fmla="*/ 4755 w 530352"/>
                <a:gd name="connsiteY110" fmla="*/ 308945 h 469392"/>
                <a:gd name="connsiteX111" fmla="*/ 5364 w 530352"/>
                <a:gd name="connsiteY111" fmla="*/ 308336 h 469392"/>
                <a:gd name="connsiteX112" fmla="*/ 205313 w 530352"/>
                <a:gd name="connsiteY112" fmla="*/ 296144 h 469392"/>
                <a:gd name="connsiteX113" fmla="*/ 203484 w 530352"/>
                <a:gd name="connsiteY113" fmla="*/ 293705 h 469392"/>
                <a:gd name="connsiteX114" fmla="*/ 202265 w 530352"/>
                <a:gd name="connsiteY114" fmla="*/ 291877 h 469392"/>
                <a:gd name="connsiteX115" fmla="*/ 201046 w 530352"/>
                <a:gd name="connsiteY115" fmla="*/ 289438 h 469392"/>
                <a:gd name="connsiteX116" fmla="*/ 198608 w 530352"/>
                <a:gd name="connsiteY116" fmla="*/ 286390 h 469392"/>
                <a:gd name="connsiteX117" fmla="*/ 199217 w 530352"/>
                <a:gd name="connsiteY117" fmla="*/ 288219 h 469392"/>
                <a:gd name="connsiteX118" fmla="*/ 199827 w 530352"/>
                <a:gd name="connsiteY118" fmla="*/ 289438 h 469392"/>
                <a:gd name="connsiteX119" fmla="*/ 201046 w 530352"/>
                <a:gd name="connsiteY119" fmla="*/ 290657 h 469392"/>
                <a:gd name="connsiteX120" fmla="*/ 202265 w 530352"/>
                <a:gd name="connsiteY120" fmla="*/ 293096 h 469392"/>
                <a:gd name="connsiteX121" fmla="*/ 202875 w 530352"/>
                <a:gd name="connsiteY121" fmla="*/ 294315 h 469392"/>
                <a:gd name="connsiteX122" fmla="*/ 204704 w 530352"/>
                <a:gd name="connsiteY122" fmla="*/ 296753 h 469392"/>
                <a:gd name="connsiteX123" fmla="*/ 205313 w 530352"/>
                <a:gd name="connsiteY123" fmla="*/ 296753 h 469392"/>
                <a:gd name="connsiteX124" fmla="*/ 205313 w 530352"/>
                <a:gd name="connsiteY124" fmla="*/ 296144 h 469392"/>
                <a:gd name="connsiteX125" fmla="*/ 304068 w 530352"/>
                <a:gd name="connsiteY125" fmla="*/ 287000 h 469392"/>
                <a:gd name="connsiteX126" fmla="*/ 304678 w 530352"/>
                <a:gd name="connsiteY126" fmla="*/ 283952 h 469392"/>
                <a:gd name="connsiteX127" fmla="*/ 303459 w 530352"/>
                <a:gd name="connsiteY127" fmla="*/ 283952 h 469392"/>
                <a:gd name="connsiteX128" fmla="*/ 303459 w 530352"/>
                <a:gd name="connsiteY128" fmla="*/ 287000 h 469392"/>
                <a:gd name="connsiteX129" fmla="*/ 304068 w 530352"/>
                <a:gd name="connsiteY129" fmla="*/ 287000 h 469392"/>
                <a:gd name="connsiteX130" fmla="*/ 216286 w 530352"/>
                <a:gd name="connsiteY130" fmla="*/ 277246 h 469392"/>
                <a:gd name="connsiteX131" fmla="*/ 212628 w 530352"/>
                <a:gd name="connsiteY131" fmla="*/ 273589 h 469392"/>
                <a:gd name="connsiteX132" fmla="*/ 212019 w 530352"/>
                <a:gd name="connsiteY132" fmla="*/ 273589 h 469392"/>
                <a:gd name="connsiteX133" fmla="*/ 212628 w 530352"/>
                <a:gd name="connsiteY133" fmla="*/ 274808 h 469392"/>
                <a:gd name="connsiteX134" fmla="*/ 215676 w 530352"/>
                <a:gd name="connsiteY134" fmla="*/ 277856 h 469392"/>
                <a:gd name="connsiteX135" fmla="*/ 216286 w 530352"/>
                <a:gd name="connsiteY135" fmla="*/ 279075 h 469392"/>
                <a:gd name="connsiteX136" fmla="*/ 216286 w 530352"/>
                <a:gd name="connsiteY136" fmla="*/ 277246 h 469392"/>
                <a:gd name="connsiteX137" fmla="*/ 404043 w 530352"/>
                <a:gd name="connsiteY137" fmla="*/ 70592 h 469392"/>
                <a:gd name="connsiteX138" fmla="*/ 404652 w 530352"/>
                <a:gd name="connsiteY138" fmla="*/ 69373 h 469392"/>
                <a:gd name="connsiteX139" fmla="*/ 404652 w 530352"/>
                <a:gd name="connsiteY139" fmla="*/ 68153 h 469392"/>
                <a:gd name="connsiteX140" fmla="*/ 404043 w 530352"/>
                <a:gd name="connsiteY140" fmla="*/ 67544 h 469392"/>
                <a:gd name="connsiteX141" fmla="*/ 402214 w 530352"/>
                <a:gd name="connsiteY141" fmla="*/ 66934 h 469392"/>
                <a:gd name="connsiteX142" fmla="*/ 402824 w 530352"/>
                <a:gd name="connsiteY142" fmla="*/ 71201 h 469392"/>
                <a:gd name="connsiteX143" fmla="*/ 404043 w 530352"/>
                <a:gd name="connsiteY143" fmla="*/ 70592 h 469392"/>
                <a:gd name="connsiteX144" fmla="*/ 387584 w 530352"/>
                <a:gd name="connsiteY144" fmla="*/ 48037 h 469392"/>
                <a:gd name="connsiteX145" fmla="*/ 386974 w 530352"/>
                <a:gd name="connsiteY145" fmla="*/ 46817 h 469392"/>
                <a:gd name="connsiteX146" fmla="*/ 385755 w 530352"/>
                <a:gd name="connsiteY146" fmla="*/ 46817 h 469392"/>
                <a:gd name="connsiteX147" fmla="*/ 385145 w 530352"/>
                <a:gd name="connsiteY147" fmla="*/ 47427 h 469392"/>
                <a:gd name="connsiteX148" fmla="*/ 385145 w 530352"/>
                <a:gd name="connsiteY148" fmla="*/ 50475 h 469392"/>
                <a:gd name="connsiteX149" fmla="*/ 387584 w 530352"/>
                <a:gd name="connsiteY149" fmla="*/ 48037 h 469392"/>
                <a:gd name="connsiteX150" fmla="*/ 388193 w 530352"/>
                <a:gd name="connsiteY150" fmla="*/ 38283 h 469392"/>
                <a:gd name="connsiteX151" fmla="*/ 383316 w 530352"/>
                <a:gd name="connsiteY151" fmla="*/ 41331 h 469392"/>
                <a:gd name="connsiteX152" fmla="*/ 384536 w 530352"/>
                <a:gd name="connsiteY152" fmla="*/ 43769 h 469392"/>
                <a:gd name="connsiteX153" fmla="*/ 386974 w 530352"/>
                <a:gd name="connsiteY153" fmla="*/ 44379 h 469392"/>
                <a:gd name="connsiteX154" fmla="*/ 388193 w 530352"/>
                <a:gd name="connsiteY154" fmla="*/ 43160 h 469392"/>
                <a:gd name="connsiteX155" fmla="*/ 393070 w 530352"/>
                <a:gd name="connsiteY155" fmla="*/ 42550 h 469392"/>
                <a:gd name="connsiteX156" fmla="*/ 394899 w 530352"/>
                <a:gd name="connsiteY156" fmla="*/ 40112 h 469392"/>
                <a:gd name="connsiteX157" fmla="*/ 393070 w 530352"/>
                <a:gd name="connsiteY157" fmla="*/ 40721 h 469392"/>
                <a:gd name="connsiteX158" fmla="*/ 388193 w 530352"/>
                <a:gd name="connsiteY158" fmla="*/ 38283 h 469392"/>
                <a:gd name="connsiteX159" fmla="*/ 351008 w 530352"/>
                <a:gd name="connsiteY159" fmla="*/ 27920 h 469392"/>
                <a:gd name="connsiteX160" fmla="*/ 352227 w 530352"/>
                <a:gd name="connsiteY160" fmla="*/ 24872 h 469392"/>
                <a:gd name="connsiteX161" fmla="*/ 351008 w 530352"/>
                <a:gd name="connsiteY161" fmla="*/ 24262 h 469392"/>
                <a:gd name="connsiteX162" fmla="*/ 348569 w 530352"/>
                <a:gd name="connsiteY162" fmla="*/ 25481 h 469392"/>
                <a:gd name="connsiteX163" fmla="*/ 348569 w 530352"/>
                <a:gd name="connsiteY163" fmla="*/ 26701 h 469392"/>
                <a:gd name="connsiteX164" fmla="*/ 350398 w 530352"/>
                <a:gd name="connsiteY164" fmla="*/ 29139 h 469392"/>
                <a:gd name="connsiteX165" fmla="*/ 351008 w 530352"/>
                <a:gd name="connsiteY165" fmla="*/ 27920 h 469392"/>
                <a:gd name="connsiteX166" fmla="*/ 366857 w 530352"/>
                <a:gd name="connsiteY166" fmla="*/ 9022 h 469392"/>
                <a:gd name="connsiteX167" fmla="*/ 368686 w 530352"/>
                <a:gd name="connsiteY167" fmla="*/ 8413 h 469392"/>
                <a:gd name="connsiteX168" fmla="*/ 368686 w 530352"/>
                <a:gd name="connsiteY168" fmla="*/ 7803 h 469392"/>
                <a:gd name="connsiteX169" fmla="*/ 367467 w 530352"/>
                <a:gd name="connsiteY169" fmla="*/ 6584 h 469392"/>
                <a:gd name="connsiteX170" fmla="*/ 365638 w 530352"/>
                <a:gd name="connsiteY170" fmla="*/ 5974 h 469392"/>
                <a:gd name="connsiteX171" fmla="*/ 365028 w 530352"/>
                <a:gd name="connsiteY171" fmla="*/ 6584 h 469392"/>
                <a:gd name="connsiteX172" fmla="*/ 364419 w 530352"/>
                <a:gd name="connsiteY172" fmla="*/ 7803 h 469392"/>
                <a:gd name="connsiteX173" fmla="*/ 365028 w 530352"/>
                <a:gd name="connsiteY173" fmla="*/ 9632 h 469392"/>
                <a:gd name="connsiteX174" fmla="*/ 366857 w 530352"/>
                <a:gd name="connsiteY174" fmla="*/ 9022 h 469392"/>
                <a:gd name="connsiteX175" fmla="*/ 349179 w 530352"/>
                <a:gd name="connsiteY175" fmla="*/ 8413 h 469392"/>
                <a:gd name="connsiteX176" fmla="*/ 349788 w 530352"/>
                <a:gd name="connsiteY176" fmla="*/ 6584 h 469392"/>
                <a:gd name="connsiteX177" fmla="*/ 349788 w 530352"/>
                <a:gd name="connsiteY177" fmla="*/ 5365 h 469392"/>
                <a:gd name="connsiteX178" fmla="*/ 349179 w 530352"/>
                <a:gd name="connsiteY178" fmla="*/ 4145 h 469392"/>
                <a:gd name="connsiteX179" fmla="*/ 343692 w 530352"/>
                <a:gd name="connsiteY179" fmla="*/ 2926 h 469392"/>
                <a:gd name="connsiteX180" fmla="*/ 343083 w 530352"/>
                <a:gd name="connsiteY180" fmla="*/ 3536 h 469392"/>
                <a:gd name="connsiteX181" fmla="*/ 343083 w 530352"/>
                <a:gd name="connsiteY181" fmla="*/ 5974 h 469392"/>
                <a:gd name="connsiteX182" fmla="*/ 344302 w 530352"/>
                <a:gd name="connsiteY182" fmla="*/ 9022 h 469392"/>
                <a:gd name="connsiteX183" fmla="*/ 346131 w 530352"/>
                <a:gd name="connsiteY183" fmla="*/ 9022 h 469392"/>
                <a:gd name="connsiteX184" fmla="*/ 349179 w 530352"/>
                <a:gd name="connsiteY184" fmla="*/ 8413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530352" h="469392">
                  <a:moveTo>
                    <a:pt x="475976" y="471709"/>
                  </a:moveTo>
                  <a:lnTo>
                    <a:pt x="475366" y="469880"/>
                  </a:lnTo>
                  <a:lnTo>
                    <a:pt x="474147" y="468051"/>
                  </a:lnTo>
                  <a:lnTo>
                    <a:pt x="473537" y="468661"/>
                  </a:lnTo>
                  <a:lnTo>
                    <a:pt x="474147" y="469270"/>
                  </a:lnTo>
                  <a:lnTo>
                    <a:pt x="475366" y="471099"/>
                  </a:lnTo>
                  <a:lnTo>
                    <a:pt x="475366" y="472318"/>
                  </a:lnTo>
                  <a:lnTo>
                    <a:pt x="475976" y="471709"/>
                  </a:lnTo>
                  <a:close/>
                  <a:moveTo>
                    <a:pt x="532668" y="382097"/>
                  </a:moveTo>
                  <a:lnTo>
                    <a:pt x="531449" y="380878"/>
                  </a:lnTo>
                  <a:lnTo>
                    <a:pt x="529011" y="379659"/>
                  </a:lnTo>
                  <a:lnTo>
                    <a:pt x="527792" y="379049"/>
                  </a:lnTo>
                  <a:lnTo>
                    <a:pt x="526572" y="378440"/>
                  </a:lnTo>
                  <a:lnTo>
                    <a:pt x="525963" y="379049"/>
                  </a:lnTo>
                  <a:lnTo>
                    <a:pt x="526572" y="379659"/>
                  </a:lnTo>
                  <a:lnTo>
                    <a:pt x="527182" y="379659"/>
                  </a:lnTo>
                  <a:lnTo>
                    <a:pt x="529011" y="380878"/>
                  </a:lnTo>
                  <a:lnTo>
                    <a:pt x="530840" y="381488"/>
                  </a:lnTo>
                  <a:lnTo>
                    <a:pt x="532059" y="382097"/>
                  </a:lnTo>
                  <a:lnTo>
                    <a:pt x="532059" y="382707"/>
                  </a:lnTo>
                  <a:lnTo>
                    <a:pt x="532668" y="382097"/>
                  </a:lnTo>
                  <a:close/>
                  <a:moveTo>
                    <a:pt x="383316" y="375392"/>
                  </a:moveTo>
                  <a:lnTo>
                    <a:pt x="379659" y="373563"/>
                  </a:lnTo>
                  <a:lnTo>
                    <a:pt x="380268" y="374782"/>
                  </a:lnTo>
                  <a:lnTo>
                    <a:pt x="382707" y="376001"/>
                  </a:lnTo>
                  <a:lnTo>
                    <a:pt x="383926" y="376611"/>
                  </a:lnTo>
                  <a:lnTo>
                    <a:pt x="383316" y="375392"/>
                  </a:lnTo>
                  <a:close/>
                  <a:moveTo>
                    <a:pt x="508284" y="374173"/>
                  </a:moveTo>
                  <a:lnTo>
                    <a:pt x="505846" y="371125"/>
                  </a:lnTo>
                  <a:lnTo>
                    <a:pt x="504017" y="371125"/>
                  </a:lnTo>
                  <a:lnTo>
                    <a:pt x="508284" y="374782"/>
                  </a:lnTo>
                  <a:lnTo>
                    <a:pt x="508284" y="374173"/>
                  </a:lnTo>
                  <a:close/>
                  <a:moveTo>
                    <a:pt x="376611" y="368077"/>
                  </a:moveTo>
                  <a:lnTo>
                    <a:pt x="374172" y="365638"/>
                  </a:lnTo>
                  <a:lnTo>
                    <a:pt x="372953" y="363809"/>
                  </a:lnTo>
                  <a:lnTo>
                    <a:pt x="371124" y="363200"/>
                  </a:lnTo>
                  <a:lnTo>
                    <a:pt x="371734" y="363809"/>
                  </a:lnTo>
                  <a:lnTo>
                    <a:pt x="374172" y="366248"/>
                  </a:lnTo>
                  <a:lnTo>
                    <a:pt x="376001" y="368686"/>
                  </a:lnTo>
                  <a:lnTo>
                    <a:pt x="377220" y="369296"/>
                  </a:lnTo>
                  <a:lnTo>
                    <a:pt x="376611" y="368077"/>
                  </a:lnTo>
                  <a:close/>
                  <a:moveTo>
                    <a:pt x="374782" y="355275"/>
                  </a:moveTo>
                  <a:lnTo>
                    <a:pt x="374172" y="354665"/>
                  </a:lnTo>
                  <a:lnTo>
                    <a:pt x="374172" y="354665"/>
                  </a:lnTo>
                  <a:lnTo>
                    <a:pt x="374172" y="352837"/>
                  </a:lnTo>
                  <a:lnTo>
                    <a:pt x="375392" y="351008"/>
                  </a:lnTo>
                  <a:lnTo>
                    <a:pt x="379049" y="348569"/>
                  </a:lnTo>
                  <a:lnTo>
                    <a:pt x="379049" y="347960"/>
                  </a:lnTo>
                  <a:lnTo>
                    <a:pt x="379049" y="347960"/>
                  </a:lnTo>
                  <a:lnTo>
                    <a:pt x="377830" y="348569"/>
                  </a:lnTo>
                  <a:lnTo>
                    <a:pt x="375392" y="349789"/>
                  </a:lnTo>
                  <a:lnTo>
                    <a:pt x="374172" y="351008"/>
                  </a:lnTo>
                  <a:lnTo>
                    <a:pt x="373563" y="352227"/>
                  </a:lnTo>
                  <a:lnTo>
                    <a:pt x="372953" y="354056"/>
                  </a:lnTo>
                  <a:lnTo>
                    <a:pt x="373563" y="355275"/>
                  </a:lnTo>
                  <a:lnTo>
                    <a:pt x="374172" y="355885"/>
                  </a:lnTo>
                  <a:lnTo>
                    <a:pt x="375392" y="355885"/>
                  </a:lnTo>
                  <a:lnTo>
                    <a:pt x="374782" y="355275"/>
                  </a:lnTo>
                  <a:close/>
                  <a:moveTo>
                    <a:pt x="85832" y="348569"/>
                  </a:moveTo>
                  <a:lnTo>
                    <a:pt x="84612" y="344912"/>
                  </a:lnTo>
                  <a:lnTo>
                    <a:pt x="82784" y="341864"/>
                  </a:lnTo>
                  <a:lnTo>
                    <a:pt x="77907" y="341254"/>
                  </a:lnTo>
                  <a:lnTo>
                    <a:pt x="74859" y="342473"/>
                  </a:lnTo>
                  <a:lnTo>
                    <a:pt x="74249" y="343693"/>
                  </a:lnTo>
                  <a:lnTo>
                    <a:pt x="74859" y="346131"/>
                  </a:lnTo>
                  <a:lnTo>
                    <a:pt x="77907" y="350398"/>
                  </a:lnTo>
                  <a:lnTo>
                    <a:pt x="80955" y="351008"/>
                  </a:lnTo>
                  <a:lnTo>
                    <a:pt x="85832" y="350398"/>
                  </a:lnTo>
                  <a:lnTo>
                    <a:pt x="88270" y="354056"/>
                  </a:lnTo>
                  <a:lnTo>
                    <a:pt x="89489" y="354665"/>
                  </a:lnTo>
                  <a:lnTo>
                    <a:pt x="91928" y="355275"/>
                  </a:lnTo>
                  <a:lnTo>
                    <a:pt x="92537" y="353446"/>
                  </a:lnTo>
                  <a:lnTo>
                    <a:pt x="91318" y="350398"/>
                  </a:lnTo>
                  <a:lnTo>
                    <a:pt x="85832" y="348569"/>
                  </a:lnTo>
                  <a:close/>
                  <a:moveTo>
                    <a:pt x="68153" y="343083"/>
                  </a:moveTo>
                  <a:lnTo>
                    <a:pt x="68763" y="340645"/>
                  </a:lnTo>
                  <a:lnTo>
                    <a:pt x="67544" y="340035"/>
                  </a:lnTo>
                  <a:lnTo>
                    <a:pt x="64496" y="340035"/>
                  </a:lnTo>
                  <a:lnTo>
                    <a:pt x="64496" y="341254"/>
                  </a:lnTo>
                  <a:lnTo>
                    <a:pt x="65105" y="342473"/>
                  </a:lnTo>
                  <a:lnTo>
                    <a:pt x="65715" y="343083"/>
                  </a:lnTo>
                  <a:lnTo>
                    <a:pt x="67544" y="344302"/>
                  </a:lnTo>
                  <a:lnTo>
                    <a:pt x="68153" y="343083"/>
                  </a:lnTo>
                  <a:close/>
                  <a:moveTo>
                    <a:pt x="9022" y="316870"/>
                  </a:moveTo>
                  <a:lnTo>
                    <a:pt x="10241" y="316870"/>
                  </a:lnTo>
                  <a:lnTo>
                    <a:pt x="7803" y="313213"/>
                  </a:lnTo>
                  <a:lnTo>
                    <a:pt x="5974" y="311993"/>
                  </a:lnTo>
                  <a:lnTo>
                    <a:pt x="5974" y="312603"/>
                  </a:lnTo>
                  <a:lnTo>
                    <a:pt x="5974" y="316870"/>
                  </a:lnTo>
                  <a:lnTo>
                    <a:pt x="7803" y="317480"/>
                  </a:lnTo>
                  <a:lnTo>
                    <a:pt x="9022" y="316870"/>
                  </a:lnTo>
                  <a:close/>
                  <a:moveTo>
                    <a:pt x="276636" y="307117"/>
                  </a:moveTo>
                  <a:lnTo>
                    <a:pt x="275417" y="307117"/>
                  </a:lnTo>
                  <a:lnTo>
                    <a:pt x="273588" y="307117"/>
                  </a:lnTo>
                  <a:lnTo>
                    <a:pt x="272979" y="307117"/>
                  </a:lnTo>
                  <a:lnTo>
                    <a:pt x="276027" y="307726"/>
                  </a:lnTo>
                  <a:lnTo>
                    <a:pt x="278465" y="308945"/>
                  </a:lnTo>
                  <a:lnTo>
                    <a:pt x="276636" y="307117"/>
                  </a:lnTo>
                  <a:close/>
                  <a:moveTo>
                    <a:pt x="272369" y="307726"/>
                  </a:moveTo>
                  <a:lnTo>
                    <a:pt x="270540" y="307117"/>
                  </a:lnTo>
                  <a:lnTo>
                    <a:pt x="268712" y="305897"/>
                  </a:lnTo>
                  <a:lnTo>
                    <a:pt x="266883" y="305897"/>
                  </a:lnTo>
                  <a:lnTo>
                    <a:pt x="271150" y="307726"/>
                  </a:lnTo>
                  <a:lnTo>
                    <a:pt x="272369" y="307726"/>
                  </a:lnTo>
                  <a:close/>
                  <a:moveTo>
                    <a:pt x="5364" y="308336"/>
                  </a:moveTo>
                  <a:lnTo>
                    <a:pt x="5974" y="307117"/>
                  </a:lnTo>
                  <a:lnTo>
                    <a:pt x="5364" y="306507"/>
                  </a:lnTo>
                  <a:lnTo>
                    <a:pt x="2926" y="305288"/>
                  </a:lnTo>
                  <a:lnTo>
                    <a:pt x="3536" y="307117"/>
                  </a:lnTo>
                  <a:lnTo>
                    <a:pt x="3536" y="308336"/>
                  </a:lnTo>
                  <a:lnTo>
                    <a:pt x="4755" y="308945"/>
                  </a:lnTo>
                  <a:lnTo>
                    <a:pt x="5364" y="308336"/>
                  </a:lnTo>
                  <a:close/>
                  <a:moveTo>
                    <a:pt x="205313" y="296144"/>
                  </a:moveTo>
                  <a:lnTo>
                    <a:pt x="203484" y="293705"/>
                  </a:lnTo>
                  <a:lnTo>
                    <a:pt x="202265" y="291877"/>
                  </a:lnTo>
                  <a:lnTo>
                    <a:pt x="201046" y="289438"/>
                  </a:lnTo>
                  <a:lnTo>
                    <a:pt x="198608" y="286390"/>
                  </a:lnTo>
                  <a:lnTo>
                    <a:pt x="199217" y="288219"/>
                  </a:lnTo>
                  <a:lnTo>
                    <a:pt x="199827" y="289438"/>
                  </a:lnTo>
                  <a:lnTo>
                    <a:pt x="201046" y="290657"/>
                  </a:lnTo>
                  <a:lnTo>
                    <a:pt x="202265" y="293096"/>
                  </a:lnTo>
                  <a:lnTo>
                    <a:pt x="202875" y="294315"/>
                  </a:lnTo>
                  <a:lnTo>
                    <a:pt x="204704" y="296753"/>
                  </a:lnTo>
                  <a:lnTo>
                    <a:pt x="205313" y="296753"/>
                  </a:lnTo>
                  <a:lnTo>
                    <a:pt x="205313" y="296144"/>
                  </a:lnTo>
                  <a:close/>
                  <a:moveTo>
                    <a:pt x="304068" y="287000"/>
                  </a:moveTo>
                  <a:lnTo>
                    <a:pt x="304678" y="283952"/>
                  </a:lnTo>
                  <a:lnTo>
                    <a:pt x="303459" y="283952"/>
                  </a:lnTo>
                  <a:lnTo>
                    <a:pt x="303459" y="287000"/>
                  </a:lnTo>
                  <a:lnTo>
                    <a:pt x="304068" y="287000"/>
                  </a:lnTo>
                  <a:close/>
                  <a:moveTo>
                    <a:pt x="216286" y="277246"/>
                  </a:moveTo>
                  <a:lnTo>
                    <a:pt x="212628" y="273589"/>
                  </a:lnTo>
                  <a:lnTo>
                    <a:pt x="212019" y="273589"/>
                  </a:lnTo>
                  <a:lnTo>
                    <a:pt x="212628" y="274808"/>
                  </a:lnTo>
                  <a:lnTo>
                    <a:pt x="215676" y="277856"/>
                  </a:lnTo>
                  <a:lnTo>
                    <a:pt x="216286" y="279075"/>
                  </a:lnTo>
                  <a:lnTo>
                    <a:pt x="216286" y="277246"/>
                  </a:lnTo>
                  <a:close/>
                  <a:moveTo>
                    <a:pt x="404043" y="70592"/>
                  </a:moveTo>
                  <a:lnTo>
                    <a:pt x="404652" y="69373"/>
                  </a:lnTo>
                  <a:lnTo>
                    <a:pt x="404652" y="68153"/>
                  </a:lnTo>
                  <a:lnTo>
                    <a:pt x="404043" y="67544"/>
                  </a:lnTo>
                  <a:lnTo>
                    <a:pt x="402214" y="66934"/>
                  </a:lnTo>
                  <a:lnTo>
                    <a:pt x="402824" y="71201"/>
                  </a:lnTo>
                  <a:lnTo>
                    <a:pt x="404043" y="70592"/>
                  </a:lnTo>
                  <a:close/>
                  <a:moveTo>
                    <a:pt x="387584" y="48037"/>
                  </a:moveTo>
                  <a:lnTo>
                    <a:pt x="386974" y="46817"/>
                  </a:lnTo>
                  <a:lnTo>
                    <a:pt x="385755" y="46817"/>
                  </a:lnTo>
                  <a:lnTo>
                    <a:pt x="385145" y="47427"/>
                  </a:lnTo>
                  <a:lnTo>
                    <a:pt x="385145" y="50475"/>
                  </a:lnTo>
                  <a:lnTo>
                    <a:pt x="387584" y="48037"/>
                  </a:lnTo>
                  <a:close/>
                  <a:moveTo>
                    <a:pt x="388193" y="38283"/>
                  </a:moveTo>
                  <a:lnTo>
                    <a:pt x="383316" y="41331"/>
                  </a:lnTo>
                  <a:lnTo>
                    <a:pt x="384536" y="43769"/>
                  </a:lnTo>
                  <a:lnTo>
                    <a:pt x="386974" y="44379"/>
                  </a:lnTo>
                  <a:lnTo>
                    <a:pt x="388193" y="43160"/>
                  </a:lnTo>
                  <a:lnTo>
                    <a:pt x="393070" y="42550"/>
                  </a:lnTo>
                  <a:lnTo>
                    <a:pt x="394899" y="40112"/>
                  </a:lnTo>
                  <a:lnTo>
                    <a:pt x="393070" y="40721"/>
                  </a:lnTo>
                  <a:lnTo>
                    <a:pt x="388193" y="38283"/>
                  </a:lnTo>
                  <a:close/>
                  <a:moveTo>
                    <a:pt x="351008" y="27920"/>
                  </a:moveTo>
                  <a:lnTo>
                    <a:pt x="352227" y="24872"/>
                  </a:lnTo>
                  <a:lnTo>
                    <a:pt x="351008" y="24262"/>
                  </a:lnTo>
                  <a:lnTo>
                    <a:pt x="348569" y="25481"/>
                  </a:lnTo>
                  <a:lnTo>
                    <a:pt x="348569" y="26701"/>
                  </a:lnTo>
                  <a:lnTo>
                    <a:pt x="350398" y="29139"/>
                  </a:lnTo>
                  <a:lnTo>
                    <a:pt x="351008" y="27920"/>
                  </a:lnTo>
                  <a:close/>
                  <a:moveTo>
                    <a:pt x="366857" y="9022"/>
                  </a:moveTo>
                  <a:lnTo>
                    <a:pt x="368686" y="8413"/>
                  </a:lnTo>
                  <a:lnTo>
                    <a:pt x="368686" y="7803"/>
                  </a:lnTo>
                  <a:lnTo>
                    <a:pt x="367467" y="6584"/>
                  </a:lnTo>
                  <a:lnTo>
                    <a:pt x="365638" y="5974"/>
                  </a:lnTo>
                  <a:lnTo>
                    <a:pt x="365028" y="6584"/>
                  </a:lnTo>
                  <a:lnTo>
                    <a:pt x="364419" y="7803"/>
                  </a:lnTo>
                  <a:lnTo>
                    <a:pt x="365028" y="9632"/>
                  </a:lnTo>
                  <a:lnTo>
                    <a:pt x="366857" y="9022"/>
                  </a:lnTo>
                  <a:close/>
                  <a:moveTo>
                    <a:pt x="349179" y="8413"/>
                  </a:moveTo>
                  <a:lnTo>
                    <a:pt x="349788" y="6584"/>
                  </a:lnTo>
                  <a:lnTo>
                    <a:pt x="349788" y="5365"/>
                  </a:lnTo>
                  <a:lnTo>
                    <a:pt x="349179" y="4145"/>
                  </a:lnTo>
                  <a:lnTo>
                    <a:pt x="343692" y="2926"/>
                  </a:lnTo>
                  <a:lnTo>
                    <a:pt x="343083" y="3536"/>
                  </a:lnTo>
                  <a:lnTo>
                    <a:pt x="343083" y="5974"/>
                  </a:lnTo>
                  <a:lnTo>
                    <a:pt x="344302" y="9022"/>
                  </a:lnTo>
                  <a:lnTo>
                    <a:pt x="346131" y="9022"/>
                  </a:lnTo>
                  <a:lnTo>
                    <a:pt x="349179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4" name="자유형: 도형 223">
              <a:extLst>
                <a:ext uri="{FF2B5EF4-FFF2-40B4-BE49-F238E27FC236}">
                  <a16:creationId xmlns:a16="http://schemas.microsoft.com/office/drawing/2014/main" id="{CB7024F5-3367-4DCC-ADF0-EF4A93D8E348}"/>
                </a:ext>
              </a:extLst>
            </p:cNvPr>
            <p:cNvSpPr/>
            <p:nvPr/>
          </p:nvSpPr>
          <p:spPr>
            <a:xfrm>
              <a:off x="9665007" y="3986092"/>
              <a:ext cx="11411" cy="11411"/>
            </a:xfrm>
            <a:custGeom>
              <a:avLst/>
              <a:gdLst>
                <a:gd name="connsiteX0" fmla="*/ 13899 w 12192"/>
                <a:gd name="connsiteY0" fmla="*/ 7193 h 12192"/>
                <a:gd name="connsiteX1" fmla="*/ 14509 w 12192"/>
                <a:gd name="connsiteY1" fmla="*/ 5974 h 12192"/>
                <a:gd name="connsiteX2" fmla="*/ 13290 w 12192"/>
                <a:gd name="connsiteY2" fmla="*/ 4755 h 12192"/>
                <a:gd name="connsiteX3" fmla="*/ 11461 w 12192"/>
                <a:gd name="connsiteY3" fmla="*/ 4145 h 12192"/>
                <a:gd name="connsiteX4" fmla="*/ 8413 w 12192"/>
                <a:gd name="connsiteY4" fmla="*/ 2926 h 12192"/>
                <a:gd name="connsiteX5" fmla="*/ 4755 w 12192"/>
                <a:gd name="connsiteY5" fmla="*/ 3536 h 12192"/>
                <a:gd name="connsiteX6" fmla="*/ 2926 w 12192"/>
                <a:gd name="connsiteY6" fmla="*/ 7193 h 12192"/>
                <a:gd name="connsiteX7" fmla="*/ 8413 w 12192"/>
                <a:gd name="connsiteY7" fmla="*/ 9632 h 12192"/>
                <a:gd name="connsiteX8" fmla="*/ 13899 w 12192"/>
                <a:gd name="connsiteY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13899" y="7193"/>
                  </a:moveTo>
                  <a:lnTo>
                    <a:pt x="14509" y="5974"/>
                  </a:lnTo>
                  <a:lnTo>
                    <a:pt x="13290" y="4755"/>
                  </a:lnTo>
                  <a:lnTo>
                    <a:pt x="11461" y="4145"/>
                  </a:lnTo>
                  <a:lnTo>
                    <a:pt x="8413" y="2926"/>
                  </a:lnTo>
                  <a:lnTo>
                    <a:pt x="4755" y="3536"/>
                  </a:lnTo>
                  <a:lnTo>
                    <a:pt x="2926" y="7193"/>
                  </a:lnTo>
                  <a:lnTo>
                    <a:pt x="8413" y="9632"/>
                  </a:lnTo>
                  <a:lnTo>
                    <a:pt x="13899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5" name="자유형: 도형 224">
              <a:extLst>
                <a:ext uri="{FF2B5EF4-FFF2-40B4-BE49-F238E27FC236}">
                  <a16:creationId xmlns:a16="http://schemas.microsoft.com/office/drawing/2014/main" id="{7460E0B9-7EA2-47FA-8806-91BAF3816663}"/>
                </a:ext>
              </a:extLst>
            </p:cNvPr>
            <p:cNvSpPr/>
            <p:nvPr/>
          </p:nvSpPr>
          <p:spPr>
            <a:xfrm>
              <a:off x="11320785" y="4278221"/>
              <a:ext cx="342339" cy="193992"/>
            </a:xfrm>
            <a:custGeom>
              <a:avLst/>
              <a:gdLst>
                <a:gd name="connsiteX0" fmla="*/ 366857 w 365760"/>
                <a:gd name="connsiteY0" fmla="*/ 199217 h 207264"/>
                <a:gd name="connsiteX1" fmla="*/ 365638 w 365760"/>
                <a:gd name="connsiteY1" fmla="*/ 197998 h 207264"/>
                <a:gd name="connsiteX2" fmla="*/ 365029 w 365760"/>
                <a:gd name="connsiteY2" fmla="*/ 195560 h 207264"/>
                <a:gd name="connsiteX3" fmla="*/ 363200 w 365760"/>
                <a:gd name="connsiteY3" fmla="*/ 195560 h 207264"/>
                <a:gd name="connsiteX4" fmla="*/ 361370 w 365760"/>
                <a:gd name="connsiteY4" fmla="*/ 196169 h 207264"/>
                <a:gd name="connsiteX5" fmla="*/ 362590 w 365760"/>
                <a:gd name="connsiteY5" fmla="*/ 199827 h 207264"/>
                <a:gd name="connsiteX6" fmla="*/ 363809 w 365760"/>
                <a:gd name="connsiteY6" fmla="*/ 199827 h 207264"/>
                <a:gd name="connsiteX7" fmla="*/ 366857 w 365760"/>
                <a:gd name="connsiteY7" fmla="*/ 199217 h 207264"/>
                <a:gd name="connsiteX8" fmla="*/ 149840 w 365760"/>
                <a:gd name="connsiteY8" fmla="*/ 204094 h 207264"/>
                <a:gd name="connsiteX9" fmla="*/ 149230 w 365760"/>
                <a:gd name="connsiteY9" fmla="*/ 202875 h 207264"/>
                <a:gd name="connsiteX10" fmla="*/ 146182 w 365760"/>
                <a:gd name="connsiteY10" fmla="*/ 200436 h 207264"/>
                <a:gd name="connsiteX11" fmla="*/ 134600 w 365760"/>
                <a:gd name="connsiteY11" fmla="*/ 192512 h 207264"/>
                <a:gd name="connsiteX12" fmla="*/ 132161 w 365760"/>
                <a:gd name="connsiteY12" fmla="*/ 191902 h 207264"/>
                <a:gd name="connsiteX13" fmla="*/ 131552 w 365760"/>
                <a:gd name="connsiteY13" fmla="*/ 192512 h 207264"/>
                <a:gd name="connsiteX14" fmla="*/ 130942 w 365760"/>
                <a:gd name="connsiteY14" fmla="*/ 194340 h 207264"/>
                <a:gd name="connsiteX15" fmla="*/ 131552 w 365760"/>
                <a:gd name="connsiteY15" fmla="*/ 195560 h 207264"/>
                <a:gd name="connsiteX16" fmla="*/ 134600 w 365760"/>
                <a:gd name="connsiteY16" fmla="*/ 196169 h 207264"/>
                <a:gd name="connsiteX17" fmla="*/ 134600 w 365760"/>
                <a:gd name="connsiteY17" fmla="*/ 196779 h 207264"/>
                <a:gd name="connsiteX18" fmla="*/ 136429 w 365760"/>
                <a:gd name="connsiteY18" fmla="*/ 197998 h 207264"/>
                <a:gd name="connsiteX19" fmla="*/ 140696 w 365760"/>
                <a:gd name="connsiteY19" fmla="*/ 199217 h 207264"/>
                <a:gd name="connsiteX20" fmla="*/ 143134 w 365760"/>
                <a:gd name="connsiteY20" fmla="*/ 201046 h 207264"/>
                <a:gd name="connsiteX21" fmla="*/ 143744 w 365760"/>
                <a:gd name="connsiteY21" fmla="*/ 204094 h 207264"/>
                <a:gd name="connsiteX22" fmla="*/ 145573 w 365760"/>
                <a:gd name="connsiteY22" fmla="*/ 204704 h 207264"/>
                <a:gd name="connsiteX23" fmla="*/ 147401 w 365760"/>
                <a:gd name="connsiteY23" fmla="*/ 205313 h 207264"/>
                <a:gd name="connsiteX24" fmla="*/ 149840 w 365760"/>
                <a:gd name="connsiteY24" fmla="*/ 204094 h 207264"/>
                <a:gd name="connsiteX25" fmla="*/ 344912 w 365760"/>
                <a:gd name="connsiteY25" fmla="*/ 163860 h 207264"/>
                <a:gd name="connsiteX26" fmla="*/ 344912 w 365760"/>
                <a:gd name="connsiteY26" fmla="*/ 163251 h 207264"/>
                <a:gd name="connsiteX27" fmla="*/ 346130 w 365760"/>
                <a:gd name="connsiteY27" fmla="*/ 161422 h 207264"/>
                <a:gd name="connsiteX28" fmla="*/ 344912 w 365760"/>
                <a:gd name="connsiteY28" fmla="*/ 160812 h 207264"/>
                <a:gd name="connsiteX29" fmla="*/ 341864 w 365760"/>
                <a:gd name="connsiteY29" fmla="*/ 160203 h 207264"/>
                <a:gd name="connsiteX30" fmla="*/ 337597 w 365760"/>
                <a:gd name="connsiteY30" fmla="*/ 160812 h 207264"/>
                <a:gd name="connsiteX31" fmla="*/ 335768 w 365760"/>
                <a:gd name="connsiteY31" fmla="*/ 162032 h 207264"/>
                <a:gd name="connsiteX32" fmla="*/ 334549 w 365760"/>
                <a:gd name="connsiteY32" fmla="*/ 163860 h 207264"/>
                <a:gd name="connsiteX33" fmla="*/ 333329 w 365760"/>
                <a:gd name="connsiteY33" fmla="*/ 163860 h 207264"/>
                <a:gd name="connsiteX34" fmla="*/ 333329 w 365760"/>
                <a:gd name="connsiteY34" fmla="*/ 165080 h 207264"/>
                <a:gd name="connsiteX35" fmla="*/ 333938 w 365760"/>
                <a:gd name="connsiteY35" fmla="*/ 167518 h 207264"/>
                <a:gd name="connsiteX36" fmla="*/ 335158 w 365760"/>
                <a:gd name="connsiteY36" fmla="*/ 166908 h 207264"/>
                <a:gd name="connsiteX37" fmla="*/ 336377 w 365760"/>
                <a:gd name="connsiteY37" fmla="*/ 167518 h 207264"/>
                <a:gd name="connsiteX38" fmla="*/ 339425 w 365760"/>
                <a:gd name="connsiteY38" fmla="*/ 164470 h 207264"/>
                <a:gd name="connsiteX39" fmla="*/ 341254 w 365760"/>
                <a:gd name="connsiteY39" fmla="*/ 164470 h 207264"/>
                <a:gd name="connsiteX40" fmla="*/ 341864 w 365760"/>
                <a:gd name="connsiteY40" fmla="*/ 164470 h 207264"/>
                <a:gd name="connsiteX41" fmla="*/ 344912 w 365760"/>
                <a:gd name="connsiteY41" fmla="*/ 163860 h 207264"/>
                <a:gd name="connsiteX42" fmla="*/ 196169 w 365760"/>
                <a:gd name="connsiteY42" fmla="*/ 149840 h 207264"/>
                <a:gd name="connsiteX43" fmla="*/ 195560 w 365760"/>
                <a:gd name="connsiteY43" fmla="*/ 148620 h 207264"/>
                <a:gd name="connsiteX44" fmla="*/ 194341 w 365760"/>
                <a:gd name="connsiteY44" fmla="*/ 148011 h 207264"/>
                <a:gd name="connsiteX45" fmla="*/ 188854 w 365760"/>
                <a:gd name="connsiteY45" fmla="*/ 143744 h 207264"/>
                <a:gd name="connsiteX46" fmla="*/ 185806 w 365760"/>
                <a:gd name="connsiteY46" fmla="*/ 142524 h 207264"/>
                <a:gd name="connsiteX47" fmla="*/ 182758 w 365760"/>
                <a:gd name="connsiteY47" fmla="*/ 142524 h 207264"/>
                <a:gd name="connsiteX48" fmla="*/ 182149 w 365760"/>
                <a:gd name="connsiteY48" fmla="*/ 145572 h 207264"/>
                <a:gd name="connsiteX49" fmla="*/ 182149 w 365760"/>
                <a:gd name="connsiteY49" fmla="*/ 147401 h 207264"/>
                <a:gd name="connsiteX50" fmla="*/ 185806 w 365760"/>
                <a:gd name="connsiteY50" fmla="*/ 147401 h 207264"/>
                <a:gd name="connsiteX51" fmla="*/ 188245 w 365760"/>
                <a:gd name="connsiteY51" fmla="*/ 148620 h 207264"/>
                <a:gd name="connsiteX52" fmla="*/ 188245 w 365760"/>
                <a:gd name="connsiteY52" fmla="*/ 152278 h 207264"/>
                <a:gd name="connsiteX53" fmla="*/ 189464 w 365760"/>
                <a:gd name="connsiteY53" fmla="*/ 153497 h 207264"/>
                <a:gd name="connsiteX54" fmla="*/ 189464 w 365760"/>
                <a:gd name="connsiteY54" fmla="*/ 156545 h 207264"/>
                <a:gd name="connsiteX55" fmla="*/ 196778 w 365760"/>
                <a:gd name="connsiteY55" fmla="*/ 162032 h 207264"/>
                <a:gd name="connsiteX56" fmla="*/ 201046 w 365760"/>
                <a:gd name="connsiteY56" fmla="*/ 164470 h 207264"/>
                <a:gd name="connsiteX57" fmla="*/ 205313 w 365760"/>
                <a:gd name="connsiteY57" fmla="*/ 165080 h 207264"/>
                <a:gd name="connsiteX58" fmla="*/ 207752 w 365760"/>
                <a:gd name="connsiteY58" fmla="*/ 166299 h 207264"/>
                <a:gd name="connsiteX59" fmla="*/ 210800 w 365760"/>
                <a:gd name="connsiteY59" fmla="*/ 165689 h 207264"/>
                <a:gd name="connsiteX60" fmla="*/ 213848 w 365760"/>
                <a:gd name="connsiteY60" fmla="*/ 166908 h 207264"/>
                <a:gd name="connsiteX61" fmla="*/ 216286 w 365760"/>
                <a:gd name="connsiteY61" fmla="*/ 166299 h 207264"/>
                <a:gd name="connsiteX62" fmla="*/ 213848 w 365760"/>
                <a:gd name="connsiteY62" fmla="*/ 164470 h 207264"/>
                <a:gd name="connsiteX63" fmla="*/ 213848 w 365760"/>
                <a:gd name="connsiteY63" fmla="*/ 162032 h 207264"/>
                <a:gd name="connsiteX64" fmla="*/ 210800 w 365760"/>
                <a:gd name="connsiteY64" fmla="*/ 154107 h 207264"/>
                <a:gd name="connsiteX65" fmla="*/ 208970 w 365760"/>
                <a:gd name="connsiteY65" fmla="*/ 152278 h 207264"/>
                <a:gd name="connsiteX66" fmla="*/ 205922 w 365760"/>
                <a:gd name="connsiteY66" fmla="*/ 152888 h 207264"/>
                <a:gd name="connsiteX67" fmla="*/ 202874 w 365760"/>
                <a:gd name="connsiteY67" fmla="*/ 151668 h 207264"/>
                <a:gd name="connsiteX68" fmla="*/ 200437 w 365760"/>
                <a:gd name="connsiteY68" fmla="*/ 151668 h 207264"/>
                <a:gd name="connsiteX69" fmla="*/ 196169 w 365760"/>
                <a:gd name="connsiteY69" fmla="*/ 149840 h 207264"/>
                <a:gd name="connsiteX70" fmla="*/ 193730 w 365760"/>
                <a:gd name="connsiteY70" fmla="*/ 119969 h 207264"/>
                <a:gd name="connsiteX71" fmla="*/ 190073 w 365760"/>
                <a:gd name="connsiteY71" fmla="*/ 110216 h 207264"/>
                <a:gd name="connsiteX72" fmla="*/ 188854 w 365760"/>
                <a:gd name="connsiteY72" fmla="*/ 109606 h 207264"/>
                <a:gd name="connsiteX73" fmla="*/ 189464 w 365760"/>
                <a:gd name="connsiteY73" fmla="*/ 113264 h 207264"/>
                <a:gd name="connsiteX74" fmla="*/ 190073 w 365760"/>
                <a:gd name="connsiteY74" fmla="*/ 115702 h 207264"/>
                <a:gd name="connsiteX75" fmla="*/ 189464 w 365760"/>
                <a:gd name="connsiteY75" fmla="*/ 118750 h 207264"/>
                <a:gd name="connsiteX76" fmla="*/ 188854 w 365760"/>
                <a:gd name="connsiteY76" fmla="*/ 122408 h 207264"/>
                <a:gd name="connsiteX77" fmla="*/ 190073 w 365760"/>
                <a:gd name="connsiteY77" fmla="*/ 123627 h 207264"/>
                <a:gd name="connsiteX78" fmla="*/ 191293 w 365760"/>
                <a:gd name="connsiteY78" fmla="*/ 122408 h 207264"/>
                <a:gd name="connsiteX79" fmla="*/ 193730 w 365760"/>
                <a:gd name="connsiteY79" fmla="*/ 125456 h 207264"/>
                <a:gd name="connsiteX80" fmla="*/ 193730 w 365760"/>
                <a:gd name="connsiteY80" fmla="*/ 124236 h 207264"/>
                <a:gd name="connsiteX81" fmla="*/ 193730 w 365760"/>
                <a:gd name="connsiteY81" fmla="*/ 119969 h 207264"/>
                <a:gd name="connsiteX82" fmla="*/ 133990 w 365760"/>
                <a:gd name="connsiteY82" fmla="*/ 106558 h 207264"/>
                <a:gd name="connsiteX83" fmla="*/ 132161 w 365760"/>
                <a:gd name="connsiteY83" fmla="*/ 105948 h 207264"/>
                <a:gd name="connsiteX84" fmla="*/ 129722 w 365760"/>
                <a:gd name="connsiteY84" fmla="*/ 107777 h 207264"/>
                <a:gd name="connsiteX85" fmla="*/ 129113 w 365760"/>
                <a:gd name="connsiteY85" fmla="*/ 109606 h 207264"/>
                <a:gd name="connsiteX86" fmla="*/ 128504 w 365760"/>
                <a:gd name="connsiteY86" fmla="*/ 113873 h 207264"/>
                <a:gd name="connsiteX87" fmla="*/ 128504 w 365760"/>
                <a:gd name="connsiteY87" fmla="*/ 116312 h 207264"/>
                <a:gd name="connsiteX88" fmla="*/ 130333 w 365760"/>
                <a:gd name="connsiteY88" fmla="*/ 120579 h 207264"/>
                <a:gd name="connsiteX89" fmla="*/ 132161 w 365760"/>
                <a:gd name="connsiteY89" fmla="*/ 123627 h 207264"/>
                <a:gd name="connsiteX90" fmla="*/ 133990 w 365760"/>
                <a:gd name="connsiteY90" fmla="*/ 125456 h 207264"/>
                <a:gd name="connsiteX91" fmla="*/ 135209 w 365760"/>
                <a:gd name="connsiteY91" fmla="*/ 126675 h 207264"/>
                <a:gd name="connsiteX92" fmla="*/ 140696 w 365760"/>
                <a:gd name="connsiteY92" fmla="*/ 127284 h 207264"/>
                <a:gd name="connsiteX93" fmla="*/ 151058 w 365760"/>
                <a:gd name="connsiteY93" fmla="*/ 127894 h 207264"/>
                <a:gd name="connsiteX94" fmla="*/ 156545 w 365760"/>
                <a:gd name="connsiteY94" fmla="*/ 130332 h 207264"/>
                <a:gd name="connsiteX95" fmla="*/ 162032 w 365760"/>
                <a:gd name="connsiteY95" fmla="*/ 131552 h 207264"/>
                <a:gd name="connsiteX96" fmla="*/ 164470 w 365760"/>
                <a:gd name="connsiteY96" fmla="*/ 130942 h 207264"/>
                <a:gd name="connsiteX97" fmla="*/ 167518 w 365760"/>
                <a:gd name="connsiteY97" fmla="*/ 129723 h 207264"/>
                <a:gd name="connsiteX98" fmla="*/ 168128 w 365760"/>
                <a:gd name="connsiteY98" fmla="*/ 129113 h 207264"/>
                <a:gd name="connsiteX99" fmla="*/ 167518 w 365760"/>
                <a:gd name="connsiteY99" fmla="*/ 125456 h 207264"/>
                <a:gd name="connsiteX100" fmla="*/ 166298 w 365760"/>
                <a:gd name="connsiteY100" fmla="*/ 123627 h 207264"/>
                <a:gd name="connsiteX101" fmla="*/ 163861 w 365760"/>
                <a:gd name="connsiteY101" fmla="*/ 122408 h 207264"/>
                <a:gd name="connsiteX102" fmla="*/ 162641 w 365760"/>
                <a:gd name="connsiteY102" fmla="*/ 118750 h 207264"/>
                <a:gd name="connsiteX103" fmla="*/ 159593 w 365760"/>
                <a:gd name="connsiteY103" fmla="*/ 116312 h 207264"/>
                <a:gd name="connsiteX104" fmla="*/ 154106 w 365760"/>
                <a:gd name="connsiteY104" fmla="*/ 112044 h 207264"/>
                <a:gd name="connsiteX105" fmla="*/ 144353 w 365760"/>
                <a:gd name="connsiteY105" fmla="*/ 112044 h 207264"/>
                <a:gd name="connsiteX106" fmla="*/ 140696 w 365760"/>
                <a:gd name="connsiteY106" fmla="*/ 112654 h 207264"/>
                <a:gd name="connsiteX107" fmla="*/ 133990 w 365760"/>
                <a:gd name="connsiteY107" fmla="*/ 106558 h 207264"/>
                <a:gd name="connsiteX108" fmla="*/ 149840 w 365760"/>
                <a:gd name="connsiteY108" fmla="*/ 95585 h 207264"/>
                <a:gd name="connsiteX109" fmla="*/ 146792 w 365760"/>
                <a:gd name="connsiteY109" fmla="*/ 96804 h 207264"/>
                <a:gd name="connsiteX110" fmla="*/ 146792 w 365760"/>
                <a:gd name="connsiteY110" fmla="*/ 98633 h 207264"/>
                <a:gd name="connsiteX111" fmla="*/ 149230 w 365760"/>
                <a:gd name="connsiteY111" fmla="*/ 99243 h 207264"/>
                <a:gd name="connsiteX112" fmla="*/ 151669 w 365760"/>
                <a:gd name="connsiteY112" fmla="*/ 100462 h 207264"/>
                <a:gd name="connsiteX113" fmla="*/ 152278 w 365760"/>
                <a:gd name="connsiteY113" fmla="*/ 102291 h 207264"/>
                <a:gd name="connsiteX114" fmla="*/ 152278 w 365760"/>
                <a:gd name="connsiteY114" fmla="*/ 102291 h 207264"/>
                <a:gd name="connsiteX115" fmla="*/ 153497 w 365760"/>
                <a:gd name="connsiteY115" fmla="*/ 101681 h 207264"/>
                <a:gd name="connsiteX116" fmla="*/ 155936 w 365760"/>
                <a:gd name="connsiteY116" fmla="*/ 102900 h 207264"/>
                <a:gd name="connsiteX117" fmla="*/ 157154 w 365760"/>
                <a:gd name="connsiteY117" fmla="*/ 101072 h 207264"/>
                <a:gd name="connsiteX118" fmla="*/ 154717 w 365760"/>
                <a:gd name="connsiteY118" fmla="*/ 98024 h 207264"/>
                <a:gd name="connsiteX119" fmla="*/ 152278 w 365760"/>
                <a:gd name="connsiteY119" fmla="*/ 96195 h 207264"/>
                <a:gd name="connsiteX120" fmla="*/ 151669 w 365760"/>
                <a:gd name="connsiteY120" fmla="*/ 96195 h 207264"/>
                <a:gd name="connsiteX121" fmla="*/ 149840 w 365760"/>
                <a:gd name="connsiteY121" fmla="*/ 95585 h 207264"/>
                <a:gd name="connsiteX122" fmla="*/ 115702 w 365760"/>
                <a:gd name="connsiteY122" fmla="*/ 100462 h 207264"/>
                <a:gd name="connsiteX123" fmla="*/ 117530 w 365760"/>
                <a:gd name="connsiteY123" fmla="*/ 99243 h 207264"/>
                <a:gd name="connsiteX124" fmla="*/ 117530 w 365760"/>
                <a:gd name="connsiteY124" fmla="*/ 96804 h 207264"/>
                <a:gd name="connsiteX125" fmla="*/ 115702 w 365760"/>
                <a:gd name="connsiteY125" fmla="*/ 96804 h 207264"/>
                <a:gd name="connsiteX126" fmla="*/ 115093 w 365760"/>
                <a:gd name="connsiteY126" fmla="*/ 95585 h 207264"/>
                <a:gd name="connsiteX127" fmla="*/ 113873 w 365760"/>
                <a:gd name="connsiteY127" fmla="*/ 95585 h 207264"/>
                <a:gd name="connsiteX128" fmla="*/ 112045 w 365760"/>
                <a:gd name="connsiteY128" fmla="*/ 96804 h 207264"/>
                <a:gd name="connsiteX129" fmla="*/ 110825 w 365760"/>
                <a:gd name="connsiteY129" fmla="*/ 98633 h 207264"/>
                <a:gd name="connsiteX130" fmla="*/ 111434 w 365760"/>
                <a:gd name="connsiteY130" fmla="*/ 99852 h 207264"/>
                <a:gd name="connsiteX131" fmla="*/ 113873 w 365760"/>
                <a:gd name="connsiteY131" fmla="*/ 99852 h 207264"/>
                <a:gd name="connsiteX132" fmla="*/ 115093 w 365760"/>
                <a:gd name="connsiteY132" fmla="*/ 100462 h 207264"/>
                <a:gd name="connsiteX133" fmla="*/ 115702 w 365760"/>
                <a:gd name="connsiteY133" fmla="*/ 100462 h 207264"/>
                <a:gd name="connsiteX134" fmla="*/ 64496 w 365760"/>
                <a:gd name="connsiteY134" fmla="*/ 86441 h 207264"/>
                <a:gd name="connsiteX135" fmla="*/ 63886 w 365760"/>
                <a:gd name="connsiteY135" fmla="*/ 85222 h 207264"/>
                <a:gd name="connsiteX136" fmla="*/ 62057 w 365760"/>
                <a:gd name="connsiteY136" fmla="*/ 84003 h 207264"/>
                <a:gd name="connsiteX137" fmla="*/ 60838 w 365760"/>
                <a:gd name="connsiteY137" fmla="*/ 84003 h 207264"/>
                <a:gd name="connsiteX138" fmla="*/ 57790 w 365760"/>
                <a:gd name="connsiteY138" fmla="*/ 84612 h 207264"/>
                <a:gd name="connsiteX139" fmla="*/ 58400 w 365760"/>
                <a:gd name="connsiteY139" fmla="*/ 85222 h 207264"/>
                <a:gd name="connsiteX140" fmla="*/ 62057 w 365760"/>
                <a:gd name="connsiteY140" fmla="*/ 87051 h 207264"/>
                <a:gd name="connsiteX141" fmla="*/ 63886 w 365760"/>
                <a:gd name="connsiteY141" fmla="*/ 87660 h 207264"/>
                <a:gd name="connsiteX142" fmla="*/ 64496 w 365760"/>
                <a:gd name="connsiteY142" fmla="*/ 86441 h 207264"/>
                <a:gd name="connsiteX143" fmla="*/ 83393 w 365760"/>
                <a:gd name="connsiteY143" fmla="*/ 88880 h 207264"/>
                <a:gd name="connsiteX144" fmla="*/ 85222 w 365760"/>
                <a:gd name="connsiteY144" fmla="*/ 87660 h 207264"/>
                <a:gd name="connsiteX145" fmla="*/ 84613 w 365760"/>
                <a:gd name="connsiteY145" fmla="*/ 86441 h 207264"/>
                <a:gd name="connsiteX146" fmla="*/ 84002 w 365760"/>
                <a:gd name="connsiteY146" fmla="*/ 83393 h 207264"/>
                <a:gd name="connsiteX147" fmla="*/ 81565 w 365760"/>
                <a:gd name="connsiteY147" fmla="*/ 87660 h 207264"/>
                <a:gd name="connsiteX148" fmla="*/ 82174 w 365760"/>
                <a:gd name="connsiteY148" fmla="*/ 88880 h 207264"/>
                <a:gd name="connsiteX149" fmla="*/ 83393 w 365760"/>
                <a:gd name="connsiteY149" fmla="*/ 88880 h 207264"/>
                <a:gd name="connsiteX150" fmla="*/ 80345 w 365760"/>
                <a:gd name="connsiteY150" fmla="*/ 83393 h 207264"/>
                <a:gd name="connsiteX151" fmla="*/ 80345 w 365760"/>
                <a:gd name="connsiteY151" fmla="*/ 82174 h 207264"/>
                <a:gd name="connsiteX152" fmla="*/ 80345 w 365760"/>
                <a:gd name="connsiteY152" fmla="*/ 80955 h 207264"/>
                <a:gd name="connsiteX153" fmla="*/ 79126 w 365760"/>
                <a:gd name="connsiteY153" fmla="*/ 80345 h 207264"/>
                <a:gd name="connsiteX154" fmla="*/ 81565 w 365760"/>
                <a:gd name="connsiteY154" fmla="*/ 78516 h 207264"/>
                <a:gd name="connsiteX155" fmla="*/ 80954 w 365760"/>
                <a:gd name="connsiteY155" fmla="*/ 77907 h 207264"/>
                <a:gd name="connsiteX156" fmla="*/ 77297 w 365760"/>
                <a:gd name="connsiteY156" fmla="*/ 76688 h 207264"/>
                <a:gd name="connsiteX157" fmla="*/ 76078 w 365760"/>
                <a:gd name="connsiteY157" fmla="*/ 77907 h 207264"/>
                <a:gd name="connsiteX158" fmla="*/ 74858 w 365760"/>
                <a:gd name="connsiteY158" fmla="*/ 78516 h 207264"/>
                <a:gd name="connsiteX159" fmla="*/ 74249 w 365760"/>
                <a:gd name="connsiteY159" fmla="*/ 79126 h 207264"/>
                <a:gd name="connsiteX160" fmla="*/ 73640 w 365760"/>
                <a:gd name="connsiteY160" fmla="*/ 79736 h 207264"/>
                <a:gd name="connsiteX161" fmla="*/ 73030 w 365760"/>
                <a:gd name="connsiteY161" fmla="*/ 82784 h 207264"/>
                <a:gd name="connsiteX162" fmla="*/ 74249 w 365760"/>
                <a:gd name="connsiteY162" fmla="*/ 85222 h 207264"/>
                <a:gd name="connsiteX163" fmla="*/ 76688 w 365760"/>
                <a:gd name="connsiteY163" fmla="*/ 86441 h 207264"/>
                <a:gd name="connsiteX164" fmla="*/ 80345 w 365760"/>
                <a:gd name="connsiteY164" fmla="*/ 83393 h 207264"/>
                <a:gd name="connsiteX165" fmla="*/ 55961 w 365760"/>
                <a:gd name="connsiteY165" fmla="*/ 84612 h 207264"/>
                <a:gd name="connsiteX166" fmla="*/ 54133 w 365760"/>
                <a:gd name="connsiteY166" fmla="*/ 82174 h 207264"/>
                <a:gd name="connsiteX167" fmla="*/ 54742 w 365760"/>
                <a:gd name="connsiteY167" fmla="*/ 79126 h 207264"/>
                <a:gd name="connsiteX168" fmla="*/ 55961 w 365760"/>
                <a:gd name="connsiteY168" fmla="*/ 78516 h 207264"/>
                <a:gd name="connsiteX169" fmla="*/ 57181 w 365760"/>
                <a:gd name="connsiteY169" fmla="*/ 75468 h 207264"/>
                <a:gd name="connsiteX170" fmla="*/ 56570 w 365760"/>
                <a:gd name="connsiteY170" fmla="*/ 73030 h 207264"/>
                <a:gd name="connsiteX171" fmla="*/ 55352 w 365760"/>
                <a:gd name="connsiteY171" fmla="*/ 73640 h 207264"/>
                <a:gd name="connsiteX172" fmla="*/ 51085 w 365760"/>
                <a:gd name="connsiteY172" fmla="*/ 77297 h 207264"/>
                <a:gd name="connsiteX173" fmla="*/ 50474 w 365760"/>
                <a:gd name="connsiteY173" fmla="*/ 79126 h 207264"/>
                <a:gd name="connsiteX174" fmla="*/ 54133 w 365760"/>
                <a:gd name="connsiteY174" fmla="*/ 84003 h 207264"/>
                <a:gd name="connsiteX175" fmla="*/ 55961 w 365760"/>
                <a:gd name="connsiteY175" fmla="*/ 85222 h 207264"/>
                <a:gd name="connsiteX176" fmla="*/ 55961 w 365760"/>
                <a:gd name="connsiteY176" fmla="*/ 84612 h 207264"/>
                <a:gd name="connsiteX177" fmla="*/ 135209 w 365760"/>
                <a:gd name="connsiteY177" fmla="*/ 76688 h 207264"/>
                <a:gd name="connsiteX178" fmla="*/ 133990 w 365760"/>
                <a:gd name="connsiteY178" fmla="*/ 74249 h 207264"/>
                <a:gd name="connsiteX179" fmla="*/ 133990 w 365760"/>
                <a:gd name="connsiteY179" fmla="*/ 73030 h 207264"/>
                <a:gd name="connsiteX180" fmla="*/ 132161 w 365760"/>
                <a:gd name="connsiteY180" fmla="*/ 71811 h 207264"/>
                <a:gd name="connsiteX181" fmla="*/ 130942 w 365760"/>
                <a:gd name="connsiteY181" fmla="*/ 72420 h 207264"/>
                <a:gd name="connsiteX182" fmla="*/ 130333 w 365760"/>
                <a:gd name="connsiteY182" fmla="*/ 74249 h 207264"/>
                <a:gd name="connsiteX183" fmla="*/ 130942 w 365760"/>
                <a:gd name="connsiteY183" fmla="*/ 75468 h 207264"/>
                <a:gd name="connsiteX184" fmla="*/ 133381 w 365760"/>
                <a:gd name="connsiteY184" fmla="*/ 77297 h 207264"/>
                <a:gd name="connsiteX185" fmla="*/ 135209 w 365760"/>
                <a:gd name="connsiteY185" fmla="*/ 76688 h 207264"/>
                <a:gd name="connsiteX186" fmla="*/ 171785 w 365760"/>
                <a:gd name="connsiteY186" fmla="*/ 69372 h 207264"/>
                <a:gd name="connsiteX187" fmla="*/ 170566 w 365760"/>
                <a:gd name="connsiteY187" fmla="*/ 69372 h 207264"/>
                <a:gd name="connsiteX188" fmla="*/ 169957 w 365760"/>
                <a:gd name="connsiteY188" fmla="*/ 69982 h 207264"/>
                <a:gd name="connsiteX189" fmla="*/ 168737 w 365760"/>
                <a:gd name="connsiteY189" fmla="*/ 69982 h 207264"/>
                <a:gd name="connsiteX190" fmla="*/ 166909 w 365760"/>
                <a:gd name="connsiteY190" fmla="*/ 69982 h 207264"/>
                <a:gd name="connsiteX191" fmla="*/ 166298 w 365760"/>
                <a:gd name="connsiteY191" fmla="*/ 71201 h 207264"/>
                <a:gd name="connsiteX192" fmla="*/ 169957 w 365760"/>
                <a:gd name="connsiteY192" fmla="*/ 77907 h 207264"/>
                <a:gd name="connsiteX193" fmla="*/ 168128 w 365760"/>
                <a:gd name="connsiteY193" fmla="*/ 80955 h 207264"/>
                <a:gd name="connsiteX194" fmla="*/ 170566 w 365760"/>
                <a:gd name="connsiteY194" fmla="*/ 94366 h 207264"/>
                <a:gd name="connsiteX195" fmla="*/ 173005 w 365760"/>
                <a:gd name="connsiteY195" fmla="*/ 101681 h 207264"/>
                <a:gd name="connsiteX196" fmla="*/ 177881 w 365760"/>
                <a:gd name="connsiteY196" fmla="*/ 106558 h 207264"/>
                <a:gd name="connsiteX197" fmla="*/ 177881 w 365760"/>
                <a:gd name="connsiteY197" fmla="*/ 107777 h 207264"/>
                <a:gd name="connsiteX198" fmla="*/ 182758 w 365760"/>
                <a:gd name="connsiteY198" fmla="*/ 110825 h 207264"/>
                <a:gd name="connsiteX199" fmla="*/ 186416 w 365760"/>
                <a:gd name="connsiteY199" fmla="*/ 118750 h 207264"/>
                <a:gd name="connsiteX200" fmla="*/ 187634 w 365760"/>
                <a:gd name="connsiteY200" fmla="*/ 119360 h 207264"/>
                <a:gd name="connsiteX201" fmla="*/ 188245 w 365760"/>
                <a:gd name="connsiteY201" fmla="*/ 118140 h 207264"/>
                <a:gd name="connsiteX202" fmla="*/ 188245 w 365760"/>
                <a:gd name="connsiteY202" fmla="*/ 114483 h 207264"/>
                <a:gd name="connsiteX203" fmla="*/ 185197 w 365760"/>
                <a:gd name="connsiteY203" fmla="*/ 107777 h 207264"/>
                <a:gd name="connsiteX204" fmla="*/ 185806 w 365760"/>
                <a:gd name="connsiteY204" fmla="*/ 102900 h 207264"/>
                <a:gd name="connsiteX205" fmla="*/ 184586 w 365760"/>
                <a:gd name="connsiteY205" fmla="*/ 101072 h 207264"/>
                <a:gd name="connsiteX206" fmla="*/ 184586 w 365760"/>
                <a:gd name="connsiteY206" fmla="*/ 99243 h 207264"/>
                <a:gd name="connsiteX207" fmla="*/ 183368 w 365760"/>
                <a:gd name="connsiteY207" fmla="*/ 94366 h 207264"/>
                <a:gd name="connsiteX208" fmla="*/ 179710 w 365760"/>
                <a:gd name="connsiteY208" fmla="*/ 90099 h 207264"/>
                <a:gd name="connsiteX209" fmla="*/ 177881 w 365760"/>
                <a:gd name="connsiteY209" fmla="*/ 89489 h 207264"/>
                <a:gd name="connsiteX210" fmla="*/ 176662 w 365760"/>
                <a:gd name="connsiteY210" fmla="*/ 87660 h 207264"/>
                <a:gd name="connsiteX211" fmla="*/ 177881 w 365760"/>
                <a:gd name="connsiteY211" fmla="*/ 84003 h 207264"/>
                <a:gd name="connsiteX212" fmla="*/ 179101 w 365760"/>
                <a:gd name="connsiteY212" fmla="*/ 82784 h 207264"/>
                <a:gd name="connsiteX213" fmla="*/ 179710 w 365760"/>
                <a:gd name="connsiteY213" fmla="*/ 80955 h 207264"/>
                <a:gd name="connsiteX214" fmla="*/ 171785 w 365760"/>
                <a:gd name="connsiteY214" fmla="*/ 69372 h 207264"/>
                <a:gd name="connsiteX215" fmla="*/ 70592 w 365760"/>
                <a:gd name="connsiteY215" fmla="*/ 66324 h 207264"/>
                <a:gd name="connsiteX216" fmla="*/ 66934 w 365760"/>
                <a:gd name="connsiteY216" fmla="*/ 65105 h 207264"/>
                <a:gd name="connsiteX217" fmla="*/ 65714 w 365760"/>
                <a:gd name="connsiteY217" fmla="*/ 63276 h 207264"/>
                <a:gd name="connsiteX218" fmla="*/ 65714 w 365760"/>
                <a:gd name="connsiteY218" fmla="*/ 57180 h 207264"/>
                <a:gd name="connsiteX219" fmla="*/ 62057 w 365760"/>
                <a:gd name="connsiteY219" fmla="*/ 55352 h 207264"/>
                <a:gd name="connsiteX220" fmla="*/ 60229 w 365760"/>
                <a:gd name="connsiteY220" fmla="*/ 56571 h 207264"/>
                <a:gd name="connsiteX221" fmla="*/ 56570 w 365760"/>
                <a:gd name="connsiteY221" fmla="*/ 60838 h 207264"/>
                <a:gd name="connsiteX222" fmla="*/ 55352 w 365760"/>
                <a:gd name="connsiteY222" fmla="*/ 63276 h 207264"/>
                <a:gd name="connsiteX223" fmla="*/ 52304 w 365760"/>
                <a:gd name="connsiteY223" fmla="*/ 65105 h 207264"/>
                <a:gd name="connsiteX224" fmla="*/ 51694 w 365760"/>
                <a:gd name="connsiteY224" fmla="*/ 66934 h 207264"/>
                <a:gd name="connsiteX225" fmla="*/ 51694 w 365760"/>
                <a:gd name="connsiteY225" fmla="*/ 69372 h 207264"/>
                <a:gd name="connsiteX226" fmla="*/ 54133 w 365760"/>
                <a:gd name="connsiteY226" fmla="*/ 69982 h 207264"/>
                <a:gd name="connsiteX227" fmla="*/ 55961 w 365760"/>
                <a:gd name="connsiteY227" fmla="*/ 67544 h 207264"/>
                <a:gd name="connsiteX228" fmla="*/ 61448 w 365760"/>
                <a:gd name="connsiteY228" fmla="*/ 66934 h 207264"/>
                <a:gd name="connsiteX229" fmla="*/ 63277 w 365760"/>
                <a:gd name="connsiteY229" fmla="*/ 67544 h 207264"/>
                <a:gd name="connsiteX230" fmla="*/ 63277 w 365760"/>
                <a:gd name="connsiteY230" fmla="*/ 69982 h 207264"/>
                <a:gd name="connsiteX231" fmla="*/ 63886 w 365760"/>
                <a:gd name="connsiteY231" fmla="*/ 74249 h 207264"/>
                <a:gd name="connsiteX232" fmla="*/ 65714 w 365760"/>
                <a:gd name="connsiteY232" fmla="*/ 76078 h 207264"/>
                <a:gd name="connsiteX233" fmla="*/ 68762 w 365760"/>
                <a:gd name="connsiteY233" fmla="*/ 77297 h 207264"/>
                <a:gd name="connsiteX234" fmla="*/ 71201 w 365760"/>
                <a:gd name="connsiteY234" fmla="*/ 80955 h 207264"/>
                <a:gd name="connsiteX235" fmla="*/ 71810 w 365760"/>
                <a:gd name="connsiteY235" fmla="*/ 79126 h 207264"/>
                <a:gd name="connsiteX236" fmla="*/ 73030 w 365760"/>
                <a:gd name="connsiteY236" fmla="*/ 79126 h 207264"/>
                <a:gd name="connsiteX237" fmla="*/ 74249 w 365760"/>
                <a:gd name="connsiteY237" fmla="*/ 76688 h 207264"/>
                <a:gd name="connsiteX238" fmla="*/ 72421 w 365760"/>
                <a:gd name="connsiteY238" fmla="*/ 69372 h 207264"/>
                <a:gd name="connsiteX239" fmla="*/ 70592 w 365760"/>
                <a:gd name="connsiteY239" fmla="*/ 66324 h 207264"/>
                <a:gd name="connsiteX240" fmla="*/ 30968 w 365760"/>
                <a:gd name="connsiteY240" fmla="*/ 63886 h 207264"/>
                <a:gd name="connsiteX241" fmla="*/ 31577 w 365760"/>
                <a:gd name="connsiteY241" fmla="*/ 60838 h 207264"/>
                <a:gd name="connsiteX242" fmla="*/ 30968 w 365760"/>
                <a:gd name="connsiteY242" fmla="*/ 55352 h 207264"/>
                <a:gd name="connsiteX243" fmla="*/ 29749 w 365760"/>
                <a:gd name="connsiteY243" fmla="*/ 55961 h 207264"/>
                <a:gd name="connsiteX244" fmla="*/ 29749 w 365760"/>
                <a:gd name="connsiteY244" fmla="*/ 57180 h 207264"/>
                <a:gd name="connsiteX245" fmla="*/ 29138 w 365760"/>
                <a:gd name="connsiteY245" fmla="*/ 59619 h 207264"/>
                <a:gd name="connsiteX246" fmla="*/ 30358 w 365760"/>
                <a:gd name="connsiteY246" fmla="*/ 64496 h 207264"/>
                <a:gd name="connsiteX247" fmla="*/ 30968 w 365760"/>
                <a:gd name="connsiteY247" fmla="*/ 63886 h 207264"/>
                <a:gd name="connsiteX248" fmla="*/ 50474 w 365760"/>
                <a:gd name="connsiteY248" fmla="*/ 61448 h 207264"/>
                <a:gd name="connsiteX249" fmla="*/ 51694 w 365760"/>
                <a:gd name="connsiteY249" fmla="*/ 60228 h 207264"/>
                <a:gd name="connsiteX250" fmla="*/ 51694 w 365760"/>
                <a:gd name="connsiteY250" fmla="*/ 57790 h 207264"/>
                <a:gd name="connsiteX251" fmla="*/ 51694 w 365760"/>
                <a:gd name="connsiteY251" fmla="*/ 54742 h 207264"/>
                <a:gd name="connsiteX252" fmla="*/ 50474 w 365760"/>
                <a:gd name="connsiteY252" fmla="*/ 52304 h 207264"/>
                <a:gd name="connsiteX253" fmla="*/ 49256 w 365760"/>
                <a:gd name="connsiteY253" fmla="*/ 51084 h 207264"/>
                <a:gd name="connsiteX254" fmla="*/ 46208 w 365760"/>
                <a:gd name="connsiteY254" fmla="*/ 51694 h 207264"/>
                <a:gd name="connsiteX255" fmla="*/ 43769 w 365760"/>
                <a:gd name="connsiteY255" fmla="*/ 54742 h 207264"/>
                <a:gd name="connsiteX256" fmla="*/ 43769 w 365760"/>
                <a:gd name="connsiteY256" fmla="*/ 57790 h 207264"/>
                <a:gd name="connsiteX257" fmla="*/ 46208 w 365760"/>
                <a:gd name="connsiteY257" fmla="*/ 61448 h 207264"/>
                <a:gd name="connsiteX258" fmla="*/ 49865 w 365760"/>
                <a:gd name="connsiteY258" fmla="*/ 61448 h 207264"/>
                <a:gd name="connsiteX259" fmla="*/ 50474 w 365760"/>
                <a:gd name="connsiteY259" fmla="*/ 61448 h 207264"/>
                <a:gd name="connsiteX260" fmla="*/ 34625 w 365760"/>
                <a:gd name="connsiteY260" fmla="*/ 54132 h 207264"/>
                <a:gd name="connsiteX261" fmla="*/ 35845 w 365760"/>
                <a:gd name="connsiteY261" fmla="*/ 52304 h 207264"/>
                <a:gd name="connsiteX262" fmla="*/ 38893 w 365760"/>
                <a:gd name="connsiteY262" fmla="*/ 48036 h 207264"/>
                <a:gd name="connsiteX263" fmla="*/ 39502 w 365760"/>
                <a:gd name="connsiteY263" fmla="*/ 46208 h 207264"/>
                <a:gd name="connsiteX264" fmla="*/ 36454 w 365760"/>
                <a:gd name="connsiteY264" fmla="*/ 44988 h 207264"/>
                <a:gd name="connsiteX265" fmla="*/ 34016 w 365760"/>
                <a:gd name="connsiteY265" fmla="*/ 41940 h 207264"/>
                <a:gd name="connsiteX266" fmla="*/ 31577 w 365760"/>
                <a:gd name="connsiteY266" fmla="*/ 40721 h 207264"/>
                <a:gd name="connsiteX267" fmla="*/ 29749 w 365760"/>
                <a:gd name="connsiteY267" fmla="*/ 43160 h 207264"/>
                <a:gd name="connsiteX268" fmla="*/ 29749 w 365760"/>
                <a:gd name="connsiteY268" fmla="*/ 45598 h 207264"/>
                <a:gd name="connsiteX269" fmla="*/ 32797 w 365760"/>
                <a:gd name="connsiteY269" fmla="*/ 49256 h 207264"/>
                <a:gd name="connsiteX270" fmla="*/ 32186 w 365760"/>
                <a:gd name="connsiteY270" fmla="*/ 51694 h 207264"/>
                <a:gd name="connsiteX271" fmla="*/ 33406 w 365760"/>
                <a:gd name="connsiteY271" fmla="*/ 52304 h 207264"/>
                <a:gd name="connsiteX272" fmla="*/ 34016 w 365760"/>
                <a:gd name="connsiteY272" fmla="*/ 54742 h 207264"/>
                <a:gd name="connsiteX273" fmla="*/ 34625 w 365760"/>
                <a:gd name="connsiteY273" fmla="*/ 54132 h 207264"/>
                <a:gd name="connsiteX274" fmla="*/ 141305 w 365760"/>
                <a:gd name="connsiteY274" fmla="*/ 77907 h 207264"/>
                <a:gd name="connsiteX275" fmla="*/ 140696 w 365760"/>
                <a:gd name="connsiteY275" fmla="*/ 74859 h 207264"/>
                <a:gd name="connsiteX276" fmla="*/ 138866 w 365760"/>
                <a:gd name="connsiteY276" fmla="*/ 72420 h 207264"/>
                <a:gd name="connsiteX277" fmla="*/ 141305 w 365760"/>
                <a:gd name="connsiteY277" fmla="*/ 69372 h 207264"/>
                <a:gd name="connsiteX278" fmla="*/ 127894 w 365760"/>
                <a:gd name="connsiteY278" fmla="*/ 57790 h 207264"/>
                <a:gd name="connsiteX279" fmla="*/ 126065 w 365760"/>
                <a:gd name="connsiteY279" fmla="*/ 56571 h 207264"/>
                <a:gd name="connsiteX280" fmla="*/ 123626 w 365760"/>
                <a:gd name="connsiteY280" fmla="*/ 55961 h 207264"/>
                <a:gd name="connsiteX281" fmla="*/ 120578 w 365760"/>
                <a:gd name="connsiteY281" fmla="*/ 53523 h 207264"/>
                <a:gd name="connsiteX282" fmla="*/ 117530 w 365760"/>
                <a:gd name="connsiteY282" fmla="*/ 52913 h 207264"/>
                <a:gd name="connsiteX283" fmla="*/ 114482 w 365760"/>
                <a:gd name="connsiteY283" fmla="*/ 50475 h 207264"/>
                <a:gd name="connsiteX284" fmla="*/ 113264 w 365760"/>
                <a:gd name="connsiteY284" fmla="*/ 48646 h 207264"/>
                <a:gd name="connsiteX285" fmla="*/ 109606 w 365760"/>
                <a:gd name="connsiteY285" fmla="*/ 46208 h 207264"/>
                <a:gd name="connsiteX286" fmla="*/ 105949 w 365760"/>
                <a:gd name="connsiteY286" fmla="*/ 41331 h 207264"/>
                <a:gd name="connsiteX287" fmla="*/ 96805 w 365760"/>
                <a:gd name="connsiteY287" fmla="*/ 39502 h 207264"/>
                <a:gd name="connsiteX288" fmla="*/ 97414 w 365760"/>
                <a:gd name="connsiteY288" fmla="*/ 40721 h 207264"/>
                <a:gd name="connsiteX289" fmla="*/ 99853 w 365760"/>
                <a:gd name="connsiteY289" fmla="*/ 43160 h 207264"/>
                <a:gd name="connsiteX290" fmla="*/ 100462 w 365760"/>
                <a:gd name="connsiteY290" fmla="*/ 47427 h 207264"/>
                <a:gd name="connsiteX291" fmla="*/ 103510 w 365760"/>
                <a:gd name="connsiteY291" fmla="*/ 49865 h 207264"/>
                <a:gd name="connsiteX292" fmla="*/ 106558 w 365760"/>
                <a:gd name="connsiteY292" fmla="*/ 53523 h 207264"/>
                <a:gd name="connsiteX293" fmla="*/ 107777 w 365760"/>
                <a:gd name="connsiteY293" fmla="*/ 54132 h 207264"/>
                <a:gd name="connsiteX294" fmla="*/ 108997 w 365760"/>
                <a:gd name="connsiteY294" fmla="*/ 55352 h 207264"/>
                <a:gd name="connsiteX295" fmla="*/ 111434 w 365760"/>
                <a:gd name="connsiteY295" fmla="*/ 58400 h 207264"/>
                <a:gd name="connsiteX296" fmla="*/ 116312 w 365760"/>
                <a:gd name="connsiteY296" fmla="*/ 60838 h 207264"/>
                <a:gd name="connsiteX297" fmla="*/ 121189 w 365760"/>
                <a:gd name="connsiteY297" fmla="*/ 64496 h 207264"/>
                <a:gd name="connsiteX298" fmla="*/ 123017 w 365760"/>
                <a:gd name="connsiteY298" fmla="*/ 65105 h 207264"/>
                <a:gd name="connsiteX299" fmla="*/ 124846 w 365760"/>
                <a:gd name="connsiteY299" fmla="*/ 66934 h 207264"/>
                <a:gd name="connsiteX300" fmla="*/ 133990 w 365760"/>
                <a:gd name="connsiteY300" fmla="*/ 71201 h 207264"/>
                <a:gd name="connsiteX301" fmla="*/ 137038 w 365760"/>
                <a:gd name="connsiteY301" fmla="*/ 75468 h 207264"/>
                <a:gd name="connsiteX302" fmla="*/ 141305 w 365760"/>
                <a:gd name="connsiteY302" fmla="*/ 78516 h 207264"/>
                <a:gd name="connsiteX303" fmla="*/ 141305 w 365760"/>
                <a:gd name="connsiteY303" fmla="*/ 77907 h 207264"/>
                <a:gd name="connsiteX304" fmla="*/ 8413 w 365760"/>
                <a:gd name="connsiteY304" fmla="*/ 21824 h 207264"/>
                <a:gd name="connsiteX305" fmla="*/ 9632 w 365760"/>
                <a:gd name="connsiteY305" fmla="*/ 19995 h 207264"/>
                <a:gd name="connsiteX306" fmla="*/ 5365 w 365760"/>
                <a:gd name="connsiteY306" fmla="*/ 16947 h 207264"/>
                <a:gd name="connsiteX307" fmla="*/ 4145 w 365760"/>
                <a:gd name="connsiteY307" fmla="*/ 18776 h 207264"/>
                <a:gd name="connsiteX308" fmla="*/ 2926 w 365760"/>
                <a:gd name="connsiteY308" fmla="*/ 21824 h 207264"/>
                <a:gd name="connsiteX309" fmla="*/ 5365 w 365760"/>
                <a:gd name="connsiteY309" fmla="*/ 23043 h 207264"/>
                <a:gd name="connsiteX310" fmla="*/ 8413 w 365760"/>
                <a:gd name="connsiteY310" fmla="*/ 21824 h 207264"/>
                <a:gd name="connsiteX311" fmla="*/ 63886 w 365760"/>
                <a:gd name="connsiteY311" fmla="*/ 30968 h 207264"/>
                <a:gd name="connsiteX312" fmla="*/ 63277 w 365760"/>
                <a:gd name="connsiteY312" fmla="*/ 30358 h 207264"/>
                <a:gd name="connsiteX313" fmla="*/ 61448 w 365760"/>
                <a:gd name="connsiteY313" fmla="*/ 30358 h 207264"/>
                <a:gd name="connsiteX314" fmla="*/ 59009 w 365760"/>
                <a:gd name="connsiteY314" fmla="*/ 29139 h 207264"/>
                <a:gd name="connsiteX315" fmla="*/ 54742 w 365760"/>
                <a:gd name="connsiteY315" fmla="*/ 24262 h 207264"/>
                <a:gd name="connsiteX316" fmla="*/ 53522 w 365760"/>
                <a:gd name="connsiteY316" fmla="*/ 22433 h 207264"/>
                <a:gd name="connsiteX317" fmla="*/ 52304 w 365760"/>
                <a:gd name="connsiteY317" fmla="*/ 16337 h 207264"/>
                <a:gd name="connsiteX318" fmla="*/ 49865 w 365760"/>
                <a:gd name="connsiteY318" fmla="*/ 13899 h 207264"/>
                <a:gd name="connsiteX319" fmla="*/ 41330 w 365760"/>
                <a:gd name="connsiteY319" fmla="*/ 9022 h 207264"/>
                <a:gd name="connsiteX320" fmla="*/ 36454 w 365760"/>
                <a:gd name="connsiteY320" fmla="*/ 4145 h 207264"/>
                <a:gd name="connsiteX321" fmla="*/ 32186 w 365760"/>
                <a:gd name="connsiteY321" fmla="*/ 2926 h 207264"/>
                <a:gd name="connsiteX322" fmla="*/ 30968 w 365760"/>
                <a:gd name="connsiteY322" fmla="*/ 4145 h 207264"/>
                <a:gd name="connsiteX323" fmla="*/ 30968 w 365760"/>
                <a:gd name="connsiteY323" fmla="*/ 7193 h 207264"/>
                <a:gd name="connsiteX324" fmla="*/ 32186 w 365760"/>
                <a:gd name="connsiteY324" fmla="*/ 9022 h 207264"/>
                <a:gd name="connsiteX325" fmla="*/ 38282 w 365760"/>
                <a:gd name="connsiteY325" fmla="*/ 14508 h 207264"/>
                <a:gd name="connsiteX326" fmla="*/ 44989 w 365760"/>
                <a:gd name="connsiteY326" fmla="*/ 24872 h 207264"/>
                <a:gd name="connsiteX327" fmla="*/ 51085 w 365760"/>
                <a:gd name="connsiteY327" fmla="*/ 30968 h 207264"/>
                <a:gd name="connsiteX328" fmla="*/ 55961 w 365760"/>
                <a:gd name="connsiteY328" fmla="*/ 31577 h 207264"/>
                <a:gd name="connsiteX329" fmla="*/ 58400 w 365760"/>
                <a:gd name="connsiteY329" fmla="*/ 31577 h 207264"/>
                <a:gd name="connsiteX330" fmla="*/ 58400 w 365760"/>
                <a:gd name="connsiteY330" fmla="*/ 32187 h 207264"/>
                <a:gd name="connsiteX331" fmla="*/ 59009 w 365760"/>
                <a:gd name="connsiteY331" fmla="*/ 33406 h 207264"/>
                <a:gd name="connsiteX332" fmla="*/ 62057 w 365760"/>
                <a:gd name="connsiteY332" fmla="*/ 34625 h 207264"/>
                <a:gd name="connsiteX333" fmla="*/ 65105 w 365760"/>
                <a:gd name="connsiteY333" fmla="*/ 32187 h 207264"/>
                <a:gd name="connsiteX334" fmla="*/ 63886 w 365760"/>
                <a:gd name="connsiteY334" fmla="*/ 30968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</a:cxnLst>
              <a:rect l="l" t="t" r="r" b="b"/>
              <a:pathLst>
                <a:path w="365760" h="207264">
                  <a:moveTo>
                    <a:pt x="366857" y="199217"/>
                  </a:moveTo>
                  <a:lnTo>
                    <a:pt x="365638" y="197998"/>
                  </a:lnTo>
                  <a:lnTo>
                    <a:pt x="365029" y="195560"/>
                  </a:lnTo>
                  <a:lnTo>
                    <a:pt x="363200" y="195560"/>
                  </a:lnTo>
                  <a:lnTo>
                    <a:pt x="361370" y="196169"/>
                  </a:lnTo>
                  <a:lnTo>
                    <a:pt x="362590" y="199827"/>
                  </a:lnTo>
                  <a:lnTo>
                    <a:pt x="363809" y="199827"/>
                  </a:lnTo>
                  <a:lnTo>
                    <a:pt x="366857" y="199217"/>
                  </a:lnTo>
                  <a:close/>
                  <a:moveTo>
                    <a:pt x="149840" y="204094"/>
                  </a:moveTo>
                  <a:lnTo>
                    <a:pt x="149230" y="202875"/>
                  </a:lnTo>
                  <a:lnTo>
                    <a:pt x="146182" y="200436"/>
                  </a:lnTo>
                  <a:lnTo>
                    <a:pt x="134600" y="192512"/>
                  </a:lnTo>
                  <a:lnTo>
                    <a:pt x="132161" y="191902"/>
                  </a:lnTo>
                  <a:lnTo>
                    <a:pt x="131552" y="192512"/>
                  </a:lnTo>
                  <a:lnTo>
                    <a:pt x="130942" y="194340"/>
                  </a:lnTo>
                  <a:lnTo>
                    <a:pt x="131552" y="195560"/>
                  </a:lnTo>
                  <a:lnTo>
                    <a:pt x="134600" y="196169"/>
                  </a:lnTo>
                  <a:lnTo>
                    <a:pt x="134600" y="196779"/>
                  </a:lnTo>
                  <a:lnTo>
                    <a:pt x="136429" y="197998"/>
                  </a:lnTo>
                  <a:lnTo>
                    <a:pt x="140696" y="199217"/>
                  </a:lnTo>
                  <a:lnTo>
                    <a:pt x="143134" y="201046"/>
                  </a:lnTo>
                  <a:lnTo>
                    <a:pt x="143744" y="204094"/>
                  </a:lnTo>
                  <a:lnTo>
                    <a:pt x="145573" y="204704"/>
                  </a:lnTo>
                  <a:lnTo>
                    <a:pt x="147401" y="205313"/>
                  </a:lnTo>
                  <a:lnTo>
                    <a:pt x="149840" y="204094"/>
                  </a:lnTo>
                  <a:close/>
                  <a:moveTo>
                    <a:pt x="344912" y="163860"/>
                  </a:moveTo>
                  <a:lnTo>
                    <a:pt x="344912" y="163251"/>
                  </a:lnTo>
                  <a:lnTo>
                    <a:pt x="346130" y="161422"/>
                  </a:lnTo>
                  <a:lnTo>
                    <a:pt x="344912" y="160812"/>
                  </a:lnTo>
                  <a:lnTo>
                    <a:pt x="341864" y="160203"/>
                  </a:lnTo>
                  <a:lnTo>
                    <a:pt x="337597" y="160812"/>
                  </a:lnTo>
                  <a:lnTo>
                    <a:pt x="335768" y="162032"/>
                  </a:lnTo>
                  <a:lnTo>
                    <a:pt x="334549" y="163860"/>
                  </a:lnTo>
                  <a:lnTo>
                    <a:pt x="333329" y="163860"/>
                  </a:lnTo>
                  <a:lnTo>
                    <a:pt x="333329" y="165080"/>
                  </a:lnTo>
                  <a:lnTo>
                    <a:pt x="333938" y="167518"/>
                  </a:lnTo>
                  <a:lnTo>
                    <a:pt x="335158" y="166908"/>
                  </a:lnTo>
                  <a:lnTo>
                    <a:pt x="336377" y="167518"/>
                  </a:lnTo>
                  <a:lnTo>
                    <a:pt x="339425" y="164470"/>
                  </a:lnTo>
                  <a:lnTo>
                    <a:pt x="341254" y="164470"/>
                  </a:lnTo>
                  <a:lnTo>
                    <a:pt x="341864" y="164470"/>
                  </a:lnTo>
                  <a:lnTo>
                    <a:pt x="344912" y="163860"/>
                  </a:lnTo>
                  <a:close/>
                  <a:moveTo>
                    <a:pt x="196169" y="149840"/>
                  </a:moveTo>
                  <a:lnTo>
                    <a:pt x="195560" y="148620"/>
                  </a:lnTo>
                  <a:lnTo>
                    <a:pt x="194341" y="148011"/>
                  </a:lnTo>
                  <a:lnTo>
                    <a:pt x="188854" y="143744"/>
                  </a:lnTo>
                  <a:lnTo>
                    <a:pt x="185806" y="142524"/>
                  </a:lnTo>
                  <a:lnTo>
                    <a:pt x="182758" y="142524"/>
                  </a:lnTo>
                  <a:lnTo>
                    <a:pt x="182149" y="145572"/>
                  </a:lnTo>
                  <a:lnTo>
                    <a:pt x="182149" y="147401"/>
                  </a:lnTo>
                  <a:lnTo>
                    <a:pt x="185806" y="147401"/>
                  </a:lnTo>
                  <a:lnTo>
                    <a:pt x="188245" y="148620"/>
                  </a:lnTo>
                  <a:lnTo>
                    <a:pt x="188245" y="152278"/>
                  </a:lnTo>
                  <a:lnTo>
                    <a:pt x="189464" y="153497"/>
                  </a:lnTo>
                  <a:lnTo>
                    <a:pt x="189464" y="156545"/>
                  </a:lnTo>
                  <a:lnTo>
                    <a:pt x="196778" y="162032"/>
                  </a:lnTo>
                  <a:lnTo>
                    <a:pt x="201046" y="164470"/>
                  </a:lnTo>
                  <a:lnTo>
                    <a:pt x="205313" y="165080"/>
                  </a:lnTo>
                  <a:lnTo>
                    <a:pt x="207752" y="166299"/>
                  </a:lnTo>
                  <a:lnTo>
                    <a:pt x="210800" y="165689"/>
                  </a:lnTo>
                  <a:lnTo>
                    <a:pt x="213848" y="166908"/>
                  </a:lnTo>
                  <a:lnTo>
                    <a:pt x="216286" y="166299"/>
                  </a:lnTo>
                  <a:lnTo>
                    <a:pt x="213848" y="164470"/>
                  </a:lnTo>
                  <a:lnTo>
                    <a:pt x="213848" y="162032"/>
                  </a:lnTo>
                  <a:lnTo>
                    <a:pt x="210800" y="154107"/>
                  </a:lnTo>
                  <a:lnTo>
                    <a:pt x="208970" y="152278"/>
                  </a:lnTo>
                  <a:lnTo>
                    <a:pt x="205922" y="152888"/>
                  </a:lnTo>
                  <a:lnTo>
                    <a:pt x="202874" y="151668"/>
                  </a:lnTo>
                  <a:lnTo>
                    <a:pt x="200437" y="151668"/>
                  </a:lnTo>
                  <a:lnTo>
                    <a:pt x="196169" y="149840"/>
                  </a:lnTo>
                  <a:close/>
                  <a:moveTo>
                    <a:pt x="193730" y="119969"/>
                  </a:moveTo>
                  <a:lnTo>
                    <a:pt x="190073" y="110216"/>
                  </a:lnTo>
                  <a:lnTo>
                    <a:pt x="188854" y="109606"/>
                  </a:lnTo>
                  <a:lnTo>
                    <a:pt x="189464" y="113264"/>
                  </a:lnTo>
                  <a:lnTo>
                    <a:pt x="190073" y="115702"/>
                  </a:lnTo>
                  <a:lnTo>
                    <a:pt x="189464" y="118750"/>
                  </a:lnTo>
                  <a:lnTo>
                    <a:pt x="188854" y="122408"/>
                  </a:lnTo>
                  <a:lnTo>
                    <a:pt x="190073" y="123627"/>
                  </a:lnTo>
                  <a:lnTo>
                    <a:pt x="191293" y="122408"/>
                  </a:lnTo>
                  <a:lnTo>
                    <a:pt x="193730" y="125456"/>
                  </a:lnTo>
                  <a:lnTo>
                    <a:pt x="193730" y="124236"/>
                  </a:lnTo>
                  <a:lnTo>
                    <a:pt x="193730" y="119969"/>
                  </a:lnTo>
                  <a:close/>
                  <a:moveTo>
                    <a:pt x="133990" y="106558"/>
                  </a:moveTo>
                  <a:lnTo>
                    <a:pt x="132161" y="105948"/>
                  </a:lnTo>
                  <a:lnTo>
                    <a:pt x="129722" y="107777"/>
                  </a:lnTo>
                  <a:lnTo>
                    <a:pt x="129113" y="109606"/>
                  </a:lnTo>
                  <a:lnTo>
                    <a:pt x="128504" y="113873"/>
                  </a:lnTo>
                  <a:lnTo>
                    <a:pt x="128504" y="116312"/>
                  </a:lnTo>
                  <a:lnTo>
                    <a:pt x="130333" y="120579"/>
                  </a:lnTo>
                  <a:lnTo>
                    <a:pt x="132161" y="123627"/>
                  </a:lnTo>
                  <a:lnTo>
                    <a:pt x="133990" y="125456"/>
                  </a:lnTo>
                  <a:lnTo>
                    <a:pt x="135209" y="126675"/>
                  </a:lnTo>
                  <a:lnTo>
                    <a:pt x="140696" y="127284"/>
                  </a:lnTo>
                  <a:lnTo>
                    <a:pt x="151058" y="127894"/>
                  </a:lnTo>
                  <a:lnTo>
                    <a:pt x="156545" y="130332"/>
                  </a:lnTo>
                  <a:lnTo>
                    <a:pt x="162032" y="131552"/>
                  </a:lnTo>
                  <a:lnTo>
                    <a:pt x="164470" y="130942"/>
                  </a:lnTo>
                  <a:lnTo>
                    <a:pt x="167518" y="129723"/>
                  </a:lnTo>
                  <a:lnTo>
                    <a:pt x="168128" y="129113"/>
                  </a:lnTo>
                  <a:lnTo>
                    <a:pt x="167518" y="125456"/>
                  </a:lnTo>
                  <a:lnTo>
                    <a:pt x="166298" y="123627"/>
                  </a:lnTo>
                  <a:lnTo>
                    <a:pt x="163861" y="122408"/>
                  </a:lnTo>
                  <a:lnTo>
                    <a:pt x="162641" y="118750"/>
                  </a:lnTo>
                  <a:lnTo>
                    <a:pt x="159593" y="116312"/>
                  </a:lnTo>
                  <a:lnTo>
                    <a:pt x="154106" y="112044"/>
                  </a:lnTo>
                  <a:lnTo>
                    <a:pt x="144353" y="112044"/>
                  </a:lnTo>
                  <a:lnTo>
                    <a:pt x="140696" y="112654"/>
                  </a:lnTo>
                  <a:lnTo>
                    <a:pt x="133990" y="106558"/>
                  </a:lnTo>
                  <a:close/>
                  <a:moveTo>
                    <a:pt x="149840" y="95585"/>
                  </a:moveTo>
                  <a:lnTo>
                    <a:pt x="146792" y="96804"/>
                  </a:lnTo>
                  <a:lnTo>
                    <a:pt x="146792" y="98633"/>
                  </a:lnTo>
                  <a:lnTo>
                    <a:pt x="149230" y="99243"/>
                  </a:lnTo>
                  <a:lnTo>
                    <a:pt x="151669" y="100462"/>
                  </a:lnTo>
                  <a:lnTo>
                    <a:pt x="152278" y="102291"/>
                  </a:lnTo>
                  <a:lnTo>
                    <a:pt x="152278" y="102291"/>
                  </a:lnTo>
                  <a:lnTo>
                    <a:pt x="153497" y="101681"/>
                  </a:lnTo>
                  <a:lnTo>
                    <a:pt x="155936" y="102900"/>
                  </a:lnTo>
                  <a:lnTo>
                    <a:pt x="157154" y="101072"/>
                  </a:lnTo>
                  <a:lnTo>
                    <a:pt x="154717" y="98024"/>
                  </a:lnTo>
                  <a:lnTo>
                    <a:pt x="152278" y="96195"/>
                  </a:lnTo>
                  <a:lnTo>
                    <a:pt x="151669" y="96195"/>
                  </a:lnTo>
                  <a:lnTo>
                    <a:pt x="149840" y="95585"/>
                  </a:lnTo>
                  <a:close/>
                  <a:moveTo>
                    <a:pt x="115702" y="100462"/>
                  </a:moveTo>
                  <a:lnTo>
                    <a:pt x="117530" y="99243"/>
                  </a:lnTo>
                  <a:lnTo>
                    <a:pt x="117530" y="96804"/>
                  </a:lnTo>
                  <a:lnTo>
                    <a:pt x="115702" y="96804"/>
                  </a:lnTo>
                  <a:lnTo>
                    <a:pt x="115093" y="95585"/>
                  </a:lnTo>
                  <a:lnTo>
                    <a:pt x="113873" y="95585"/>
                  </a:lnTo>
                  <a:lnTo>
                    <a:pt x="112045" y="96804"/>
                  </a:lnTo>
                  <a:lnTo>
                    <a:pt x="110825" y="98633"/>
                  </a:lnTo>
                  <a:lnTo>
                    <a:pt x="111434" y="99852"/>
                  </a:lnTo>
                  <a:lnTo>
                    <a:pt x="113873" y="99852"/>
                  </a:lnTo>
                  <a:lnTo>
                    <a:pt x="115093" y="100462"/>
                  </a:lnTo>
                  <a:lnTo>
                    <a:pt x="115702" y="100462"/>
                  </a:lnTo>
                  <a:close/>
                  <a:moveTo>
                    <a:pt x="64496" y="86441"/>
                  </a:moveTo>
                  <a:lnTo>
                    <a:pt x="63886" y="85222"/>
                  </a:lnTo>
                  <a:lnTo>
                    <a:pt x="62057" y="84003"/>
                  </a:lnTo>
                  <a:lnTo>
                    <a:pt x="60838" y="84003"/>
                  </a:lnTo>
                  <a:lnTo>
                    <a:pt x="57790" y="84612"/>
                  </a:lnTo>
                  <a:lnTo>
                    <a:pt x="58400" y="85222"/>
                  </a:lnTo>
                  <a:lnTo>
                    <a:pt x="62057" y="87051"/>
                  </a:lnTo>
                  <a:lnTo>
                    <a:pt x="63886" y="87660"/>
                  </a:lnTo>
                  <a:lnTo>
                    <a:pt x="64496" y="86441"/>
                  </a:lnTo>
                  <a:close/>
                  <a:moveTo>
                    <a:pt x="83393" y="88880"/>
                  </a:moveTo>
                  <a:lnTo>
                    <a:pt x="85222" y="87660"/>
                  </a:lnTo>
                  <a:lnTo>
                    <a:pt x="84613" y="86441"/>
                  </a:lnTo>
                  <a:lnTo>
                    <a:pt x="84002" y="83393"/>
                  </a:lnTo>
                  <a:lnTo>
                    <a:pt x="81565" y="87660"/>
                  </a:lnTo>
                  <a:lnTo>
                    <a:pt x="82174" y="88880"/>
                  </a:lnTo>
                  <a:lnTo>
                    <a:pt x="83393" y="88880"/>
                  </a:lnTo>
                  <a:close/>
                  <a:moveTo>
                    <a:pt x="80345" y="83393"/>
                  </a:moveTo>
                  <a:lnTo>
                    <a:pt x="80345" y="82174"/>
                  </a:lnTo>
                  <a:lnTo>
                    <a:pt x="80345" y="80955"/>
                  </a:lnTo>
                  <a:lnTo>
                    <a:pt x="79126" y="80345"/>
                  </a:lnTo>
                  <a:lnTo>
                    <a:pt x="81565" y="78516"/>
                  </a:lnTo>
                  <a:lnTo>
                    <a:pt x="80954" y="77907"/>
                  </a:lnTo>
                  <a:lnTo>
                    <a:pt x="77297" y="76688"/>
                  </a:lnTo>
                  <a:lnTo>
                    <a:pt x="76078" y="77907"/>
                  </a:lnTo>
                  <a:lnTo>
                    <a:pt x="74858" y="78516"/>
                  </a:lnTo>
                  <a:lnTo>
                    <a:pt x="74249" y="79126"/>
                  </a:lnTo>
                  <a:lnTo>
                    <a:pt x="73640" y="79736"/>
                  </a:lnTo>
                  <a:lnTo>
                    <a:pt x="73030" y="82784"/>
                  </a:lnTo>
                  <a:lnTo>
                    <a:pt x="74249" y="85222"/>
                  </a:lnTo>
                  <a:lnTo>
                    <a:pt x="76688" y="86441"/>
                  </a:lnTo>
                  <a:lnTo>
                    <a:pt x="80345" y="83393"/>
                  </a:lnTo>
                  <a:close/>
                  <a:moveTo>
                    <a:pt x="55961" y="84612"/>
                  </a:moveTo>
                  <a:lnTo>
                    <a:pt x="54133" y="82174"/>
                  </a:lnTo>
                  <a:lnTo>
                    <a:pt x="54742" y="79126"/>
                  </a:lnTo>
                  <a:lnTo>
                    <a:pt x="55961" y="78516"/>
                  </a:lnTo>
                  <a:lnTo>
                    <a:pt x="57181" y="75468"/>
                  </a:lnTo>
                  <a:lnTo>
                    <a:pt x="56570" y="73030"/>
                  </a:lnTo>
                  <a:lnTo>
                    <a:pt x="55352" y="73640"/>
                  </a:lnTo>
                  <a:lnTo>
                    <a:pt x="51085" y="77297"/>
                  </a:lnTo>
                  <a:lnTo>
                    <a:pt x="50474" y="79126"/>
                  </a:lnTo>
                  <a:lnTo>
                    <a:pt x="54133" y="84003"/>
                  </a:lnTo>
                  <a:lnTo>
                    <a:pt x="55961" y="85222"/>
                  </a:lnTo>
                  <a:lnTo>
                    <a:pt x="55961" y="84612"/>
                  </a:lnTo>
                  <a:close/>
                  <a:moveTo>
                    <a:pt x="135209" y="76688"/>
                  </a:moveTo>
                  <a:lnTo>
                    <a:pt x="133990" y="74249"/>
                  </a:lnTo>
                  <a:lnTo>
                    <a:pt x="133990" y="73030"/>
                  </a:lnTo>
                  <a:lnTo>
                    <a:pt x="132161" y="71811"/>
                  </a:lnTo>
                  <a:lnTo>
                    <a:pt x="130942" y="72420"/>
                  </a:lnTo>
                  <a:lnTo>
                    <a:pt x="130333" y="74249"/>
                  </a:lnTo>
                  <a:lnTo>
                    <a:pt x="130942" y="75468"/>
                  </a:lnTo>
                  <a:lnTo>
                    <a:pt x="133381" y="77297"/>
                  </a:lnTo>
                  <a:lnTo>
                    <a:pt x="135209" y="76688"/>
                  </a:lnTo>
                  <a:close/>
                  <a:moveTo>
                    <a:pt x="171785" y="69372"/>
                  </a:moveTo>
                  <a:lnTo>
                    <a:pt x="170566" y="69372"/>
                  </a:lnTo>
                  <a:lnTo>
                    <a:pt x="169957" y="69982"/>
                  </a:lnTo>
                  <a:lnTo>
                    <a:pt x="168737" y="69982"/>
                  </a:lnTo>
                  <a:lnTo>
                    <a:pt x="166909" y="69982"/>
                  </a:lnTo>
                  <a:lnTo>
                    <a:pt x="166298" y="71201"/>
                  </a:lnTo>
                  <a:lnTo>
                    <a:pt x="169957" y="77907"/>
                  </a:lnTo>
                  <a:lnTo>
                    <a:pt x="168128" y="80955"/>
                  </a:lnTo>
                  <a:lnTo>
                    <a:pt x="170566" y="94366"/>
                  </a:lnTo>
                  <a:lnTo>
                    <a:pt x="173005" y="101681"/>
                  </a:lnTo>
                  <a:lnTo>
                    <a:pt x="177881" y="106558"/>
                  </a:lnTo>
                  <a:lnTo>
                    <a:pt x="177881" y="107777"/>
                  </a:lnTo>
                  <a:lnTo>
                    <a:pt x="182758" y="110825"/>
                  </a:lnTo>
                  <a:lnTo>
                    <a:pt x="186416" y="118750"/>
                  </a:lnTo>
                  <a:lnTo>
                    <a:pt x="187634" y="119360"/>
                  </a:lnTo>
                  <a:lnTo>
                    <a:pt x="188245" y="118140"/>
                  </a:lnTo>
                  <a:lnTo>
                    <a:pt x="188245" y="114483"/>
                  </a:lnTo>
                  <a:lnTo>
                    <a:pt x="185197" y="107777"/>
                  </a:lnTo>
                  <a:lnTo>
                    <a:pt x="185806" y="102900"/>
                  </a:lnTo>
                  <a:lnTo>
                    <a:pt x="184586" y="101072"/>
                  </a:lnTo>
                  <a:lnTo>
                    <a:pt x="184586" y="99243"/>
                  </a:lnTo>
                  <a:lnTo>
                    <a:pt x="183368" y="94366"/>
                  </a:lnTo>
                  <a:lnTo>
                    <a:pt x="179710" y="90099"/>
                  </a:lnTo>
                  <a:lnTo>
                    <a:pt x="177881" y="89489"/>
                  </a:lnTo>
                  <a:lnTo>
                    <a:pt x="176662" y="87660"/>
                  </a:lnTo>
                  <a:lnTo>
                    <a:pt x="177881" y="84003"/>
                  </a:lnTo>
                  <a:lnTo>
                    <a:pt x="179101" y="82784"/>
                  </a:lnTo>
                  <a:lnTo>
                    <a:pt x="179710" y="80955"/>
                  </a:lnTo>
                  <a:lnTo>
                    <a:pt x="171785" y="69372"/>
                  </a:lnTo>
                  <a:close/>
                  <a:moveTo>
                    <a:pt x="70592" y="66324"/>
                  </a:moveTo>
                  <a:lnTo>
                    <a:pt x="66934" y="65105"/>
                  </a:lnTo>
                  <a:lnTo>
                    <a:pt x="65714" y="63276"/>
                  </a:lnTo>
                  <a:lnTo>
                    <a:pt x="65714" y="57180"/>
                  </a:lnTo>
                  <a:lnTo>
                    <a:pt x="62057" y="55352"/>
                  </a:lnTo>
                  <a:lnTo>
                    <a:pt x="60229" y="56571"/>
                  </a:lnTo>
                  <a:lnTo>
                    <a:pt x="56570" y="60838"/>
                  </a:lnTo>
                  <a:lnTo>
                    <a:pt x="55352" y="63276"/>
                  </a:lnTo>
                  <a:lnTo>
                    <a:pt x="52304" y="65105"/>
                  </a:lnTo>
                  <a:lnTo>
                    <a:pt x="51694" y="66934"/>
                  </a:lnTo>
                  <a:lnTo>
                    <a:pt x="51694" y="69372"/>
                  </a:lnTo>
                  <a:lnTo>
                    <a:pt x="54133" y="69982"/>
                  </a:lnTo>
                  <a:lnTo>
                    <a:pt x="55961" y="67544"/>
                  </a:lnTo>
                  <a:lnTo>
                    <a:pt x="61448" y="66934"/>
                  </a:lnTo>
                  <a:lnTo>
                    <a:pt x="63277" y="67544"/>
                  </a:lnTo>
                  <a:lnTo>
                    <a:pt x="63277" y="69982"/>
                  </a:lnTo>
                  <a:lnTo>
                    <a:pt x="63886" y="74249"/>
                  </a:lnTo>
                  <a:lnTo>
                    <a:pt x="65714" y="76078"/>
                  </a:lnTo>
                  <a:lnTo>
                    <a:pt x="68762" y="77297"/>
                  </a:lnTo>
                  <a:lnTo>
                    <a:pt x="71201" y="80955"/>
                  </a:lnTo>
                  <a:lnTo>
                    <a:pt x="71810" y="79126"/>
                  </a:lnTo>
                  <a:lnTo>
                    <a:pt x="73030" y="79126"/>
                  </a:lnTo>
                  <a:lnTo>
                    <a:pt x="74249" y="76688"/>
                  </a:lnTo>
                  <a:lnTo>
                    <a:pt x="72421" y="69372"/>
                  </a:lnTo>
                  <a:lnTo>
                    <a:pt x="70592" y="66324"/>
                  </a:lnTo>
                  <a:close/>
                  <a:moveTo>
                    <a:pt x="30968" y="63886"/>
                  </a:moveTo>
                  <a:lnTo>
                    <a:pt x="31577" y="60838"/>
                  </a:lnTo>
                  <a:lnTo>
                    <a:pt x="30968" y="55352"/>
                  </a:lnTo>
                  <a:lnTo>
                    <a:pt x="29749" y="55961"/>
                  </a:lnTo>
                  <a:lnTo>
                    <a:pt x="29749" y="57180"/>
                  </a:lnTo>
                  <a:lnTo>
                    <a:pt x="29138" y="59619"/>
                  </a:lnTo>
                  <a:lnTo>
                    <a:pt x="30358" y="64496"/>
                  </a:lnTo>
                  <a:lnTo>
                    <a:pt x="30968" y="63886"/>
                  </a:lnTo>
                  <a:close/>
                  <a:moveTo>
                    <a:pt x="50474" y="61448"/>
                  </a:moveTo>
                  <a:lnTo>
                    <a:pt x="51694" y="60228"/>
                  </a:lnTo>
                  <a:lnTo>
                    <a:pt x="51694" y="57790"/>
                  </a:lnTo>
                  <a:lnTo>
                    <a:pt x="51694" y="54742"/>
                  </a:lnTo>
                  <a:lnTo>
                    <a:pt x="50474" y="52304"/>
                  </a:lnTo>
                  <a:lnTo>
                    <a:pt x="49256" y="51084"/>
                  </a:lnTo>
                  <a:lnTo>
                    <a:pt x="46208" y="51694"/>
                  </a:lnTo>
                  <a:lnTo>
                    <a:pt x="43769" y="54742"/>
                  </a:lnTo>
                  <a:lnTo>
                    <a:pt x="43769" y="57790"/>
                  </a:lnTo>
                  <a:lnTo>
                    <a:pt x="46208" y="61448"/>
                  </a:lnTo>
                  <a:lnTo>
                    <a:pt x="49865" y="61448"/>
                  </a:lnTo>
                  <a:lnTo>
                    <a:pt x="50474" y="61448"/>
                  </a:lnTo>
                  <a:close/>
                  <a:moveTo>
                    <a:pt x="34625" y="54132"/>
                  </a:moveTo>
                  <a:lnTo>
                    <a:pt x="35845" y="52304"/>
                  </a:lnTo>
                  <a:lnTo>
                    <a:pt x="38893" y="48036"/>
                  </a:lnTo>
                  <a:lnTo>
                    <a:pt x="39502" y="46208"/>
                  </a:lnTo>
                  <a:lnTo>
                    <a:pt x="36454" y="44988"/>
                  </a:lnTo>
                  <a:lnTo>
                    <a:pt x="34016" y="41940"/>
                  </a:lnTo>
                  <a:lnTo>
                    <a:pt x="31577" y="40721"/>
                  </a:lnTo>
                  <a:lnTo>
                    <a:pt x="29749" y="43160"/>
                  </a:lnTo>
                  <a:lnTo>
                    <a:pt x="29749" y="45598"/>
                  </a:lnTo>
                  <a:lnTo>
                    <a:pt x="32797" y="49256"/>
                  </a:lnTo>
                  <a:lnTo>
                    <a:pt x="32186" y="51694"/>
                  </a:lnTo>
                  <a:lnTo>
                    <a:pt x="33406" y="52304"/>
                  </a:lnTo>
                  <a:lnTo>
                    <a:pt x="34016" y="54742"/>
                  </a:lnTo>
                  <a:lnTo>
                    <a:pt x="34625" y="54132"/>
                  </a:lnTo>
                  <a:close/>
                  <a:moveTo>
                    <a:pt x="141305" y="77907"/>
                  </a:moveTo>
                  <a:lnTo>
                    <a:pt x="140696" y="74859"/>
                  </a:lnTo>
                  <a:lnTo>
                    <a:pt x="138866" y="72420"/>
                  </a:lnTo>
                  <a:lnTo>
                    <a:pt x="141305" y="69372"/>
                  </a:lnTo>
                  <a:lnTo>
                    <a:pt x="127894" y="57790"/>
                  </a:lnTo>
                  <a:lnTo>
                    <a:pt x="126065" y="56571"/>
                  </a:lnTo>
                  <a:lnTo>
                    <a:pt x="123626" y="55961"/>
                  </a:lnTo>
                  <a:lnTo>
                    <a:pt x="120578" y="53523"/>
                  </a:lnTo>
                  <a:lnTo>
                    <a:pt x="117530" y="52913"/>
                  </a:lnTo>
                  <a:lnTo>
                    <a:pt x="114482" y="50475"/>
                  </a:lnTo>
                  <a:lnTo>
                    <a:pt x="113264" y="48646"/>
                  </a:lnTo>
                  <a:lnTo>
                    <a:pt x="109606" y="46208"/>
                  </a:lnTo>
                  <a:lnTo>
                    <a:pt x="105949" y="41331"/>
                  </a:lnTo>
                  <a:lnTo>
                    <a:pt x="96805" y="39502"/>
                  </a:lnTo>
                  <a:lnTo>
                    <a:pt x="97414" y="40721"/>
                  </a:lnTo>
                  <a:lnTo>
                    <a:pt x="99853" y="43160"/>
                  </a:lnTo>
                  <a:lnTo>
                    <a:pt x="100462" y="47427"/>
                  </a:lnTo>
                  <a:lnTo>
                    <a:pt x="103510" y="49865"/>
                  </a:lnTo>
                  <a:lnTo>
                    <a:pt x="106558" y="53523"/>
                  </a:lnTo>
                  <a:lnTo>
                    <a:pt x="107777" y="54132"/>
                  </a:lnTo>
                  <a:lnTo>
                    <a:pt x="108997" y="55352"/>
                  </a:lnTo>
                  <a:lnTo>
                    <a:pt x="111434" y="58400"/>
                  </a:lnTo>
                  <a:lnTo>
                    <a:pt x="116312" y="60838"/>
                  </a:lnTo>
                  <a:lnTo>
                    <a:pt x="121189" y="64496"/>
                  </a:lnTo>
                  <a:lnTo>
                    <a:pt x="123017" y="65105"/>
                  </a:lnTo>
                  <a:lnTo>
                    <a:pt x="124846" y="66934"/>
                  </a:lnTo>
                  <a:lnTo>
                    <a:pt x="133990" y="71201"/>
                  </a:lnTo>
                  <a:lnTo>
                    <a:pt x="137038" y="75468"/>
                  </a:lnTo>
                  <a:lnTo>
                    <a:pt x="141305" y="78516"/>
                  </a:lnTo>
                  <a:lnTo>
                    <a:pt x="141305" y="77907"/>
                  </a:lnTo>
                  <a:close/>
                  <a:moveTo>
                    <a:pt x="8413" y="21824"/>
                  </a:moveTo>
                  <a:lnTo>
                    <a:pt x="9632" y="19995"/>
                  </a:lnTo>
                  <a:lnTo>
                    <a:pt x="5365" y="16947"/>
                  </a:lnTo>
                  <a:lnTo>
                    <a:pt x="4145" y="18776"/>
                  </a:lnTo>
                  <a:lnTo>
                    <a:pt x="2926" y="21824"/>
                  </a:lnTo>
                  <a:lnTo>
                    <a:pt x="5365" y="23043"/>
                  </a:lnTo>
                  <a:lnTo>
                    <a:pt x="8413" y="21824"/>
                  </a:lnTo>
                  <a:close/>
                  <a:moveTo>
                    <a:pt x="63886" y="30968"/>
                  </a:moveTo>
                  <a:lnTo>
                    <a:pt x="63277" y="30358"/>
                  </a:lnTo>
                  <a:lnTo>
                    <a:pt x="61448" y="30358"/>
                  </a:lnTo>
                  <a:lnTo>
                    <a:pt x="59009" y="29139"/>
                  </a:lnTo>
                  <a:lnTo>
                    <a:pt x="54742" y="24262"/>
                  </a:lnTo>
                  <a:lnTo>
                    <a:pt x="53522" y="22433"/>
                  </a:lnTo>
                  <a:lnTo>
                    <a:pt x="52304" y="16337"/>
                  </a:lnTo>
                  <a:lnTo>
                    <a:pt x="49865" y="13899"/>
                  </a:lnTo>
                  <a:lnTo>
                    <a:pt x="41330" y="9022"/>
                  </a:lnTo>
                  <a:lnTo>
                    <a:pt x="36454" y="4145"/>
                  </a:lnTo>
                  <a:lnTo>
                    <a:pt x="32186" y="2926"/>
                  </a:lnTo>
                  <a:lnTo>
                    <a:pt x="30968" y="4145"/>
                  </a:lnTo>
                  <a:lnTo>
                    <a:pt x="30968" y="7193"/>
                  </a:lnTo>
                  <a:lnTo>
                    <a:pt x="32186" y="9022"/>
                  </a:lnTo>
                  <a:lnTo>
                    <a:pt x="38282" y="14508"/>
                  </a:lnTo>
                  <a:lnTo>
                    <a:pt x="44989" y="24872"/>
                  </a:lnTo>
                  <a:lnTo>
                    <a:pt x="51085" y="30968"/>
                  </a:lnTo>
                  <a:lnTo>
                    <a:pt x="55961" y="31577"/>
                  </a:lnTo>
                  <a:lnTo>
                    <a:pt x="58400" y="31577"/>
                  </a:lnTo>
                  <a:lnTo>
                    <a:pt x="58400" y="32187"/>
                  </a:lnTo>
                  <a:lnTo>
                    <a:pt x="59009" y="33406"/>
                  </a:lnTo>
                  <a:lnTo>
                    <a:pt x="62057" y="34625"/>
                  </a:lnTo>
                  <a:lnTo>
                    <a:pt x="65105" y="32187"/>
                  </a:lnTo>
                  <a:lnTo>
                    <a:pt x="6388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6" name="자유형: 도형 225">
              <a:extLst>
                <a:ext uri="{FF2B5EF4-FFF2-40B4-BE49-F238E27FC236}">
                  <a16:creationId xmlns:a16="http://schemas.microsoft.com/office/drawing/2014/main" id="{AEEF4916-4A06-4F55-8DB9-E81157CD9050}"/>
                </a:ext>
              </a:extLst>
            </p:cNvPr>
            <p:cNvSpPr/>
            <p:nvPr/>
          </p:nvSpPr>
          <p:spPr>
            <a:xfrm>
              <a:off x="6549154" y="3976963"/>
              <a:ext cx="34234" cy="62762"/>
            </a:xfrm>
            <a:custGeom>
              <a:avLst/>
              <a:gdLst>
                <a:gd name="connsiteX0" fmla="*/ 9022 w 36576"/>
                <a:gd name="connsiteY0" fmla="*/ 63886 h 67056"/>
                <a:gd name="connsiteX1" fmla="*/ 12070 w 36576"/>
                <a:gd name="connsiteY1" fmla="*/ 59009 h 67056"/>
                <a:gd name="connsiteX2" fmla="*/ 12070 w 36576"/>
                <a:gd name="connsiteY2" fmla="*/ 55961 h 67056"/>
                <a:gd name="connsiteX3" fmla="*/ 10241 w 36576"/>
                <a:gd name="connsiteY3" fmla="*/ 52913 h 67056"/>
                <a:gd name="connsiteX4" fmla="*/ 7803 w 36576"/>
                <a:gd name="connsiteY4" fmla="*/ 52913 h 67056"/>
                <a:gd name="connsiteX5" fmla="*/ 4755 w 36576"/>
                <a:gd name="connsiteY5" fmla="*/ 55352 h 67056"/>
                <a:gd name="connsiteX6" fmla="*/ 2926 w 36576"/>
                <a:gd name="connsiteY6" fmla="*/ 57790 h 67056"/>
                <a:gd name="connsiteX7" fmla="*/ 2926 w 36576"/>
                <a:gd name="connsiteY7" fmla="*/ 59619 h 67056"/>
                <a:gd name="connsiteX8" fmla="*/ 3536 w 36576"/>
                <a:gd name="connsiteY8" fmla="*/ 63886 h 67056"/>
                <a:gd name="connsiteX9" fmla="*/ 4145 w 36576"/>
                <a:gd name="connsiteY9" fmla="*/ 65715 h 67056"/>
                <a:gd name="connsiteX10" fmla="*/ 5974 w 36576"/>
                <a:gd name="connsiteY10" fmla="*/ 66934 h 67056"/>
                <a:gd name="connsiteX11" fmla="*/ 9022 w 36576"/>
                <a:gd name="connsiteY11" fmla="*/ 63886 h 67056"/>
                <a:gd name="connsiteX12" fmla="*/ 35235 w 36576"/>
                <a:gd name="connsiteY12" fmla="*/ 7803 h 67056"/>
                <a:gd name="connsiteX13" fmla="*/ 36454 w 36576"/>
                <a:gd name="connsiteY13" fmla="*/ 5364 h 67056"/>
                <a:gd name="connsiteX14" fmla="*/ 36454 w 36576"/>
                <a:gd name="connsiteY14" fmla="*/ 4145 h 67056"/>
                <a:gd name="connsiteX15" fmla="*/ 35845 w 36576"/>
                <a:gd name="connsiteY15" fmla="*/ 3536 h 67056"/>
                <a:gd name="connsiteX16" fmla="*/ 35235 w 36576"/>
                <a:gd name="connsiteY16" fmla="*/ 2926 h 67056"/>
                <a:gd name="connsiteX17" fmla="*/ 34016 w 36576"/>
                <a:gd name="connsiteY17" fmla="*/ 3536 h 67056"/>
                <a:gd name="connsiteX18" fmla="*/ 32187 w 36576"/>
                <a:gd name="connsiteY18" fmla="*/ 6584 h 67056"/>
                <a:gd name="connsiteX19" fmla="*/ 32797 w 36576"/>
                <a:gd name="connsiteY19" fmla="*/ 7803 h 67056"/>
                <a:gd name="connsiteX20" fmla="*/ 34016 w 36576"/>
                <a:gd name="connsiteY20" fmla="*/ 9022 h 67056"/>
                <a:gd name="connsiteX21" fmla="*/ 35235 w 36576"/>
                <a:gd name="connsiteY21" fmla="*/ 7803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576" h="67056">
                  <a:moveTo>
                    <a:pt x="9022" y="63886"/>
                  </a:moveTo>
                  <a:lnTo>
                    <a:pt x="12070" y="59009"/>
                  </a:lnTo>
                  <a:lnTo>
                    <a:pt x="12070" y="55961"/>
                  </a:lnTo>
                  <a:lnTo>
                    <a:pt x="10241" y="52913"/>
                  </a:lnTo>
                  <a:lnTo>
                    <a:pt x="7803" y="52913"/>
                  </a:lnTo>
                  <a:lnTo>
                    <a:pt x="4755" y="55352"/>
                  </a:lnTo>
                  <a:lnTo>
                    <a:pt x="2926" y="57790"/>
                  </a:lnTo>
                  <a:lnTo>
                    <a:pt x="2926" y="59619"/>
                  </a:lnTo>
                  <a:lnTo>
                    <a:pt x="3536" y="63886"/>
                  </a:lnTo>
                  <a:lnTo>
                    <a:pt x="4145" y="65715"/>
                  </a:lnTo>
                  <a:lnTo>
                    <a:pt x="5974" y="66934"/>
                  </a:lnTo>
                  <a:lnTo>
                    <a:pt x="9022" y="63886"/>
                  </a:lnTo>
                  <a:close/>
                  <a:moveTo>
                    <a:pt x="35235" y="7803"/>
                  </a:moveTo>
                  <a:lnTo>
                    <a:pt x="36454" y="5364"/>
                  </a:lnTo>
                  <a:lnTo>
                    <a:pt x="36454" y="4145"/>
                  </a:lnTo>
                  <a:lnTo>
                    <a:pt x="35845" y="3536"/>
                  </a:lnTo>
                  <a:lnTo>
                    <a:pt x="35235" y="2926"/>
                  </a:lnTo>
                  <a:lnTo>
                    <a:pt x="34016" y="3536"/>
                  </a:lnTo>
                  <a:lnTo>
                    <a:pt x="32187" y="6584"/>
                  </a:lnTo>
                  <a:lnTo>
                    <a:pt x="32797" y="7803"/>
                  </a:lnTo>
                  <a:lnTo>
                    <a:pt x="34016" y="9022"/>
                  </a:lnTo>
                  <a:lnTo>
                    <a:pt x="35235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7" name="자유형: 도형 226">
              <a:extLst>
                <a:ext uri="{FF2B5EF4-FFF2-40B4-BE49-F238E27FC236}">
                  <a16:creationId xmlns:a16="http://schemas.microsoft.com/office/drawing/2014/main" id="{F4C567C6-9801-435F-95C4-3024B9E09C24}"/>
                </a:ext>
              </a:extLst>
            </p:cNvPr>
            <p:cNvSpPr/>
            <p:nvPr/>
          </p:nvSpPr>
          <p:spPr>
            <a:xfrm>
              <a:off x="4346774" y="3382435"/>
              <a:ext cx="5706" cy="5706"/>
            </a:xfrm>
            <a:custGeom>
              <a:avLst/>
              <a:gdLst>
                <a:gd name="connsiteX0" fmla="*/ 2926 w 6096"/>
                <a:gd name="connsiteY0" fmla="*/ 2926 h 6096"/>
                <a:gd name="connsiteX1" fmla="*/ 2926 w 6096"/>
                <a:gd name="connsiteY1" fmla="*/ 2926 h 6096"/>
                <a:gd name="connsiteX2" fmla="*/ 4145 w 6096"/>
                <a:gd name="connsiteY2" fmla="*/ 4145 h 6096"/>
                <a:gd name="connsiteX3" fmla="*/ 5974 w 6096"/>
                <a:gd name="connsiteY3" fmla="*/ 4755 h 6096"/>
                <a:gd name="connsiteX4" fmla="*/ 6584 w 6096"/>
                <a:gd name="connsiteY4" fmla="*/ 4145 h 6096"/>
                <a:gd name="connsiteX5" fmla="*/ 6584 w 6096"/>
                <a:gd name="connsiteY5" fmla="*/ 2926 h 6096"/>
                <a:gd name="connsiteX6" fmla="*/ 2926 w 6096"/>
                <a:gd name="connsiteY6" fmla="*/ 2926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2926" y="2926"/>
                  </a:moveTo>
                  <a:lnTo>
                    <a:pt x="2926" y="2926"/>
                  </a:lnTo>
                  <a:lnTo>
                    <a:pt x="4145" y="4145"/>
                  </a:lnTo>
                  <a:lnTo>
                    <a:pt x="5974" y="4755"/>
                  </a:lnTo>
                  <a:lnTo>
                    <a:pt x="6584" y="4145"/>
                  </a:lnTo>
                  <a:lnTo>
                    <a:pt x="6584" y="2926"/>
                  </a:lnTo>
                  <a:lnTo>
                    <a:pt x="292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8" name="자유형: 도형 227">
              <a:extLst>
                <a:ext uri="{FF2B5EF4-FFF2-40B4-BE49-F238E27FC236}">
                  <a16:creationId xmlns:a16="http://schemas.microsoft.com/office/drawing/2014/main" id="{B6387D8C-6F30-4383-A7E8-310DB9D96738}"/>
                </a:ext>
              </a:extLst>
            </p:cNvPr>
            <p:cNvSpPr/>
            <p:nvPr/>
          </p:nvSpPr>
          <p:spPr>
            <a:xfrm>
              <a:off x="8115353" y="4204048"/>
              <a:ext cx="5706" cy="11411"/>
            </a:xfrm>
            <a:custGeom>
              <a:avLst/>
              <a:gdLst>
                <a:gd name="connsiteX0" fmla="*/ 8413 w 6096"/>
                <a:gd name="connsiteY0" fmla="*/ 7803 h 12192"/>
                <a:gd name="connsiteX1" fmla="*/ 5365 w 6096"/>
                <a:gd name="connsiteY1" fmla="*/ 2926 h 12192"/>
                <a:gd name="connsiteX2" fmla="*/ 2926 w 6096"/>
                <a:gd name="connsiteY2" fmla="*/ 4755 h 12192"/>
                <a:gd name="connsiteX3" fmla="*/ 4146 w 6096"/>
                <a:gd name="connsiteY3" fmla="*/ 6584 h 12192"/>
                <a:gd name="connsiteX4" fmla="*/ 5974 w 6096"/>
                <a:gd name="connsiteY4" fmla="*/ 7803 h 12192"/>
                <a:gd name="connsiteX5" fmla="*/ 6584 w 6096"/>
                <a:gd name="connsiteY5" fmla="*/ 10241 h 12192"/>
                <a:gd name="connsiteX6" fmla="*/ 8413 w 6096"/>
                <a:gd name="connsiteY6" fmla="*/ 11460 h 12192"/>
                <a:gd name="connsiteX7" fmla="*/ 8413 w 6096"/>
                <a:gd name="connsiteY7" fmla="*/ 780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12192">
                  <a:moveTo>
                    <a:pt x="8413" y="7803"/>
                  </a:moveTo>
                  <a:lnTo>
                    <a:pt x="5365" y="2926"/>
                  </a:lnTo>
                  <a:lnTo>
                    <a:pt x="2926" y="4755"/>
                  </a:lnTo>
                  <a:lnTo>
                    <a:pt x="4146" y="6584"/>
                  </a:lnTo>
                  <a:lnTo>
                    <a:pt x="5974" y="7803"/>
                  </a:lnTo>
                  <a:lnTo>
                    <a:pt x="6584" y="10241"/>
                  </a:lnTo>
                  <a:lnTo>
                    <a:pt x="8413" y="11460"/>
                  </a:lnTo>
                  <a:lnTo>
                    <a:pt x="8413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9" name="자유형: 도형 228">
              <a:extLst>
                <a:ext uri="{FF2B5EF4-FFF2-40B4-BE49-F238E27FC236}">
                  <a16:creationId xmlns:a16="http://schemas.microsoft.com/office/drawing/2014/main" id="{D5719990-C0A9-4C86-A208-F8766813A8BD}"/>
                </a:ext>
              </a:extLst>
            </p:cNvPr>
            <p:cNvSpPr/>
            <p:nvPr/>
          </p:nvSpPr>
          <p:spPr>
            <a:xfrm>
              <a:off x="4070051" y="3241505"/>
              <a:ext cx="22823" cy="11411"/>
            </a:xfrm>
            <a:custGeom>
              <a:avLst/>
              <a:gdLst>
                <a:gd name="connsiteX0" fmla="*/ 3536 w 24384"/>
                <a:gd name="connsiteY0" fmla="*/ 6584 h 12192"/>
                <a:gd name="connsiteX1" fmla="*/ 2926 w 24384"/>
                <a:gd name="connsiteY1" fmla="*/ 9022 h 12192"/>
                <a:gd name="connsiteX2" fmla="*/ 2926 w 24384"/>
                <a:gd name="connsiteY2" fmla="*/ 10241 h 12192"/>
                <a:gd name="connsiteX3" fmla="*/ 4145 w 24384"/>
                <a:gd name="connsiteY3" fmla="*/ 10851 h 12192"/>
                <a:gd name="connsiteX4" fmla="*/ 7803 w 24384"/>
                <a:gd name="connsiteY4" fmla="*/ 10241 h 12192"/>
                <a:gd name="connsiteX5" fmla="*/ 8413 w 24384"/>
                <a:gd name="connsiteY5" fmla="*/ 9632 h 12192"/>
                <a:gd name="connsiteX6" fmla="*/ 9632 w 24384"/>
                <a:gd name="connsiteY6" fmla="*/ 9022 h 12192"/>
                <a:gd name="connsiteX7" fmla="*/ 9632 w 24384"/>
                <a:gd name="connsiteY7" fmla="*/ 8412 h 12192"/>
                <a:gd name="connsiteX8" fmla="*/ 7193 w 24384"/>
                <a:gd name="connsiteY8" fmla="*/ 9022 h 12192"/>
                <a:gd name="connsiteX9" fmla="*/ 3536 w 24384"/>
                <a:gd name="connsiteY9" fmla="*/ 6584 h 12192"/>
                <a:gd name="connsiteX10" fmla="*/ 25481 w 24384"/>
                <a:gd name="connsiteY10" fmla="*/ 10241 h 12192"/>
                <a:gd name="connsiteX11" fmla="*/ 26701 w 24384"/>
                <a:gd name="connsiteY11" fmla="*/ 9022 h 12192"/>
                <a:gd name="connsiteX12" fmla="*/ 25481 w 24384"/>
                <a:gd name="connsiteY12" fmla="*/ 7803 h 12192"/>
                <a:gd name="connsiteX13" fmla="*/ 21214 w 24384"/>
                <a:gd name="connsiteY13" fmla="*/ 6584 h 12192"/>
                <a:gd name="connsiteX14" fmla="*/ 19995 w 24384"/>
                <a:gd name="connsiteY14" fmla="*/ 7193 h 12192"/>
                <a:gd name="connsiteX15" fmla="*/ 19995 w 24384"/>
                <a:gd name="connsiteY15" fmla="*/ 9022 h 12192"/>
                <a:gd name="connsiteX16" fmla="*/ 23653 w 24384"/>
                <a:gd name="connsiteY16" fmla="*/ 9022 h 12192"/>
                <a:gd name="connsiteX17" fmla="*/ 25481 w 24384"/>
                <a:gd name="connsiteY17" fmla="*/ 10851 h 12192"/>
                <a:gd name="connsiteX18" fmla="*/ 25481 w 24384"/>
                <a:gd name="connsiteY18" fmla="*/ 10241 h 12192"/>
                <a:gd name="connsiteX19" fmla="*/ 18776 w 24384"/>
                <a:gd name="connsiteY19" fmla="*/ 7193 h 12192"/>
                <a:gd name="connsiteX20" fmla="*/ 18166 w 24384"/>
                <a:gd name="connsiteY20" fmla="*/ 6584 h 12192"/>
                <a:gd name="connsiteX21" fmla="*/ 17557 w 24384"/>
                <a:gd name="connsiteY21" fmla="*/ 2926 h 12192"/>
                <a:gd name="connsiteX22" fmla="*/ 14509 w 24384"/>
                <a:gd name="connsiteY22" fmla="*/ 2926 h 12192"/>
                <a:gd name="connsiteX23" fmla="*/ 14509 w 24384"/>
                <a:gd name="connsiteY23" fmla="*/ 4145 h 12192"/>
                <a:gd name="connsiteX24" fmla="*/ 15118 w 24384"/>
                <a:gd name="connsiteY24" fmla="*/ 5364 h 12192"/>
                <a:gd name="connsiteX25" fmla="*/ 15728 w 24384"/>
                <a:gd name="connsiteY25" fmla="*/ 5364 h 12192"/>
                <a:gd name="connsiteX26" fmla="*/ 16337 w 24384"/>
                <a:gd name="connsiteY26" fmla="*/ 6584 h 12192"/>
                <a:gd name="connsiteX27" fmla="*/ 18166 w 24384"/>
                <a:gd name="connsiteY27" fmla="*/ 7803 h 12192"/>
                <a:gd name="connsiteX28" fmla="*/ 18776 w 24384"/>
                <a:gd name="connsiteY2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384" h="12192">
                  <a:moveTo>
                    <a:pt x="3536" y="6584"/>
                  </a:moveTo>
                  <a:lnTo>
                    <a:pt x="2926" y="9022"/>
                  </a:lnTo>
                  <a:lnTo>
                    <a:pt x="2926" y="10241"/>
                  </a:lnTo>
                  <a:lnTo>
                    <a:pt x="4145" y="10851"/>
                  </a:lnTo>
                  <a:lnTo>
                    <a:pt x="7803" y="10241"/>
                  </a:lnTo>
                  <a:lnTo>
                    <a:pt x="8413" y="9632"/>
                  </a:lnTo>
                  <a:lnTo>
                    <a:pt x="9632" y="9022"/>
                  </a:lnTo>
                  <a:lnTo>
                    <a:pt x="9632" y="8412"/>
                  </a:lnTo>
                  <a:lnTo>
                    <a:pt x="7193" y="9022"/>
                  </a:lnTo>
                  <a:lnTo>
                    <a:pt x="3536" y="6584"/>
                  </a:lnTo>
                  <a:close/>
                  <a:moveTo>
                    <a:pt x="25481" y="10241"/>
                  </a:moveTo>
                  <a:lnTo>
                    <a:pt x="26701" y="9022"/>
                  </a:lnTo>
                  <a:lnTo>
                    <a:pt x="25481" y="7803"/>
                  </a:lnTo>
                  <a:lnTo>
                    <a:pt x="21214" y="6584"/>
                  </a:lnTo>
                  <a:lnTo>
                    <a:pt x="19995" y="7193"/>
                  </a:lnTo>
                  <a:lnTo>
                    <a:pt x="19995" y="9022"/>
                  </a:lnTo>
                  <a:lnTo>
                    <a:pt x="23653" y="9022"/>
                  </a:lnTo>
                  <a:lnTo>
                    <a:pt x="25481" y="10851"/>
                  </a:lnTo>
                  <a:lnTo>
                    <a:pt x="25481" y="10241"/>
                  </a:lnTo>
                  <a:close/>
                  <a:moveTo>
                    <a:pt x="18776" y="7193"/>
                  </a:moveTo>
                  <a:lnTo>
                    <a:pt x="18166" y="6584"/>
                  </a:lnTo>
                  <a:lnTo>
                    <a:pt x="17557" y="2926"/>
                  </a:lnTo>
                  <a:lnTo>
                    <a:pt x="14509" y="2926"/>
                  </a:lnTo>
                  <a:lnTo>
                    <a:pt x="14509" y="4145"/>
                  </a:lnTo>
                  <a:lnTo>
                    <a:pt x="15118" y="5364"/>
                  </a:lnTo>
                  <a:lnTo>
                    <a:pt x="15728" y="5364"/>
                  </a:lnTo>
                  <a:lnTo>
                    <a:pt x="16337" y="6584"/>
                  </a:lnTo>
                  <a:lnTo>
                    <a:pt x="18166" y="7803"/>
                  </a:lnTo>
                  <a:lnTo>
                    <a:pt x="18776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0" name="자유형: 도형 229">
              <a:extLst>
                <a:ext uri="{FF2B5EF4-FFF2-40B4-BE49-F238E27FC236}">
                  <a16:creationId xmlns:a16="http://schemas.microsoft.com/office/drawing/2014/main" id="{5A477180-8F81-4432-B340-66DDDF4AD691}"/>
                </a:ext>
              </a:extLst>
            </p:cNvPr>
            <p:cNvSpPr/>
            <p:nvPr/>
          </p:nvSpPr>
          <p:spPr>
            <a:xfrm>
              <a:off x="828674" y="4712421"/>
              <a:ext cx="22823" cy="108407"/>
            </a:xfrm>
            <a:custGeom>
              <a:avLst/>
              <a:gdLst>
                <a:gd name="connsiteX0" fmla="*/ 19995 w 24384"/>
                <a:gd name="connsiteY0" fmla="*/ 108997 h 115824"/>
                <a:gd name="connsiteX1" fmla="*/ 19995 w 24384"/>
                <a:gd name="connsiteY1" fmla="*/ 108997 h 115824"/>
                <a:gd name="connsiteX2" fmla="*/ 18776 w 24384"/>
                <a:gd name="connsiteY2" fmla="*/ 110825 h 115824"/>
                <a:gd name="connsiteX3" fmla="*/ 18776 w 24384"/>
                <a:gd name="connsiteY3" fmla="*/ 112045 h 115824"/>
                <a:gd name="connsiteX4" fmla="*/ 21214 w 24384"/>
                <a:gd name="connsiteY4" fmla="*/ 114483 h 115824"/>
                <a:gd name="connsiteX5" fmla="*/ 19995 w 24384"/>
                <a:gd name="connsiteY5" fmla="*/ 108997 h 115824"/>
                <a:gd name="connsiteX6" fmla="*/ 10241 w 24384"/>
                <a:gd name="connsiteY6" fmla="*/ 103510 h 115824"/>
                <a:gd name="connsiteX7" fmla="*/ 9022 w 24384"/>
                <a:gd name="connsiteY7" fmla="*/ 103510 h 115824"/>
                <a:gd name="connsiteX8" fmla="*/ 10241 w 24384"/>
                <a:gd name="connsiteY8" fmla="*/ 102901 h 115824"/>
                <a:gd name="connsiteX9" fmla="*/ 7803 w 24384"/>
                <a:gd name="connsiteY9" fmla="*/ 101681 h 115824"/>
                <a:gd name="connsiteX10" fmla="*/ 5364 w 24384"/>
                <a:gd name="connsiteY10" fmla="*/ 101681 h 115824"/>
                <a:gd name="connsiteX11" fmla="*/ 4145 w 24384"/>
                <a:gd name="connsiteY11" fmla="*/ 101072 h 115824"/>
                <a:gd name="connsiteX12" fmla="*/ 4145 w 24384"/>
                <a:gd name="connsiteY12" fmla="*/ 99853 h 115824"/>
                <a:gd name="connsiteX13" fmla="*/ 2926 w 24384"/>
                <a:gd name="connsiteY13" fmla="*/ 101681 h 115824"/>
                <a:gd name="connsiteX14" fmla="*/ 4145 w 24384"/>
                <a:gd name="connsiteY14" fmla="*/ 103510 h 115824"/>
                <a:gd name="connsiteX15" fmla="*/ 9632 w 24384"/>
                <a:gd name="connsiteY15" fmla="*/ 105949 h 115824"/>
                <a:gd name="connsiteX16" fmla="*/ 11460 w 24384"/>
                <a:gd name="connsiteY16" fmla="*/ 107168 h 115824"/>
                <a:gd name="connsiteX17" fmla="*/ 12680 w 24384"/>
                <a:gd name="connsiteY17" fmla="*/ 103510 h 115824"/>
                <a:gd name="connsiteX18" fmla="*/ 12680 w 24384"/>
                <a:gd name="connsiteY18" fmla="*/ 102291 h 115824"/>
                <a:gd name="connsiteX19" fmla="*/ 10851 w 24384"/>
                <a:gd name="connsiteY19" fmla="*/ 102901 h 115824"/>
                <a:gd name="connsiteX20" fmla="*/ 10851 w 24384"/>
                <a:gd name="connsiteY20" fmla="*/ 103510 h 115824"/>
                <a:gd name="connsiteX21" fmla="*/ 10241 w 24384"/>
                <a:gd name="connsiteY21" fmla="*/ 103510 h 115824"/>
                <a:gd name="connsiteX22" fmla="*/ 25481 w 24384"/>
                <a:gd name="connsiteY22" fmla="*/ 5974 h 115824"/>
                <a:gd name="connsiteX23" fmla="*/ 26091 w 24384"/>
                <a:gd name="connsiteY23" fmla="*/ 4755 h 115824"/>
                <a:gd name="connsiteX24" fmla="*/ 26091 w 24384"/>
                <a:gd name="connsiteY24" fmla="*/ 3536 h 115824"/>
                <a:gd name="connsiteX25" fmla="*/ 24262 w 24384"/>
                <a:gd name="connsiteY25" fmla="*/ 2926 h 115824"/>
                <a:gd name="connsiteX26" fmla="*/ 23652 w 24384"/>
                <a:gd name="connsiteY26" fmla="*/ 2926 h 115824"/>
                <a:gd name="connsiteX27" fmla="*/ 21824 w 24384"/>
                <a:gd name="connsiteY27" fmla="*/ 5974 h 115824"/>
                <a:gd name="connsiteX28" fmla="*/ 22433 w 24384"/>
                <a:gd name="connsiteY28" fmla="*/ 6584 h 115824"/>
                <a:gd name="connsiteX29" fmla="*/ 24262 w 24384"/>
                <a:gd name="connsiteY29" fmla="*/ 7803 h 115824"/>
                <a:gd name="connsiteX30" fmla="*/ 24872 w 24384"/>
                <a:gd name="connsiteY30" fmla="*/ 7803 h 115824"/>
                <a:gd name="connsiteX31" fmla="*/ 25481 w 24384"/>
                <a:gd name="connsiteY31" fmla="*/ 5974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384" h="115824">
                  <a:moveTo>
                    <a:pt x="19995" y="108997"/>
                  </a:moveTo>
                  <a:lnTo>
                    <a:pt x="19995" y="108997"/>
                  </a:lnTo>
                  <a:lnTo>
                    <a:pt x="18776" y="110825"/>
                  </a:lnTo>
                  <a:lnTo>
                    <a:pt x="18776" y="112045"/>
                  </a:lnTo>
                  <a:lnTo>
                    <a:pt x="21214" y="114483"/>
                  </a:lnTo>
                  <a:lnTo>
                    <a:pt x="19995" y="108997"/>
                  </a:lnTo>
                  <a:close/>
                  <a:moveTo>
                    <a:pt x="10241" y="103510"/>
                  </a:moveTo>
                  <a:lnTo>
                    <a:pt x="9022" y="103510"/>
                  </a:lnTo>
                  <a:lnTo>
                    <a:pt x="10241" y="102901"/>
                  </a:lnTo>
                  <a:lnTo>
                    <a:pt x="7803" y="101681"/>
                  </a:lnTo>
                  <a:lnTo>
                    <a:pt x="5364" y="101681"/>
                  </a:lnTo>
                  <a:lnTo>
                    <a:pt x="4145" y="101072"/>
                  </a:lnTo>
                  <a:lnTo>
                    <a:pt x="4145" y="99853"/>
                  </a:lnTo>
                  <a:lnTo>
                    <a:pt x="2926" y="101681"/>
                  </a:lnTo>
                  <a:lnTo>
                    <a:pt x="4145" y="103510"/>
                  </a:lnTo>
                  <a:lnTo>
                    <a:pt x="9632" y="105949"/>
                  </a:lnTo>
                  <a:lnTo>
                    <a:pt x="11460" y="107168"/>
                  </a:lnTo>
                  <a:lnTo>
                    <a:pt x="12680" y="103510"/>
                  </a:lnTo>
                  <a:lnTo>
                    <a:pt x="12680" y="102291"/>
                  </a:lnTo>
                  <a:lnTo>
                    <a:pt x="10851" y="102901"/>
                  </a:lnTo>
                  <a:lnTo>
                    <a:pt x="10851" y="103510"/>
                  </a:lnTo>
                  <a:lnTo>
                    <a:pt x="10241" y="103510"/>
                  </a:lnTo>
                  <a:close/>
                  <a:moveTo>
                    <a:pt x="25481" y="5974"/>
                  </a:moveTo>
                  <a:lnTo>
                    <a:pt x="26091" y="4755"/>
                  </a:lnTo>
                  <a:lnTo>
                    <a:pt x="26091" y="3536"/>
                  </a:lnTo>
                  <a:lnTo>
                    <a:pt x="24262" y="2926"/>
                  </a:lnTo>
                  <a:lnTo>
                    <a:pt x="23652" y="2926"/>
                  </a:lnTo>
                  <a:lnTo>
                    <a:pt x="21824" y="5974"/>
                  </a:lnTo>
                  <a:lnTo>
                    <a:pt x="22433" y="6584"/>
                  </a:lnTo>
                  <a:lnTo>
                    <a:pt x="24262" y="7803"/>
                  </a:lnTo>
                  <a:lnTo>
                    <a:pt x="24872" y="7803"/>
                  </a:lnTo>
                  <a:lnTo>
                    <a:pt x="25481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1" name="자유형: 도형 230">
              <a:extLst>
                <a:ext uri="{FF2B5EF4-FFF2-40B4-BE49-F238E27FC236}">
                  <a16:creationId xmlns:a16="http://schemas.microsoft.com/office/drawing/2014/main" id="{E6A6ED28-377E-4CED-8DF7-8B27EAC123EA}"/>
                </a:ext>
              </a:extLst>
            </p:cNvPr>
            <p:cNvSpPr/>
            <p:nvPr/>
          </p:nvSpPr>
          <p:spPr>
            <a:xfrm>
              <a:off x="4365603" y="3627207"/>
              <a:ext cx="51351" cy="45645"/>
            </a:xfrm>
            <a:custGeom>
              <a:avLst/>
              <a:gdLst>
                <a:gd name="connsiteX0" fmla="*/ 33406 w 54864"/>
                <a:gd name="connsiteY0" fmla="*/ 49256 h 48768"/>
                <a:gd name="connsiteX1" fmla="*/ 34016 w 54864"/>
                <a:gd name="connsiteY1" fmla="*/ 48036 h 48768"/>
                <a:gd name="connsiteX2" fmla="*/ 34016 w 54864"/>
                <a:gd name="connsiteY2" fmla="*/ 44379 h 48768"/>
                <a:gd name="connsiteX3" fmla="*/ 35235 w 54864"/>
                <a:gd name="connsiteY3" fmla="*/ 41940 h 48768"/>
                <a:gd name="connsiteX4" fmla="*/ 34016 w 54864"/>
                <a:gd name="connsiteY4" fmla="*/ 39502 h 48768"/>
                <a:gd name="connsiteX5" fmla="*/ 33406 w 54864"/>
                <a:gd name="connsiteY5" fmla="*/ 35844 h 48768"/>
                <a:gd name="connsiteX6" fmla="*/ 34016 w 54864"/>
                <a:gd name="connsiteY6" fmla="*/ 32796 h 48768"/>
                <a:gd name="connsiteX7" fmla="*/ 34016 w 54864"/>
                <a:gd name="connsiteY7" fmla="*/ 28529 h 48768"/>
                <a:gd name="connsiteX8" fmla="*/ 35235 w 54864"/>
                <a:gd name="connsiteY8" fmla="*/ 26700 h 48768"/>
                <a:gd name="connsiteX9" fmla="*/ 38283 w 54864"/>
                <a:gd name="connsiteY9" fmla="*/ 21824 h 48768"/>
                <a:gd name="connsiteX10" fmla="*/ 32796 w 54864"/>
                <a:gd name="connsiteY10" fmla="*/ 21824 h 48768"/>
                <a:gd name="connsiteX11" fmla="*/ 29139 w 54864"/>
                <a:gd name="connsiteY11" fmla="*/ 23043 h 48768"/>
                <a:gd name="connsiteX12" fmla="*/ 22433 w 54864"/>
                <a:gd name="connsiteY12" fmla="*/ 23652 h 48768"/>
                <a:gd name="connsiteX13" fmla="*/ 19385 w 54864"/>
                <a:gd name="connsiteY13" fmla="*/ 24872 h 48768"/>
                <a:gd name="connsiteX14" fmla="*/ 15118 w 54864"/>
                <a:gd name="connsiteY14" fmla="*/ 25481 h 48768"/>
                <a:gd name="connsiteX15" fmla="*/ 12680 w 54864"/>
                <a:gd name="connsiteY15" fmla="*/ 26700 h 48768"/>
                <a:gd name="connsiteX16" fmla="*/ 13289 w 54864"/>
                <a:gd name="connsiteY16" fmla="*/ 27310 h 48768"/>
                <a:gd name="connsiteX17" fmla="*/ 16337 w 54864"/>
                <a:gd name="connsiteY17" fmla="*/ 28529 h 48768"/>
                <a:gd name="connsiteX18" fmla="*/ 17556 w 54864"/>
                <a:gd name="connsiteY18" fmla="*/ 29748 h 48768"/>
                <a:gd name="connsiteX19" fmla="*/ 18166 w 54864"/>
                <a:gd name="connsiteY19" fmla="*/ 30968 h 48768"/>
                <a:gd name="connsiteX20" fmla="*/ 18776 w 54864"/>
                <a:gd name="connsiteY20" fmla="*/ 33406 h 48768"/>
                <a:gd name="connsiteX21" fmla="*/ 16947 w 54864"/>
                <a:gd name="connsiteY21" fmla="*/ 43769 h 48768"/>
                <a:gd name="connsiteX22" fmla="*/ 16337 w 54864"/>
                <a:gd name="connsiteY22" fmla="*/ 44379 h 48768"/>
                <a:gd name="connsiteX23" fmla="*/ 12680 w 54864"/>
                <a:gd name="connsiteY23" fmla="*/ 44988 h 48768"/>
                <a:gd name="connsiteX24" fmla="*/ 11460 w 54864"/>
                <a:gd name="connsiteY24" fmla="*/ 46817 h 48768"/>
                <a:gd name="connsiteX25" fmla="*/ 2926 w 54864"/>
                <a:gd name="connsiteY25" fmla="*/ 51694 h 48768"/>
                <a:gd name="connsiteX26" fmla="*/ 7803 w 54864"/>
                <a:gd name="connsiteY26" fmla="*/ 51084 h 48768"/>
                <a:gd name="connsiteX27" fmla="*/ 13289 w 54864"/>
                <a:gd name="connsiteY27" fmla="*/ 51694 h 48768"/>
                <a:gd name="connsiteX28" fmla="*/ 27920 w 54864"/>
                <a:gd name="connsiteY28" fmla="*/ 51084 h 48768"/>
                <a:gd name="connsiteX29" fmla="*/ 33406 w 54864"/>
                <a:gd name="connsiteY29" fmla="*/ 49256 h 48768"/>
                <a:gd name="connsiteX30" fmla="*/ 44379 w 54864"/>
                <a:gd name="connsiteY30" fmla="*/ 8412 h 48768"/>
                <a:gd name="connsiteX31" fmla="*/ 51694 w 54864"/>
                <a:gd name="connsiteY31" fmla="*/ 5364 h 48768"/>
                <a:gd name="connsiteX32" fmla="*/ 52304 w 54864"/>
                <a:gd name="connsiteY32" fmla="*/ 2926 h 48768"/>
                <a:gd name="connsiteX33" fmla="*/ 51084 w 54864"/>
                <a:gd name="connsiteY33" fmla="*/ 2926 h 48768"/>
                <a:gd name="connsiteX34" fmla="*/ 46208 w 54864"/>
                <a:gd name="connsiteY34" fmla="*/ 4755 h 48768"/>
                <a:gd name="connsiteX35" fmla="*/ 42550 w 54864"/>
                <a:gd name="connsiteY35" fmla="*/ 7803 h 48768"/>
                <a:gd name="connsiteX36" fmla="*/ 42550 w 54864"/>
                <a:gd name="connsiteY36" fmla="*/ 9022 h 48768"/>
                <a:gd name="connsiteX37" fmla="*/ 44379 w 54864"/>
                <a:gd name="connsiteY37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4864" h="48768">
                  <a:moveTo>
                    <a:pt x="33406" y="49256"/>
                  </a:moveTo>
                  <a:lnTo>
                    <a:pt x="34016" y="48036"/>
                  </a:lnTo>
                  <a:lnTo>
                    <a:pt x="34016" y="44379"/>
                  </a:lnTo>
                  <a:lnTo>
                    <a:pt x="35235" y="41940"/>
                  </a:lnTo>
                  <a:lnTo>
                    <a:pt x="34016" y="39502"/>
                  </a:lnTo>
                  <a:lnTo>
                    <a:pt x="33406" y="35844"/>
                  </a:lnTo>
                  <a:lnTo>
                    <a:pt x="34016" y="32796"/>
                  </a:lnTo>
                  <a:lnTo>
                    <a:pt x="34016" y="28529"/>
                  </a:lnTo>
                  <a:lnTo>
                    <a:pt x="35235" y="26700"/>
                  </a:lnTo>
                  <a:lnTo>
                    <a:pt x="38283" y="21824"/>
                  </a:lnTo>
                  <a:lnTo>
                    <a:pt x="32796" y="21824"/>
                  </a:lnTo>
                  <a:lnTo>
                    <a:pt x="29139" y="23043"/>
                  </a:lnTo>
                  <a:lnTo>
                    <a:pt x="22433" y="23652"/>
                  </a:lnTo>
                  <a:lnTo>
                    <a:pt x="19385" y="24872"/>
                  </a:lnTo>
                  <a:lnTo>
                    <a:pt x="15118" y="25481"/>
                  </a:lnTo>
                  <a:lnTo>
                    <a:pt x="12680" y="26700"/>
                  </a:lnTo>
                  <a:lnTo>
                    <a:pt x="13289" y="27310"/>
                  </a:lnTo>
                  <a:lnTo>
                    <a:pt x="16337" y="28529"/>
                  </a:lnTo>
                  <a:lnTo>
                    <a:pt x="17556" y="29748"/>
                  </a:lnTo>
                  <a:lnTo>
                    <a:pt x="18166" y="30968"/>
                  </a:lnTo>
                  <a:lnTo>
                    <a:pt x="18776" y="33406"/>
                  </a:lnTo>
                  <a:lnTo>
                    <a:pt x="16947" y="43769"/>
                  </a:lnTo>
                  <a:lnTo>
                    <a:pt x="16337" y="44379"/>
                  </a:lnTo>
                  <a:lnTo>
                    <a:pt x="12680" y="44988"/>
                  </a:lnTo>
                  <a:lnTo>
                    <a:pt x="11460" y="46817"/>
                  </a:lnTo>
                  <a:lnTo>
                    <a:pt x="2926" y="51694"/>
                  </a:lnTo>
                  <a:lnTo>
                    <a:pt x="7803" y="51084"/>
                  </a:lnTo>
                  <a:lnTo>
                    <a:pt x="13289" y="51694"/>
                  </a:lnTo>
                  <a:lnTo>
                    <a:pt x="27920" y="51084"/>
                  </a:lnTo>
                  <a:lnTo>
                    <a:pt x="33406" y="49256"/>
                  </a:lnTo>
                  <a:close/>
                  <a:moveTo>
                    <a:pt x="44379" y="8412"/>
                  </a:moveTo>
                  <a:lnTo>
                    <a:pt x="51694" y="5364"/>
                  </a:lnTo>
                  <a:lnTo>
                    <a:pt x="52304" y="2926"/>
                  </a:lnTo>
                  <a:lnTo>
                    <a:pt x="51084" y="2926"/>
                  </a:lnTo>
                  <a:lnTo>
                    <a:pt x="46208" y="4755"/>
                  </a:lnTo>
                  <a:lnTo>
                    <a:pt x="42550" y="7803"/>
                  </a:lnTo>
                  <a:lnTo>
                    <a:pt x="42550" y="9022"/>
                  </a:lnTo>
                  <a:lnTo>
                    <a:pt x="44379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2" name="자유형: 도형 231">
              <a:extLst>
                <a:ext uri="{FF2B5EF4-FFF2-40B4-BE49-F238E27FC236}">
                  <a16:creationId xmlns:a16="http://schemas.microsoft.com/office/drawing/2014/main" id="{BE8FBCE5-A3CB-4101-B380-E80E1AB13067}"/>
                </a:ext>
              </a:extLst>
            </p:cNvPr>
            <p:cNvSpPr/>
            <p:nvPr/>
          </p:nvSpPr>
          <p:spPr>
            <a:xfrm>
              <a:off x="4388426" y="3553604"/>
              <a:ext cx="11411" cy="28528"/>
            </a:xfrm>
            <a:custGeom>
              <a:avLst/>
              <a:gdLst>
                <a:gd name="connsiteX0" fmla="*/ 3536 w 12192"/>
                <a:gd name="connsiteY0" fmla="*/ 28529 h 30480"/>
                <a:gd name="connsiteX1" fmla="*/ 3536 w 12192"/>
                <a:gd name="connsiteY1" fmla="*/ 28529 h 30480"/>
                <a:gd name="connsiteX2" fmla="*/ 3536 w 12192"/>
                <a:gd name="connsiteY2" fmla="*/ 27920 h 30480"/>
                <a:gd name="connsiteX3" fmla="*/ 4145 w 12192"/>
                <a:gd name="connsiteY3" fmla="*/ 27920 h 30480"/>
                <a:gd name="connsiteX4" fmla="*/ 4145 w 12192"/>
                <a:gd name="connsiteY4" fmla="*/ 27310 h 30480"/>
                <a:gd name="connsiteX5" fmla="*/ 4145 w 12192"/>
                <a:gd name="connsiteY5" fmla="*/ 27310 h 30480"/>
                <a:gd name="connsiteX6" fmla="*/ 4145 w 12192"/>
                <a:gd name="connsiteY6" fmla="*/ 26700 h 30480"/>
                <a:gd name="connsiteX7" fmla="*/ 3536 w 12192"/>
                <a:gd name="connsiteY7" fmla="*/ 26700 h 30480"/>
                <a:gd name="connsiteX8" fmla="*/ 3536 w 12192"/>
                <a:gd name="connsiteY8" fmla="*/ 27310 h 30480"/>
                <a:gd name="connsiteX9" fmla="*/ 3536 w 12192"/>
                <a:gd name="connsiteY9" fmla="*/ 27310 h 30480"/>
                <a:gd name="connsiteX10" fmla="*/ 3536 w 12192"/>
                <a:gd name="connsiteY10" fmla="*/ 27920 h 30480"/>
                <a:gd name="connsiteX11" fmla="*/ 2926 w 12192"/>
                <a:gd name="connsiteY11" fmla="*/ 27920 h 30480"/>
                <a:gd name="connsiteX12" fmla="*/ 2926 w 12192"/>
                <a:gd name="connsiteY12" fmla="*/ 28529 h 30480"/>
                <a:gd name="connsiteX13" fmla="*/ 2926 w 12192"/>
                <a:gd name="connsiteY13" fmla="*/ 28529 h 30480"/>
                <a:gd name="connsiteX14" fmla="*/ 2926 w 12192"/>
                <a:gd name="connsiteY14" fmla="*/ 28529 h 30480"/>
                <a:gd name="connsiteX15" fmla="*/ 3536 w 12192"/>
                <a:gd name="connsiteY15" fmla="*/ 28529 h 30480"/>
                <a:gd name="connsiteX16" fmla="*/ 7803 w 12192"/>
                <a:gd name="connsiteY16" fmla="*/ 16947 h 30480"/>
                <a:gd name="connsiteX17" fmla="*/ 8412 w 12192"/>
                <a:gd name="connsiteY17" fmla="*/ 15728 h 30480"/>
                <a:gd name="connsiteX18" fmla="*/ 9022 w 12192"/>
                <a:gd name="connsiteY18" fmla="*/ 15118 h 30480"/>
                <a:gd name="connsiteX19" fmla="*/ 9022 w 12192"/>
                <a:gd name="connsiteY19" fmla="*/ 15118 h 30480"/>
                <a:gd name="connsiteX20" fmla="*/ 9022 w 12192"/>
                <a:gd name="connsiteY20" fmla="*/ 15118 h 30480"/>
                <a:gd name="connsiteX21" fmla="*/ 8412 w 12192"/>
                <a:gd name="connsiteY21" fmla="*/ 14508 h 30480"/>
                <a:gd name="connsiteX22" fmla="*/ 8412 w 12192"/>
                <a:gd name="connsiteY22" fmla="*/ 14508 h 30480"/>
                <a:gd name="connsiteX23" fmla="*/ 8412 w 12192"/>
                <a:gd name="connsiteY23" fmla="*/ 15118 h 30480"/>
                <a:gd name="connsiteX24" fmla="*/ 7193 w 12192"/>
                <a:gd name="connsiteY24" fmla="*/ 15728 h 30480"/>
                <a:gd name="connsiteX25" fmla="*/ 7193 w 12192"/>
                <a:gd name="connsiteY25" fmla="*/ 15728 h 30480"/>
                <a:gd name="connsiteX26" fmla="*/ 7193 w 12192"/>
                <a:gd name="connsiteY26" fmla="*/ 16337 h 30480"/>
                <a:gd name="connsiteX27" fmla="*/ 7193 w 12192"/>
                <a:gd name="connsiteY27" fmla="*/ 16337 h 30480"/>
                <a:gd name="connsiteX28" fmla="*/ 7193 w 12192"/>
                <a:gd name="connsiteY28" fmla="*/ 16947 h 30480"/>
                <a:gd name="connsiteX29" fmla="*/ 6584 w 12192"/>
                <a:gd name="connsiteY29" fmla="*/ 16947 h 30480"/>
                <a:gd name="connsiteX30" fmla="*/ 5974 w 12192"/>
                <a:gd name="connsiteY30" fmla="*/ 16947 h 30480"/>
                <a:gd name="connsiteX31" fmla="*/ 5974 w 12192"/>
                <a:gd name="connsiteY31" fmla="*/ 16947 h 30480"/>
                <a:gd name="connsiteX32" fmla="*/ 6584 w 12192"/>
                <a:gd name="connsiteY32" fmla="*/ 16947 h 30480"/>
                <a:gd name="connsiteX33" fmla="*/ 6584 w 12192"/>
                <a:gd name="connsiteY33" fmla="*/ 16947 h 30480"/>
                <a:gd name="connsiteX34" fmla="*/ 7193 w 12192"/>
                <a:gd name="connsiteY34" fmla="*/ 17556 h 30480"/>
                <a:gd name="connsiteX35" fmla="*/ 7193 w 12192"/>
                <a:gd name="connsiteY35" fmla="*/ 17556 h 30480"/>
                <a:gd name="connsiteX36" fmla="*/ 7193 w 12192"/>
                <a:gd name="connsiteY36" fmla="*/ 17556 h 30480"/>
                <a:gd name="connsiteX37" fmla="*/ 7193 w 12192"/>
                <a:gd name="connsiteY37" fmla="*/ 17556 h 30480"/>
                <a:gd name="connsiteX38" fmla="*/ 7803 w 12192"/>
                <a:gd name="connsiteY38" fmla="*/ 16947 h 30480"/>
                <a:gd name="connsiteX39" fmla="*/ 9632 w 12192"/>
                <a:gd name="connsiteY39" fmla="*/ 10241 h 30480"/>
                <a:gd name="connsiteX40" fmla="*/ 11460 w 12192"/>
                <a:gd name="connsiteY40" fmla="*/ 9022 h 30480"/>
                <a:gd name="connsiteX41" fmla="*/ 12070 w 12192"/>
                <a:gd name="connsiteY41" fmla="*/ 5364 h 30480"/>
                <a:gd name="connsiteX42" fmla="*/ 11460 w 12192"/>
                <a:gd name="connsiteY42" fmla="*/ 2926 h 30480"/>
                <a:gd name="connsiteX43" fmla="*/ 10241 w 12192"/>
                <a:gd name="connsiteY43" fmla="*/ 2926 h 30480"/>
                <a:gd name="connsiteX44" fmla="*/ 8412 w 12192"/>
                <a:gd name="connsiteY44" fmla="*/ 3536 h 30480"/>
                <a:gd name="connsiteX45" fmla="*/ 7193 w 12192"/>
                <a:gd name="connsiteY45" fmla="*/ 5364 h 30480"/>
                <a:gd name="connsiteX46" fmla="*/ 6584 w 12192"/>
                <a:gd name="connsiteY46" fmla="*/ 8412 h 30480"/>
                <a:gd name="connsiteX47" fmla="*/ 9022 w 12192"/>
                <a:gd name="connsiteY47" fmla="*/ 10851 h 30480"/>
                <a:gd name="connsiteX48" fmla="*/ 9632 w 12192"/>
                <a:gd name="connsiteY48" fmla="*/ 10241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92" h="30480">
                  <a:moveTo>
                    <a:pt x="3536" y="28529"/>
                  </a:moveTo>
                  <a:lnTo>
                    <a:pt x="3536" y="28529"/>
                  </a:lnTo>
                  <a:lnTo>
                    <a:pt x="3536" y="27920"/>
                  </a:lnTo>
                  <a:lnTo>
                    <a:pt x="4145" y="27920"/>
                  </a:lnTo>
                  <a:lnTo>
                    <a:pt x="4145" y="27310"/>
                  </a:lnTo>
                  <a:lnTo>
                    <a:pt x="4145" y="27310"/>
                  </a:lnTo>
                  <a:lnTo>
                    <a:pt x="4145" y="26700"/>
                  </a:lnTo>
                  <a:lnTo>
                    <a:pt x="3536" y="26700"/>
                  </a:lnTo>
                  <a:lnTo>
                    <a:pt x="3536" y="27310"/>
                  </a:lnTo>
                  <a:lnTo>
                    <a:pt x="3536" y="27310"/>
                  </a:lnTo>
                  <a:lnTo>
                    <a:pt x="3536" y="27920"/>
                  </a:lnTo>
                  <a:lnTo>
                    <a:pt x="2926" y="27920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3536" y="28529"/>
                  </a:lnTo>
                  <a:close/>
                  <a:moveTo>
                    <a:pt x="7803" y="16947"/>
                  </a:moveTo>
                  <a:lnTo>
                    <a:pt x="8412" y="1572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8412" y="14508"/>
                  </a:lnTo>
                  <a:lnTo>
                    <a:pt x="8412" y="14508"/>
                  </a:lnTo>
                  <a:lnTo>
                    <a:pt x="8412" y="15118"/>
                  </a:lnTo>
                  <a:lnTo>
                    <a:pt x="7193" y="15728"/>
                  </a:lnTo>
                  <a:lnTo>
                    <a:pt x="7193" y="15728"/>
                  </a:lnTo>
                  <a:lnTo>
                    <a:pt x="7193" y="16337"/>
                  </a:lnTo>
                  <a:lnTo>
                    <a:pt x="7193" y="16337"/>
                  </a:lnTo>
                  <a:lnTo>
                    <a:pt x="7193" y="16947"/>
                  </a:lnTo>
                  <a:lnTo>
                    <a:pt x="6584" y="16947"/>
                  </a:lnTo>
                  <a:lnTo>
                    <a:pt x="5974" y="16947"/>
                  </a:lnTo>
                  <a:lnTo>
                    <a:pt x="5974" y="16947"/>
                  </a:lnTo>
                  <a:lnTo>
                    <a:pt x="6584" y="16947"/>
                  </a:lnTo>
                  <a:lnTo>
                    <a:pt x="6584" y="16947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803" y="16947"/>
                  </a:lnTo>
                  <a:close/>
                  <a:moveTo>
                    <a:pt x="9632" y="10241"/>
                  </a:moveTo>
                  <a:lnTo>
                    <a:pt x="11460" y="9022"/>
                  </a:lnTo>
                  <a:lnTo>
                    <a:pt x="12070" y="5364"/>
                  </a:lnTo>
                  <a:lnTo>
                    <a:pt x="11460" y="2926"/>
                  </a:lnTo>
                  <a:lnTo>
                    <a:pt x="10241" y="2926"/>
                  </a:lnTo>
                  <a:lnTo>
                    <a:pt x="8412" y="3536"/>
                  </a:lnTo>
                  <a:lnTo>
                    <a:pt x="7193" y="5364"/>
                  </a:lnTo>
                  <a:lnTo>
                    <a:pt x="6584" y="8412"/>
                  </a:lnTo>
                  <a:lnTo>
                    <a:pt x="9022" y="10851"/>
                  </a:lnTo>
                  <a:lnTo>
                    <a:pt x="963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3" name="자유형: 도형 232">
              <a:extLst>
                <a:ext uri="{FF2B5EF4-FFF2-40B4-BE49-F238E27FC236}">
                  <a16:creationId xmlns:a16="http://schemas.microsoft.com/office/drawing/2014/main" id="{14B2EE25-47A4-4F49-B449-486925EE9A16}"/>
                </a:ext>
              </a:extLst>
            </p:cNvPr>
            <p:cNvSpPr/>
            <p:nvPr/>
          </p:nvSpPr>
          <p:spPr>
            <a:xfrm>
              <a:off x="4298276" y="3357900"/>
              <a:ext cx="17117" cy="17117"/>
            </a:xfrm>
            <a:custGeom>
              <a:avLst/>
              <a:gdLst>
                <a:gd name="connsiteX0" fmla="*/ 6584 w 18288"/>
                <a:gd name="connsiteY0" fmla="*/ 16337 h 18288"/>
                <a:gd name="connsiteX1" fmla="*/ 8413 w 18288"/>
                <a:gd name="connsiteY1" fmla="*/ 15118 h 18288"/>
                <a:gd name="connsiteX2" fmla="*/ 7193 w 18288"/>
                <a:gd name="connsiteY2" fmla="*/ 14508 h 18288"/>
                <a:gd name="connsiteX3" fmla="*/ 4755 w 18288"/>
                <a:gd name="connsiteY3" fmla="*/ 14508 h 18288"/>
                <a:gd name="connsiteX4" fmla="*/ 2926 w 18288"/>
                <a:gd name="connsiteY4" fmla="*/ 15728 h 18288"/>
                <a:gd name="connsiteX5" fmla="*/ 3536 w 18288"/>
                <a:gd name="connsiteY5" fmla="*/ 16337 h 18288"/>
                <a:gd name="connsiteX6" fmla="*/ 6584 w 18288"/>
                <a:gd name="connsiteY6" fmla="*/ 16337 h 18288"/>
                <a:gd name="connsiteX7" fmla="*/ 13289 w 18288"/>
                <a:gd name="connsiteY7" fmla="*/ 13899 h 18288"/>
                <a:gd name="connsiteX8" fmla="*/ 15728 w 18288"/>
                <a:gd name="connsiteY8" fmla="*/ 11460 h 18288"/>
                <a:gd name="connsiteX9" fmla="*/ 12680 w 18288"/>
                <a:gd name="connsiteY9" fmla="*/ 12070 h 18288"/>
                <a:gd name="connsiteX10" fmla="*/ 11461 w 18288"/>
                <a:gd name="connsiteY10" fmla="*/ 13289 h 18288"/>
                <a:gd name="connsiteX11" fmla="*/ 12070 w 18288"/>
                <a:gd name="connsiteY11" fmla="*/ 13899 h 18288"/>
                <a:gd name="connsiteX12" fmla="*/ 12680 w 18288"/>
                <a:gd name="connsiteY12" fmla="*/ 13899 h 18288"/>
                <a:gd name="connsiteX13" fmla="*/ 13289 w 18288"/>
                <a:gd name="connsiteY13" fmla="*/ 13899 h 18288"/>
                <a:gd name="connsiteX14" fmla="*/ 18166 w 18288"/>
                <a:gd name="connsiteY14" fmla="*/ 2926 h 18288"/>
                <a:gd name="connsiteX15" fmla="*/ 16947 w 18288"/>
                <a:gd name="connsiteY15" fmla="*/ 2926 h 18288"/>
                <a:gd name="connsiteX16" fmla="*/ 13899 w 18288"/>
                <a:gd name="connsiteY16" fmla="*/ 2926 h 18288"/>
                <a:gd name="connsiteX17" fmla="*/ 13899 w 18288"/>
                <a:gd name="connsiteY17" fmla="*/ 2926 h 18288"/>
                <a:gd name="connsiteX18" fmla="*/ 14509 w 18288"/>
                <a:gd name="connsiteY18" fmla="*/ 3536 h 18288"/>
                <a:gd name="connsiteX19" fmla="*/ 16337 w 18288"/>
                <a:gd name="connsiteY19" fmla="*/ 3536 h 18288"/>
                <a:gd name="connsiteX20" fmla="*/ 18166 w 18288"/>
                <a:gd name="connsiteY20" fmla="*/ 4145 h 18288"/>
                <a:gd name="connsiteX21" fmla="*/ 18166 w 18288"/>
                <a:gd name="connsiteY21" fmla="*/ 4145 h 18288"/>
                <a:gd name="connsiteX22" fmla="*/ 18166 w 18288"/>
                <a:gd name="connsiteY22" fmla="*/ 292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88" h="18288">
                  <a:moveTo>
                    <a:pt x="6584" y="16337"/>
                  </a:moveTo>
                  <a:lnTo>
                    <a:pt x="8413" y="15118"/>
                  </a:lnTo>
                  <a:lnTo>
                    <a:pt x="7193" y="14508"/>
                  </a:lnTo>
                  <a:lnTo>
                    <a:pt x="4755" y="14508"/>
                  </a:lnTo>
                  <a:lnTo>
                    <a:pt x="2926" y="15728"/>
                  </a:lnTo>
                  <a:lnTo>
                    <a:pt x="3536" y="16337"/>
                  </a:lnTo>
                  <a:lnTo>
                    <a:pt x="6584" y="16337"/>
                  </a:lnTo>
                  <a:close/>
                  <a:moveTo>
                    <a:pt x="13289" y="13899"/>
                  </a:moveTo>
                  <a:lnTo>
                    <a:pt x="15728" y="11460"/>
                  </a:lnTo>
                  <a:lnTo>
                    <a:pt x="12680" y="12070"/>
                  </a:lnTo>
                  <a:lnTo>
                    <a:pt x="11461" y="13289"/>
                  </a:lnTo>
                  <a:lnTo>
                    <a:pt x="12070" y="13899"/>
                  </a:lnTo>
                  <a:lnTo>
                    <a:pt x="12680" y="13899"/>
                  </a:lnTo>
                  <a:lnTo>
                    <a:pt x="13289" y="13899"/>
                  </a:lnTo>
                  <a:close/>
                  <a:moveTo>
                    <a:pt x="18166" y="2926"/>
                  </a:moveTo>
                  <a:lnTo>
                    <a:pt x="16947" y="2926"/>
                  </a:lnTo>
                  <a:lnTo>
                    <a:pt x="13899" y="2926"/>
                  </a:lnTo>
                  <a:lnTo>
                    <a:pt x="13899" y="2926"/>
                  </a:lnTo>
                  <a:lnTo>
                    <a:pt x="14509" y="3536"/>
                  </a:lnTo>
                  <a:lnTo>
                    <a:pt x="16337" y="3536"/>
                  </a:lnTo>
                  <a:lnTo>
                    <a:pt x="18166" y="4145"/>
                  </a:lnTo>
                  <a:lnTo>
                    <a:pt x="18166" y="4145"/>
                  </a:lnTo>
                  <a:lnTo>
                    <a:pt x="1816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4" name="자유형: 도형 233">
              <a:extLst>
                <a:ext uri="{FF2B5EF4-FFF2-40B4-BE49-F238E27FC236}">
                  <a16:creationId xmlns:a16="http://schemas.microsoft.com/office/drawing/2014/main" id="{30614F96-7B1F-42A7-97FA-FF2CA754593B}"/>
                </a:ext>
              </a:extLst>
            </p:cNvPr>
            <p:cNvSpPr/>
            <p:nvPr/>
          </p:nvSpPr>
          <p:spPr>
            <a:xfrm>
              <a:off x="4288007" y="3371023"/>
              <a:ext cx="17117" cy="28528"/>
            </a:xfrm>
            <a:custGeom>
              <a:avLst/>
              <a:gdLst>
                <a:gd name="connsiteX0" fmla="*/ 9632 w 18288"/>
                <a:gd name="connsiteY0" fmla="*/ 25481 h 30480"/>
                <a:gd name="connsiteX1" fmla="*/ 5365 w 18288"/>
                <a:gd name="connsiteY1" fmla="*/ 26700 h 30480"/>
                <a:gd name="connsiteX2" fmla="*/ 4755 w 18288"/>
                <a:gd name="connsiteY2" fmla="*/ 29139 h 30480"/>
                <a:gd name="connsiteX3" fmla="*/ 11461 w 18288"/>
                <a:gd name="connsiteY3" fmla="*/ 29139 h 30480"/>
                <a:gd name="connsiteX4" fmla="*/ 15728 w 18288"/>
                <a:gd name="connsiteY4" fmla="*/ 27310 h 30480"/>
                <a:gd name="connsiteX5" fmla="*/ 12070 w 18288"/>
                <a:gd name="connsiteY5" fmla="*/ 27310 h 30480"/>
                <a:gd name="connsiteX6" fmla="*/ 9632 w 18288"/>
                <a:gd name="connsiteY6" fmla="*/ 25481 h 30480"/>
                <a:gd name="connsiteX7" fmla="*/ 15118 w 18288"/>
                <a:gd name="connsiteY7" fmla="*/ 4145 h 30480"/>
                <a:gd name="connsiteX8" fmla="*/ 12070 w 18288"/>
                <a:gd name="connsiteY8" fmla="*/ 3536 h 30480"/>
                <a:gd name="connsiteX9" fmla="*/ 10851 w 18288"/>
                <a:gd name="connsiteY9" fmla="*/ 4755 h 30480"/>
                <a:gd name="connsiteX10" fmla="*/ 10851 w 18288"/>
                <a:gd name="connsiteY10" fmla="*/ 4755 h 30480"/>
                <a:gd name="connsiteX11" fmla="*/ 12680 w 18288"/>
                <a:gd name="connsiteY11" fmla="*/ 5364 h 30480"/>
                <a:gd name="connsiteX12" fmla="*/ 15118 w 18288"/>
                <a:gd name="connsiteY12" fmla="*/ 4145 h 30480"/>
                <a:gd name="connsiteX13" fmla="*/ 8413 w 18288"/>
                <a:gd name="connsiteY13" fmla="*/ 4755 h 30480"/>
                <a:gd name="connsiteX14" fmla="*/ 7193 w 18288"/>
                <a:gd name="connsiteY14" fmla="*/ 3536 h 30480"/>
                <a:gd name="connsiteX15" fmla="*/ 5365 w 18288"/>
                <a:gd name="connsiteY15" fmla="*/ 2926 h 30480"/>
                <a:gd name="connsiteX16" fmla="*/ 2926 w 18288"/>
                <a:gd name="connsiteY16" fmla="*/ 3536 h 30480"/>
                <a:gd name="connsiteX17" fmla="*/ 5974 w 18288"/>
                <a:gd name="connsiteY17" fmla="*/ 5364 h 30480"/>
                <a:gd name="connsiteX18" fmla="*/ 8413 w 18288"/>
                <a:gd name="connsiteY18" fmla="*/ 4755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30480">
                  <a:moveTo>
                    <a:pt x="9632" y="25481"/>
                  </a:moveTo>
                  <a:lnTo>
                    <a:pt x="5365" y="26700"/>
                  </a:lnTo>
                  <a:lnTo>
                    <a:pt x="4755" y="29139"/>
                  </a:lnTo>
                  <a:lnTo>
                    <a:pt x="11461" y="29139"/>
                  </a:lnTo>
                  <a:lnTo>
                    <a:pt x="15728" y="27310"/>
                  </a:lnTo>
                  <a:lnTo>
                    <a:pt x="12070" y="27310"/>
                  </a:lnTo>
                  <a:lnTo>
                    <a:pt x="9632" y="25481"/>
                  </a:lnTo>
                  <a:close/>
                  <a:moveTo>
                    <a:pt x="15118" y="4145"/>
                  </a:moveTo>
                  <a:lnTo>
                    <a:pt x="12070" y="3536"/>
                  </a:lnTo>
                  <a:lnTo>
                    <a:pt x="10851" y="4755"/>
                  </a:lnTo>
                  <a:lnTo>
                    <a:pt x="10851" y="4755"/>
                  </a:lnTo>
                  <a:lnTo>
                    <a:pt x="12680" y="5364"/>
                  </a:lnTo>
                  <a:lnTo>
                    <a:pt x="15118" y="4145"/>
                  </a:lnTo>
                  <a:close/>
                  <a:moveTo>
                    <a:pt x="8413" y="4755"/>
                  </a:move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5974" y="536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5" name="자유형: 도형 234">
              <a:extLst>
                <a:ext uri="{FF2B5EF4-FFF2-40B4-BE49-F238E27FC236}">
                  <a16:creationId xmlns:a16="http://schemas.microsoft.com/office/drawing/2014/main" id="{6577537D-36AA-4FD3-BCB2-A30CB49CA9F5}"/>
                </a:ext>
              </a:extLst>
            </p:cNvPr>
            <p:cNvSpPr/>
            <p:nvPr/>
          </p:nvSpPr>
          <p:spPr>
            <a:xfrm>
              <a:off x="7317705" y="2743402"/>
              <a:ext cx="68468" cy="39940"/>
            </a:xfrm>
            <a:custGeom>
              <a:avLst/>
              <a:gdLst>
                <a:gd name="connsiteX0" fmla="*/ 15728 w 73152"/>
                <a:gd name="connsiteY0" fmla="*/ 22433 h 42672"/>
                <a:gd name="connsiteX1" fmla="*/ 13898 w 73152"/>
                <a:gd name="connsiteY1" fmla="*/ 21824 h 42672"/>
                <a:gd name="connsiteX2" fmla="*/ 10850 w 73152"/>
                <a:gd name="connsiteY2" fmla="*/ 23043 h 42672"/>
                <a:gd name="connsiteX3" fmla="*/ 8412 w 73152"/>
                <a:gd name="connsiteY3" fmla="*/ 25481 h 42672"/>
                <a:gd name="connsiteX4" fmla="*/ 5974 w 73152"/>
                <a:gd name="connsiteY4" fmla="*/ 27310 h 42672"/>
                <a:gd name="connsiteX5" fmla="*/ 2926 w 73152"/>
                <a:gd name="connsiteY5" fmla="*/ 25481 h 42672"/>
                <a:gd name="connsiteX6" fmla="*/ 4145 w 73152"/>
                <a:gd name="connsiteY6" fmla="*/ 30968 h 42672"/>
                <a:gd name="connsiteX7" fmla="*/ 7802 w 73152"/>
                <a:gd name="connsiteY7" fmla="*/ 37673 h 42672"/>
                <a:gd name="connsiteX8" fmla="*/ 9022 w 73152"/>
                <a:gd name="connsiteY8" fmla="*/ 39502 h 42672"/>
                <a:gd name="connsiteX9" fmla="*/ 10850 w 73152"/>
                <a:gd name="connsiteY9" fmla="*/ 40721 h 42672"/>
                <a:gd name="connsiteX10" fmla="*/ 17556 w 73152"/>
                <a:gd name="connsiteY10" fmla="*/ 42550 h 42672"/>
                <a:gd name="connsiteX11" fmla="*/ 19385 w 73152"/>
                <a:gd name="connsiteY11" fmla="*/ 42550 h 42672"/>
                <a:gd name="connsiteX12" fmla="*/ 23042 w 73152"/>
                <a:gd name="connsiteY12" fmla="*/ 42550 h 42672"/>
                <a:gd name="connsiteX13" fmla="*/ 24262 w 73152"/>
                <a:gd name="connsiteY13" fmla="*/ 43160 h 42672"/>
                <a:gd name="connsiteX14" fmla="*/ 25481 w 73152"/>
                <a:gd name="connsiteY14" fmla="*/ 45598 h 42672"/>
                <a:gd name="connsiteX15" fmla="*/ 27920 w 73152"/>
                <a:gd name="connsiteY15" fmla="*/ 45598 h 42672"/>
                <a:gd name="connsiteX16" fmla="*/ 27920 w 73152"/>
                <a:gd name="connsiteY16" fmla="*/ 44988 h 42672"/>
                <a:gd name="connsiteX17" fmla="*/ 27920 w 73152"/>
                <a:gd name="connsiteY17" fmla="*/ 43160 h 42672"/>
                <a:gd name="connsiteX18" fmla="*/ 29138 w 73152"/>
                <a:gd name="connsiteY18" fmla="*/ 41940 h 42672"/>
                <a:gd name="connsiteX19" fmla="*/ 30968 w 73152"/>
                <a:gd name="connsiteY19" fmla="*/ 40721 h 42672"/>
                <a:gd name="connsiteX20" fmla="*/ 32796 w 73152"/>
                <a:gd name="connsiteY20" fmla="*/ 40721 h 42672"/>
                <a:gd name="connsiteX21" fmla="*/ 36454 w 73152"/>
                <a:gd name="connsiteY21" fmla="*/ 40112 h 42672"/>
                <a:gd name="connsiteX22" fmla="*/ 40112 w 73152"/>
                <a:gd name="connsiteY22" fmla="*/ 38892 h 42672"/>
                <a:gd name="connsiteX23" fmla="*/ 43160 w 73152"/>
                <a:gd name="connsiteY23" fmla="*/ 36454 h 42672"/>
                <a:gd name="connsiteX24" fmla="*/ 48646 w 73152"/>
                <a:gd name="connsiteY24" fmla="*/ 30358 h 42672"/>
                <a:gd name="connsiteX25" fmla="*/ 50474 w 73152"/>
                <a:gd name="connsiteY25" fmla="*/ 30358 h 42672"/>
                <a:gd name="connsiteX26" fmla="*/ 52304 w 73152"/>
                <a:gd name="connsiteY26" fmla="*/ 30358 h 42672"/>
                <a:gd name="connsiteX27" fmla="*/ 55961 w 73152"/>
                <a:gd name="connsiteY27" fmla="*/ 30358 h 42672"/>
                <a:gd name="connsiteX28" fmla="*/ 59618 w 73152"/>
                <a:gd name="connsiteY28" fmla="*/ 29748 h 42672"/>
                <a:gd name="connsiteX29" fmla="*/ 58400 w 73152"/>
                <a:gd name="connsiteY29" fmla="*/ 27310 h 42672"/>
                <a:gd name="connsiteX30" fmla="*/ 57790 w 73152"/>
                <a:gd name="connsiteY30" fmla="*/ 26700 h 42672"/>
                <a:gd name="connsiteX31" fmla="*/ 55352 w 73152"/>
                <a:gd name="connsiteY31" fmla="*/ 23652 h 42672"/>
                <a:gd name="connsiteX32" fmla="*/ 54132 w 73152"/>
                <a:gd name="connsiteY32" fmla="*/ 21214 h 42672"/>
                <a:gd name="connsiteX33" fmla="*/ 54742 w 73152"/>
                <a:gd name="connsiteY33" fmla="*/ 17556 h 42672"/>
                <a:gd name="connsiteX34" fmla="*/ 69982 w 73152"/>
                <a:gd name="connsiteY34" fmla="*/ 5974 h 42672"/>
                <a:gd name="connsiteX35" fmla="*/ 73030 w 73152"/>
                <a:gd name="connsiteY35" fmla="*/ 2926 h 42672"/>
                <a:gd name="connsiteX36" fmla="*/ 68153 w 73152"/>
                <a:gd name="connsiteY36" fmla="*/ 4145 h 42672"/>
                <a:gd name="connsiteX37" fmla="*/ 64496 w 73152"/>
                <a:gd name="connsiteY37" fmla="*/ 6584 h 42672"/>
                <a:gd name="connsiteX38" fmla="*/ 62057 w 73152"/>
                <a:gd name="connsiteY38" fmla="*/ 7803 h 42672"/>
                <a:gd name="connsiteX39" fmla="*/ 57790 w 73152"/>
                <a:gd name="connsiteY39" fmla="*/ 10241 h 42672"/>
                <a:gd name="connsiteX40" fmla="*/ 43769 w 73152"/>
                <a:gd name="connsiteY40" fmla="*/ 15118 h 42672"/>
                <a:gd name="connsiteX41" fmla="*/ 38892 w 73152"/>
                <a:gd name="connsiteY41" fmla="*/ 15728 h 42672"/>
                <a:gd name="connsiteX42" fmla="*/ 34016 w 73152"/>
                <a:gd name="connsiteY42" fmla="*/ 15728 h 42672"/>
                <a:gd name="connsiteX43" fmla="*/ 27920 w 73152"/>
                <a:gd name="connsiteY43" fmla="*/ 15118 h 42672"/>
                <a:gd name="connsiteX44" fmla="*/ 22433 w 73152"/>
                <a:gd name="connsiteY44" fmla="*/ 13899 h 42672"/>
                <a:gd name="connsiteX45" fmla="*/ 22433 w 73152"/>
                <a:gd name="connsiteY45" fmla="*/ 18166 h 42672"/>
                <a:gd name="connsiteX46" fmla="*/ 21214 w 73152"/>
                <a:gd name="connsiteY46" fmla="*/ 21824 h 42672"/>
                <a:gd name="connsiteX47" fmla="*/ 17556 w 73152"/>
                <a:gd name="connsiteY47" fmla="*/ 23043 h 42672"/>
                <a:gd name="connsiteX48" fmla="*/ 15728 w 73152"/>
                <a:gd name="connsiteY48" fmla="*/ 2243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3152" h="42672">
                  <a:moveTo>
                    <a:pt x="15728" y="22433"/>
                  </a:moveTo>
                  <a:lnTo>
                    <a:pt x="13898" y="21824"/>
                  </a:lnTo>
                  <a:lnTo>
                    <a:pt x="10850" y="23043"/>
                  </a:lnTo>
                  <a:lnTo>
                    <a:pt x="8412" y="25481"/>
                  </a:lnTo>
                  <a:lnTo>
                    <a:pt x="5974" y="27310"/>
                  </a:lnTo>
                  <a:lnTo>
                    <a:pt x="2926" y="25481"/>
                  </a:lnTo>
                  <a:lnTo>
                    <a:pt x="4145" y="30968"/>
                  </a:lnTo>
                  <a:lnTo>
                    <a:pt x="7802" y="37673"/>
                  </a:lnTo>
                  <a:lnTo>
                    <a:pt x="9022" y="39502"/>
                  </a:lnTo>
                  <a:lnTo>
                    <a:pt x="10850" y="40721"/>
                  </a:lnTo>
                  <a:lnTo>
                    <a:pt x="17556" y="42550"/>
                  </a:lnTo>
                  <a:lnTo>
                    <a:pt x="19385" y="42550"/>
                  </a:lnTo>
                  <a:lnTo>
                    <a:pt x="23042" y="42550"/>
                  </a:lnTo>
                  <a:lnTo>
                    <a:pt x="24262" y="43160"/>
                  </a:lnTo>
                  <a:lnTo>
                    <a:pt x="25481" y="45598"/>
                  </a:lnTo>
                  <a:lnTo>
                    <a:pt x="27920" y="45598"/>
                  </a:lnTo>
                  <a:lnTo>
                    <a:pt x="27920" y="44988"/>
                  </a:lnTo>
                  <a:lnTo>
                    <a:pt x="27920" y="43160"/>
                  </a:lnTo>
                  <a:lnTo>
                    <a:pt x="29138" y="41940"/>
                  </a:lnTo>
                  <a:lnTo>
                    <a:pt x="30968" y="40721"/>
                  </a:lnTo>
                  <a:lnTo>
                    <a:pt x="32796" y="40721"/>
                  </a:lnTo>
                  <a:lnTo>
                    <a:pt x="36454" y="40112"/>
                  </a:lnTo>
                  <a:lnTo>
                    <a:pt x="40112" y="38892"/>
                  </a:lnTo>
                  <a:lnTo>
                    <a:pt x="43160" y="36454"/>
                  </a:lnTo>
                  <a:lnTo>
                    <a:pt x="48646" y="30358"/>
                  </a:lnTo>
                  <a:lnTo>
                    <a:pt x="50474" y="30358"/>
                  </a:lnTo>
                  <a:lnTo>
                    <a:pt x="52304" y="30358"/>
                  </a:lnTo>
                  <a:lnTo>
                    <a:pt x="55961" y="30358"/>
                  </a:lnTo>
                  <a:lnTo>
                    <a:pt x="59618" y="29748"/>
                  </a:lnTo>
                  <a:lnTo>
                    <a:pt x="58400" y="27310"/>
                  </a:lnTo>
                  <a:lnTo>
                    <a:pt x="57790" y="26700"/>
                  </a:lnTo>
                  <a:lnTo>
                    <a:pt x="55352" y="23652"/>
                  </a:lnTo>
                  <a:lnTo>
                    <a:pt x="54132" y="21214"/>
                  </a:lnTo>
                  <a:lnTo>
                    <a:pt x="54742" y="17556"/>
                  </a:lnTo>
                  <a:lnTo>
                    <a:pt x="69982" y="5974"/>
                  </a:lnTo>
                  <a:lnTo>
                    <a:pt x="73030" y="2926"/>
                  </a:lnTo>
                  <a:lnTo>
                    <a:pt x="68153" y="4145"/>
                  </a:lnTo>
                  <a:lnTo>
                    <a:pt x="64496" y="6584"/>
                  </a:lnTo>
                  <a:lnTo>
                    <a:pt x="62057" y="7803"/>
                  </a:lnTo>
                  <a:lnTo>
                    <a:pt x="57790" y="10241"/>
                  </a:lnTo>
                  <a:lnTo>
                    <a:pt x="43769" y="15118"/>
                  </a:lnTo>
                  <a:lnTo>
                    <a:pt x="38892" y="15728"/>
                  </a:lnTo>
                  <a:lnTo>
                    <a:pt x="34016" y="15728"/>
                  </a:lnTo>
                  <a:lnTo>
                    <a:pt x="27920" y="15118"/>
                  </a:lnTo>
                  <a:lnTo>
                    <a:pt x="22433" y="13899"/>
                  </a:lnTo>
                  <a:lnTo>
                    <a:pt x="22433" y="18166"/>
                  </a:lnTo>
                  <a:lnTo>
                    <a:pt x="21214" y="21824"/>
                  </a:lnTo>
                  <a:lnTo>
                    <a:pt x="17556" y="23043"/>
                  </a:lnTo>
                  <a:lnTo>
                    <a:pt x="1572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6" name="자유형: 도형 235">
              <a:extLst>
                <a:ext uri="{FF2B5EF4-FFF2-40B4-BE49-F238E27FC236}">
                  <a16:creationId xmlns:a16="http://schemas.microsoft.com/office/drawing/2014/main" id="{B5669C76-4CFC-45AC-A927-B35EDFC0AF75}"/>
                </a:ext>
              </a:extLst>
            </p:cNvPr>
            <p:cNvSpPr/>
            <p:nvPr/>
          </p:nvSpPr>
          <p:spPr>
            <a:xfrm>
              <a:off x="8077697" y="4795723"/>
              <a:ext cx="22823" cy="22823"/>
            </a:xfrm>
            <a:custGeom>
              <a:avLst/>
              <a:gdLst>
                <a:gd name="connsiteX0" fmla="*/ 21214 w 24384"/>
                <a:gd name="connsiteY0" fmla="*/ 21214 h 24384"/>
                <a:gd name="connsiteX1" fmla="*/ 22433 w 24384"/>
                <a:gd name="connsiteY1" fmla="*/ 18776 h 24384"/>
                <a:gd name="connsiteX2" fmla="*/ 23043 w 24384"/>
                <a:gd name="connsiteY2" fmla="*/ 13899 h 24384"/>
                <a:gd name="connsiteX3" fmla="*/ 20605 w 24384"/>
                <a:gd name="connsiteY3" fmla="*/ 9022 h 24384"/>
                <a:gd name="connsiteX4" fmla="*/ 18166 w 24384"/>
                <a:gd name="connsiteY4" fmla="*/ 4755 h 24384"/>
                <a:gd name="connsiteX5" fmla="*/ 15728 w 24384"/>
                <a:gd name="connsiteY5" fmla="*/ 3536 h 24384"/>
                <a:gd name="connsiteX6" fmla="*/ 10851 w 24384"/>
                <a:gd name="connsiteY6" fmla="*/ 2926 h 24384"/>
                <a:gd name="connsiteX7" fmla="*/ 6584 w 24384"/>
                <a:gd name="connsiteY7" fmla="*/ 4755 h 24384"/>
                <a:gd name="connsiteX8" fmla="*/ 4145 w 24384"/>
                <a:gd name="connsiteY8" fmla="*/ 8412 h 24384"/>
                <a:gd name="connsiteX9" fmla="*/ 2926 w 24384"/>
                <a:gd name="connsiteY9" fmla="*/ 10241 h 24384"/>
                <a:gd name="connsiteX10" fmla="*/ 5365 w 24384"/>
                <a:gd name="connsiteY10" fmla="*/ 16947 h 24384"/>
                <a:gd name="connsiteX11" fmla="*/ 6584 w 24384"/>
                <a:gd name="connsiteY11" fmla="*/ 18776 h 24384"/>
                <a:gd name="connsiteX12" fmla="*/ 13289 w 24384"/>
                <a:gd name="connsiteY12" fmla="*/ 22433 h 24384"/>
                <a:gd name="connsiteX13" fmla="*/ 16337 w 24384"/>
                <a:gd name="connsiteY13" fmla="*/ 22433 h 24384"/>
                <a:gd name="connsiteX14" fmla="*/ 21214 w 24384"/>
                <a:gd name="connsiteY14" fmla="*/ 2121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384" h="24384">
                  <a:moveTo>
                    <a:pt x="21214" y="21214"/>
                  </a:moveTo>
                  <a:lnTo>
                    <a:pt x="22433" y="18776"/>
                  </a:lnTo>
                  <a:lnTo>
                    <a:pt x="23043" y="13899"/>
                  </a:lnTo>
                  <a:lnTo>
                    <a:pt x="20605" y="9022"/>
                  </a:lnTo>
                  <a:lnTo>
                    <a:pt x="18166" y="4755"/>
                  </a:lnTo>
                  <a:lnTo>
                    <a:pt x="15728" y="3536"/>
                  </a:lnTo>
                  <a:lnTo>
                    <a:pt x="10851" y="2926"/>
                  </a:lnTo>
                  <a:lnTo>
                    <a:pt x="6584" y="4755"/>
                  </a:lnTo>
                  <a:lnTo>
                    <a:pt x="4145" y="8412"/>
                  </a:lnTo>
                  <a:lnTo>
                    <a:pt x="2926" y="10241"/>
                  </a:lnTo>
                  <a:lnTo>
                    <a:pt x="5365" y="16947"/>
                  </a:lnTo>
                  <a:lnTo>
                    <a:pt x="6584" y="18776"/>
                  </a:lnTo>
                  <a:lnTo>
                    <a:pt x="13289" y="22433"/>
                  </a:lnTo>
                  <a:lnTo>
                    <a:pt x="16337" y="22433"/>
                  </a:lnTo>
                  <a:lnTo>
                    <a:pt x="21214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7" name="자유형: 도형 236">
              <a:extLst>
                <a:ext uri="{FF2B5EF4-FFF2-40B4-BE49-F238E27FC236}">
                  <a16:creationId xmlns:a16="http://schemas.microsoft.com/office/drawing/2014/main" id="{9D53343D-1D4D-4F59-A83E-218C6201CCD6}"/>
                </a:ext>
              </a:extLst>
            </p:cNvPr>
            <p:cNvSpPr/>
            <p:nvPr/>
          </p:nvSpPr>
          <p:spPr>
            <a:xfrm>
              <a:off x="7775297" y="4497888"/>
              <a:ext cx="5706" cy="17117"/>
            </a:xfrm>
            <a:custGeom>
              <a:avLst/>
              <a:gdLst>
                <a:gd name="connsiteX0" fmla="*/ 7193 w 6096"/>
                <a:gd name="connsiteY0" fmla="*/ 15118 h 18288"/>
                <a:gd name="connsiteX1" fmla="*/ 7193 w 6096"/>
                <a:gd name="connsiteY1" fmla="*/ 13289 h 18288"/>
                <a:gd name="connsiteX2" fmla="*/ 8413 w 6096"/>
                <a:gd name="connsiteY2" fmla="*/ 10241 h 18288"/>
                <a:gd name="connsiteX3" fmla="*/ 8413 w 6096"/>
                <a:gd name="connsiteY3" fmla="*/ 9632 h 18288"/>
                <a:gd name="connsiteX4" fmla="*/ 9022 w 6096"/>
                <a:gd name="connsiteY4" fmla="*/ 6584 h 18288"/>
                <a:gd name="connsiteX5" fmla="*/ 7193 w 6096"/>
                <a:gd name="connsiteY5" fmla="*/ 4755 h 18288"/>
                <a:gd name="connsiteX6" fmla="*/ 5974 w 6096"/>
                <a:gd name="connsiteY6" fmla="*/ 4755 h 18288"/>
                <a:gd name="connsiteX7" fmla="*/ 4755 w 6096"/>
                <a:gd name="connsiteY7" fmla="*/ 2926 h 18288"/>
                <a:gd name="connsiteX8" fmla="*/ 2926 w 6096"/>
                <a:gd name="connsiteY8" fmla="*/ 4755 h 18288"/>
                <a:gd name="connsiteX9" fmla="*/ 4755 w 6096"/>
                <a:gd name="connsiteY9" fmla="*/ 7803 h 18288"/>
                <a:gd name="connsiteX10" fmla="*/ 4145 w 6096"/>
                <a:gd name="connsiteY10" fmla="*/ 9632 h 18288"/>
                <a:gd name="connsiteX11" fmla="*/ 3536 w 6096"/>
                <a:gd name="connsiteY11" fmla="*/ 12070 h 18288"/>
                <a:gd name="connsiteX12" fmla="*/ 4145 w 6096"/>
                <a:gd name="connsiteY12" fmla="*/ 14508 h 18288"/>
                <a:gd name="connsiteX13" fmla="*/ 5365 w 6096"/>
                <a:gd name="connsiteY13" fmla="*/ 15728 h 18288"/>
                <a:gd name="connsiteX14" fmla="*/ 7193 w 6096"/>
                <a:gd name="connsiteY14" fmla="*/ 15118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8288">
                  <a:moveTo>
                    <a:pt x="7193" y="15118"/>
                  </a:moveTo>
                  <a:lnTo>
                    <a:pt x="7193" y="13289"/>
                  </a:lnTo>
                  <a:lnTo>
                    <a:pt x="8413" y="10241"/>
                  </a:lnTo>
                  <a:lnTo>
                    <a:pt x="8413" y="9632"/>
                  </a:lnTo>
                  <a:lnTo>
                    <a:pt x="9022" y="6584"/>
                  </a:lnTo>
                  <a:lnTo>
                    <a:pt x="7193" y="4755"/>
                  </a:lnTo>
                  <a:lnTo>
                    <a:pt x="5974" y="4755"/>
                  </a:lnTo>
                  <a:lnTo>
                    <a:pt x="4755" y="2926"/>
                  </a:lnTo>
                  <a:lnTo>
                    <a:pt x="2926" y="4755"/>
                  </a:lnTo>
                  <a:lnTo>
                    <a:pt x="4755" y="7803"/>
                  </a:lnTo>
                  <a:lnTo>
                    <a:pt x="4145" y="9632"/>
                  </a:lnTo>
                  <a:lnTo>
                    <a:pt x="3536" y="12070"/>
                  </a:lnTo>
                  <a:lnTo>
                    <a:pt x="4145" y="14508"/>
                  </a:lnTo>
                  <a:lnTo>
                    <a:pt x="5365" y="15728"/>
                  </a:lnTo>
                  <a:lnTo>
                    <a:pt x="719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8" name="자유형: 도형 237">
              <a:extLst>
                <a:ext uri="{FF2B5EF4-FFF2-40B4-BE49-F238E27FC236}">
                  <a16:creationId xmlns:a16="http://schemas.microsoft.com/office/drawing/2014/main" id="{B46431F6-B113-4661-9892-F479E1693E08}"/>
                </a:ext>
              </a:extLst>
            </p:cNvPr>
            <p:cNvSpPr/>
            <p:nvPr/>
          </p:nvSpPr>
          <p:spPr>
            <a:xfrm>
              <a:off x="4397555" y="3498259"/>
              <a:ext cx="11411" cy="17117"/>
            </a:xfrm>
            <a:custGeom>
              <a:avLst/>
              <a:gdLst>
                <a:gd name="connsiteX0" fmla="*/ 15118 w 12192"/>
                <a:gd name="connsiteY0" fmla="*/ 17556 h 18288"/>
                <a:gd name="connsiteX1" fmla="*/ 13899 w 12192"/>
                <a:gd name="connsiteY1" fmla="*/ 13289 h 18288"/>
                <a:gd name="connsiteX2" fmla="*/ 13289 w 12192"/>
                <a:gd name="connsiteY2" fmla="*/ 12070 h 18288"/>
                <a:gd name="connsiteX3" fmla="*/ 12070 w 12192"/>
                <a:gd name="connsiteY3" fmla="*/ 10241 h 18288"/>
                <a:gd name="connsiteX4" fmla="*/ 12680 w 12192"/>
                <a:gd name="connsiteY4" fmla="*/ 8412 h 18288"/>
                <a:gd name="connsiteX5" fmla="*/ 12680 w 12192"/>
                <a:gd name="connsiteY5" fmla="*/ 7803 h 18288"/>
                <a:gd name="connsiteX6" fmla="*/ 11461 w 12192"/>
                <a:gd name="connsiteY6" fmla="*/ 7803 h 18288"/>
                <a:gd name="connsiteX7" fmla="*/ 9632 w 12192"/>
                <a:gd name="connsiteY7" fmla="*/ 4755 h 18288"/>
                <a:gd name="connsiteX8" fmla="*/ 5974 w 12192"/>
                <a:gd name="connsiteY8" fmla="*/ 2926 h 18288"/>
                <a:gd name="connsiteX9" fmla="*/ 4145 w 12192"/>
                <a:gd name="connsiteY9" fmla="*/ 2926 h 18288"/>
                <a:gd name="connsiteX10" fmla="*/ 2926 w 12192"/>
                <a:gd name="connsiteY10" fmla="*/ 4145 h 18288"/>
                <a:gd name="connsiteX11" fmla="*/ 2926 w 12192"/>
                <a:gd name="connsiteY11" fmla="*/ 5974 h 18288"/>
                <a:gd name="connsiteX12" fmla="*/ 4755 w 12192"/>
                <a:gd name="connsiteY12" fmla="*/ 11460 h 18288"/>
                <a:gd name="connsiteX13" fmla="*/ 5974 w 12192"/>
                <a:gd name="connsiteY13" fmla="*/ 12680 h 18288"/>
                <a:gd name="connsiteX14" fmla="*/ 9022 w 12192"/>
                <a:gd name="connsiteY14" fmla="*/ 13899 h 18288"/>
                <a:gd name="connsiteX15" fmla="*/ 6584 w 12192"/>
                <a:gd name="connsiteY15" fmla="*/ 16337 h 18288"/>
                <a:gd name="connsiteX16" fmla="*/ 6584 w 12192"/>
                <a:gd name="connsiteY16" fmla="*/ 16947 h 18288"/>
                <a:gd name="connsiteX17" fmla="*/ 7193 w 12192"/>
                <a:gd name="connsiteY17" fmla="*/ 18776 h 18288"/>
                <a:gd name="connsiteX18" fmla="*/ 12680 w 12192"/>
                <a:gd name="connsiteY18" fmla="*/ 18776 h 18288"/>
                <a:gd name="connsiteX19" fmla="*/ 13899 w 12192"/>
                <a:gd name="connsiteY19" fmla="*/ 20604 h 18288"/>
                <a:gd name="connsiteX20" fmla="*/ 14509 w 12192"/>
                <a:gd name="connsiteY20" fmla="*/ 19995 h 18288"/>
                <a:gd name="connsiteX21" fmla="*/ 15118 w 12192"/>
                <a:gd name="connsiteY21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18288">
                  <a:moveTo>
                    <a:pt x="15118" y="17556"/>
                  </a:moveTo>
                  <a:lnTo>
                    <a:pt x="13899" y="13289"/>
                  </a:lnTo>
                  <a:lnTo>
                    <a:pt x="13289" y="12070"/>
                  </a:lnTo>
                  <a:lnTo>
                    <a:pt x="12070" y="10241"/>
                  </a:lnTo>
                  <a:lnTo>
                    <a:pt x="12680" y="8412"/>
                  </a:lnTo>
                  <a:lnTo>
                    <a:pt x="12680" y="7803"/>
                  </a:lnTo>
                  <a:lnTo>
                    <a:pt x="11461" y="7803"/>
                  </a:lnTo>
                  <a:lnTo>
                    <a:pt x="9632" y="4755"/>
                  </a:lnTo>
                  <a:lnTo>
                    <a:pt x="5974" y="2926"/>
                  </a:lnTo>
                  <a:lnTo>
                    <a:pt x="4145" y="2926"/>
                  </a:lnTo>
                  <a:lnTo>
                    <a:pt x="2926" y="4145"/>
                  </a:lnTo>
                  <a:lnTo>
                    <a:pt x="2926" y="5974"/>
                  </a:lnTo>
                  <a:lnTo>
                    <a:pt x="4755" y="11460"/>
                  </a:lnTo>
                  <a:lnTo>
                    <a:pt x="5974" y="12680"/>
                  </a:lnTo>
                  <a:lnTo>
                    <a:pt x="9022" y="13899"/>
                  </a:lnTo>
                  <a:lnTo>
                    <a:pt x="6584" y="16337"/>
                  </a:lnTo>
                  <a:lnTo>
                    <a:pt x="6584" y="16947"/>
                  </a:lnTo>
                  <a:lnTo>
                    <a:pt x="7193" y="18776"/>
                  </a:lnTo>
                  <a:lnTo>
                    <a:pt x="12680" y="18776"/>
                  </a:lnTo>
                  <a:lnTo>
                    <a:pt x="13899" y="20604"/>
                  </a:lnTo>
                  <a:lnTo>
                    <a:pt x="14509" y="19995"/>
                  </a:lnTo>
                  <a:lnTo>
                    <a:pt x="15118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9" name="자유형: 도형 238">
              <a:extLst>
                <a:ext uri="{FF2B5EF4-FFF2-40B4-BE49-F238E27FC236}">
                  <a16:creationId xmlns:a16="http://schemas.microsoft.com/office/drawing/2014/main" id="{84EF17BE-0038-4963-9AA6-39FCE57277BC}"/>
                </a:ext>
              </a:extLst>
            </p:cNvPr>
            <p:cNvSpPr/>
            <p:nvPr/>
          </p:nvSpPr>
          <p:spPr>
            <a:xfrm>
              <a:off x="4383291" y="3438921"/>
              <a:ext cx="22823" cy="22823"/>
            </a:xfrm>
            <a:custGeom>
              <a:avLst/>
              <a:gdLst>
                <a:gd name="connsiteX0" fmla="*/ 20605 w 24384"/>
                <a:gd name="connsiteY0" fmla="*/ 27310 h 24384"/>
                <a:gd name="connsiteX1" fmla="*/ 21824 w 24384"/>
                <a:gd name="connsiteY1" fmla="*/ 26091 h 24384"/>
                <a:gd name="connsiteX2" fmla="*/ 21824 w 24384"/>
                <a:gd name="connsiteY2" fmla="*/ 24262 h 24384"/>
                <a:gd name="connsiteX3" fmla="*/ 20605 w 24384"/>
                <a:gd name="connsiteY3" fmla="*/ 22433 h 24384"/>
                <a:gd name="connsiteX4" fmla="*/ 19385 w 24384"/>
                <a:gd name="connsiteY4" fmla="*/ 23043 h 24384"/>
                <a:gd name="connsiteX5" fmla="*/ 18166 w 24384"/>
                <a:gd name="connsiteY5" fmla="*/ 24872 h 24384"/>
                <a:gd name="connsiteX6" fmla="*/ 18166 w 24384"/>
                <a:gd name="connsiteY6" fmla="*/ 26700 h 24384"/>
                <a:gd name="connsiteX7" fmla="*/ 18776 w 24384"/>
                <a:gd name="connsiteY7" fmla="*/ 27310 h 24384"/>
                <a:gd name="connsiteX8" fmla="*/ 20605 w 24384"/>
                <a:gd name="connsiteY8" fmla="*/ 27310 h 24384"/>
                <a:gd name="connsiteX9" fmla="*/ 9022 w 24384"/>
                <a:gd name="connsiteY9" fmla="*/ 22433 h 24384"/>
                <a:gd name="connsiteX10" fmla="*/ 10241 w 24384"/>
                <a:gd name="connsiteY10" fmla="*/ 21214 h 24384"/>
                <a:gd name="connsiteX11" fmla="*/ 10241 w 24384"/>
                <a:gd name="connsiteY11" fmla="*/ 13899 h 24384"/>
                <a:gd name="connsiteX12" fmla="*/ 10851 w 24384"/>
                <a:gd name="connsiteY12" fmla="*/ 12070 h 24384"/>
                <a:gd name="connsiteX13" fmla="*/ 9632 w 24384"/>
                <a:gd name="connsiteY13" fmla="*/ 11460 h 24384"/>
                <a:gd name="connsiteX14" fmla="*/ 8413 w 24384"/>
                <a:gd name="connsiteY14" fmla="*/ 10241 h 24384"/>
                <a:gd name="connsiteX15" fmla="*/ 4755 w 24384"/>
                <a:gd name="connsiteY15" fmla="*/ 9022 h 24384"/>
                <a:gd name="connsiteX16" fmla="*/ 4145 w 24384"/>
                <a:gd name="connsiteY16" fmla="*/ 9632 h 24384"/>
                <a:gd name="connsiteX17" fmla="*/ 2926 w 24384"/>
                <a:gd name="connsiteY17" fmla="*/ 11460 h 24384"/>
                <a:gd name="connsiteX18" fmla="*/ 3536 w 24384"/>
                <a:gd name="connsiteY18" fmla="*/ 20604 h 24384"/>
                <a:gd name="connsiteX19" fmla="*/ 4755 w 24384"/>
                <a:gd name="connsiteY19" fmla="*/ 23652 h 24384"/>
                <a:gd name="connsiteX20" fmla="*/ 5974 w 24384"/>
                <a:gd name="connsiteY20" fmla="*/ 24262 h 24384"/>
                <a:gd name="connsiteX21" fmla="*/ 9022 w 24384"/>
                <a:gd name="connsiteY21" fmla="*/ 22433 h 24384"/>
                <a:gd name="connsiteX22" fmla="*/ 18776 w 24384"/>
                <a:gd name="connsiteY22" fmla="*/ 13899 h 24384"/>
                <a:gd name="connsiteX23" fmla="*/ 23653 w 24384"/>
                <a:gd name="connsiteY23" fmla="*/ 12680 h 24384"/>
                <a:gd name="connsiteX24" fmla="*/ 18166 w 24384"/>
                <a:gd name="connsiteY24" fmla="*/ 9022 h 24384"/>
                <a:gd name="connsiteX25" fmla="*/ 16947 w 24384"/>
                <a:gd name="connsiteY25" fmla="*/ 6584 h 24384"/>
                <a:gd name="connsiteX26" fmla="*/ 16947 w 24384"/>
                <a:gd name="connsiteY26" fmla="*/ 4755 h 24384"/>
                <a:gd name="connsiteX27" fmla="*/ 14509 w 24384"/>
                <a:gd name="connsiteY27" fmla="*/ 2926 h 24384"/>
                <a:gd name="connsiteX28" fmla="*/ 13289 w 24384"/>
                <a:gd name="connsiteY28" fmla="*/ 4145 h 24384"/>
                <a:gd name="connsiteX29" fmla="*/ 12680 w 24384"/>
                <a:gd name="connsiteY29" fmla="*/ 5974 h 24384"/>
                <a:gd name="connsiteX30" fmla="*/ 13289 w 24384"/>
                <a:gd name="connsiteY30" fmla="*/ 9022 h 24384"/>
                <a:gd name="connsiteX31" fmla="*/ 11461 w 24384"/>
                <a:gd name="connsiteY31" fmla="*/ 11460 h 24384"/>
                <a:gd name="connsiteX32" fmla="*/ 12070 w 24384"/>
                <a:gd name="connsiteY32" fmla="*/ 13899 h 24384"/>
                <a:gd name="connsiteX33" fmla="*/ 14509 w 24384"/>
                <a:gd name="connsiteY33" fmla="*/ 14508 h 24384"/>
                <a:gd name="connsiteX34" fmla="*/ 18776 w 24384"/>
                <a:gd name="connsiteY34" fmla="*/ 13899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4384" h="24384">
                  <a:moveTo>
                    <a:pt x="20605" y="27310"/>
                  </a:moveTo>
                  <a:lnTo>
                    <a:pt x="21824" y="26091"/>
                  </a:lnTo>
                  <a:lnTo>
                    <a:pt x="21824" y="24262"/>
                  </a:lnTo>
                  <a:lnTo>
                    <a:pt x="20605" y="22433"/>
                  </a:lnTo>
                  <a:lnTo>
                    <a:pt x="19385" y="23043"/>
                  </a:lnTo>
                  <a:lnTo>
                    <a:pt x="18166" y="24872"/>
                  </a:lnTo>
                  <a:lnTo>
                    <a:pt x="18166" y="26700"/>
                  </a:lnTo>
                  <a:lnTo>
                    <a:pt x="18776" y="27310"/>
                  </a:lnTo>
                  <a:lnTo>
                    <a:pt x="20605" y="27310"/>
                  </a:lnTo>
                  <a:close/>
                  <a:moveTo>
                    <a:pt x="9022" y="22433"/>
                  </a:moveTo>
                  <a:lnTo>
                    <a:pt x="10241" y="21214"/>
                  </a:lnTo>
                  <a:lnTo>
                    <a:pt x="10241" y="13899"/>
                  </a:lnTo>
                  <a:lnTo>
                    <a:pt x="10851" y="12070"/>
                  </a:lnTo>
                  <a:lnTo>
                    <a:pt x="9632" y="11460"/>
                  </a:lnTo>
                  <a:lnTo>
                    <a:pt x="8413" y="10241"/>
                  </a:lnTo>
                  <a:lnTo>
                    <a:pt x="4755" y="9022"/>
                  </a:lnTo>
                  <a:lnTo>
                    <a:pt x="4145" y="9632"/>
                  </a:lnTo>
                  <a:lnTo>
                    <a:pt x="2926" y="11460"/>
                  </a:lnTo>
                  <a:lnTo>
                    <a:pt x="3536" y="20604"/>
                  </a:lnTo>
                  <a:lnTo>
                    <a:pt x="4755" y="23652"/>
                  </a:lnTo>
                  <a:lnTo>
                    <a:pt x="5974" y="24262"/>
                  </a:lnTo>
                  <a:lnTo>
                    <a:pt x="9022" y="22433"/>
                  </a:lnTo>
                  <a:close/>
                  <a:moveTo>
                    <a:pt x="18776" y="13899"/>
                  </a:moveTo>
                  <a:lnTo>
                    <a:pt x="23653" y="12680"/>
                  </a:lnTo>
                  <a:lnTo>
                    <a:pt x="18166" y="9022"/>
                  </a:lnTo>
                  <a:lnTo>
                    <a:pt x="16947" y="6584"/>
                  </a:lnTo>
                  <a:lnTo>
                    <a:pt x="16947" y="4755"/>
                  </a:lnTo>
                  <a:lnTo>
                    <a:pt x="14509" y="2926"/>
                  </a:lnTo>
                  <a:lnTo>
                    <a:pt x="13289" y="4145"/>
                  </a:lnTo>
                  <a:lnTo>
                    <a:pt x="12680" y="5974"/>
                  </a:lnTo>
                  <a:lnTo>
                    <a:pt x="13289" y="9022"/>
                  </a:lnTo>
                  <a:lnTo>
                    <a:pt x="11461" y="11460"/>
                  </a:lnTo>
                  <a:lnTo>
                    <a:pt x="12070" y="13899"/>
                  </a:lnTo>
                  <a:lnTo>
                    <a:pt x="14509" y="14508"/>
                  </a:lnTo>
                  <a:lnTo>
                    <a:pt x="18776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0" name="자유형: 도형 239">
              <a:extLst>
                <a:ext uri="{FF2B5EF4-FFF2-40B4-BE49-F238E27FC236}">
                  <a16:creationId xmlns:a16="http://schemas.microsoft.com/office/drawing/2014/main" id="{3F2CE449-AEA8-4A4D-8E6D-AE5FCC5F1166}"/>
                </a:ext>
              </a:extLst>
            </p:cNvPr>
            <p:cNvSpPr/>
            <p:nvPr/>
          </p:nvSpPr>
          <p:spPr>
            <a:xfrm>
              <a:off x="4163624" y="3591832"/>
              <a:ext cx="5706" cy="11411"/>
            </a:xfrm>
            <a:custGeom>
              <a:avLst/>
              <a:gdLst>
                <a:gd name="connsiteX0" fmla="*/ 8413 w 6096"/>
                <a:gd name="connsiteY0" fmla="*/ 9022 h 12192"/>
                <a:gd name="connsiteX1" fmla="*/ 8413 w 6096"/>
                <a:gd name="connsiteY1" fmla="*/ 5364 h 12192"/>
                <a:gd name="connsiteX2" fmla="*/ 2926 w 6096"/>
                <a:gd name="connsiteY2" fmla="*/ 2926 h 12192"/>
                <a:gd name="connsiteX3" fmla="*/ 2926 w 6096"/>
                <a:gd name="connsiteY3" fmla="*/ 4755 h 12192"/>
                <a:gd name="connsiteX4" fmla="*/ 3536 w 6096"/>
                <a:gd name="connsiteY4" fmla="*/ 5974 h 12192"/>
                <a:gd name="connsiteX5" fmla="*/ 5365 w 6096"/>
                <a:gd name="connsiteY5" fmla="*/ 6584 h 12192"/>
                <a:gd name="connsiteX6" fmla="*/ 5974 w 6096"/>
                <a:gd name="connsiteY6" fmla="*/ 7803 h 12192"/>
                <a:gd name="connsiteX7" fmla="*/ 5365 w 6096"/>
                <a:gd name="connsiteY7" fmla="*/ 11460 h 12192"/>
                <a:gd name="connsiteX8" fmla="*/ 6584 w 6096"/>
                <a:gd name="connsiteY8" fmla="*/ 13289 h 12192"/>
                <a:gd name="connsiteX9" fmla="*/ 8413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3" y="9022"/>
                  </a:moveTo>
                  <a:lnTo>
                    <a:pt x="8413" y="5364"/>
                  </a:lnTo>
                  <a:lnTo>
                    <a:pt x="2926" y="2926"/>
                  </a:lnTo>
                  <a:lnTo>
                    <a:pt x="2926" y="4755"/>
                  </a:lnTo>
                  <a:lnTo>
                    <a:pt x="3536" y="5974"/>
                  </a:lnTo>
                  <a:lnTo>
                    <a:pt x="5365" y="6584"/>
                  </a:lnTo>
                  <a:lnTo>
                    <a:pt x="5974" y="7803"/>
                  </a:lnTo>
                  <a:lnTo>
                    <a:pt x="5365" y="11460"/>
                  </a:lnTo>
                  <a:lnTo>
                    <a:pt x="6584" y="13289"/>
                  </a:lnTo>
                  <a:lnTo>
                    <a:pt x="8413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1" name="자유형: 도형 240">
              <a:extLst>
                <a:ext uri="{FF2B5EF4-FFF2-40B4-BE49-F238E27FC236}">
                  <a16:creationId xmlns:a16="http://schemas.microsoft.com/office/drawing/2014/main" id="{1C79577E-1C1E-4E4D-94B1-E913303A8847}"/>
                </a:ext>
              </a:extLst>
            </p:cNvPr>
            <p:cNvSpPr/>
            <p:nvPr/>
          </p:nvSpPr>
          <p:spPr>
            <a:xfrm>
              <a:off x="5778892" y="2976764"/>
              <a:ext cx="148347" cy="62762"/>
            </a:xfrm>
            <a:custGeom>
              <a:avLst/>
              <a:gdLst>
                <a:gd name="connsiteX0" fmla="*/ 12070 w 158496"/>
                <a:gd name="connsiteY0" fmla="*/ 58400 h 67056"/>
                <a:gd name="connsiteX1" fmla="*/ 10851 w 158496"/>
                <a:gd name="connsiteY1" fmla="*/ 57180 h 67056"/>
                <a:gd name="connsiteX2" fmla="*/ 6584 w 158496"/>
                <a:gd name="connsiteY2" fmla="*/ 60228 h 67056"/>
                <a:gd name="connsiteX3" fmla="*/ 2926 w 158496"/>
                <a:gd name="connsiteY3" fmla="*/ 60228 h 67056"/>
                <a:gd name="connsiteX4" fmla="*/ 3536 w 158496"/>
                <a:gd name="connsiteY4" fmla="*/ 61448 h 67056"/>
                <a:gd name="connsiteX5" fmla="*/ 4145 w 158496"/>
                <a:gd name="connsiteY5" fmla="*/ 62667 h 67056"/>
                <a:gd name="connsiteX6" fmla="*/ 8413 w 158496"/>
                <a:gd name="connsiteY6" fmla="*/ 65105 h 67056"/>
                <a:gd name="connsiteX7" fmla="*/ 12070 w 158496"/>
                <a:gd name="connsiteY7" fmla="*/ 58400 h 67056"/>
                <a:gd name="connsiteX8" fmla="*/ 94366 w 158496"/>
                <a:gd name="connsiteY8" fmla="*/ 45598 h 67056"/>
                <a:gd name="connsiteX9" fmla="*/ 94366 w 158496"/>
                <a:gd name="connsiteY9" fmla="*/ 44988 h 67056"/>
                <a:gd name="connsiteX10" fmla="*/ 93757 w 158496"/>
                <a:gd name="connsiteY10" fmla="*/ 44988 h 67056"/>
                <a:gd name="connsiteX11" fmla="*/ 93147 w 158496"/>
                <a:gd name="connsiteY11" fmla="*/ 45598 h 67056"/>
                <a:gd name="connsiteX12" fmla="*/ 85222 w 158496"/>
                <a:gd name="connsiteY12" fmla="*/ 44988 h 67056"/>
                <a:gd name="connsiteX13" fmla="*/ 84003 w 158496"/>
                <a:gd name="connsiteY13" fmla="*/ 48646 h 67056"/>
                <a:gd name="connsiteX14" fmla="*/ 80955 w 158496"/>
                <a:gd name="connsiteY14" fmla="*/ 51084 h 67056"/>
                <a:gd name="connsiteX15" fmla="*/ 80955 w 158496"/>
                <a:gd name="connsiteY15" fmla="*/ 55352 h 67056"/>
                <a:gd name="connsiteX16" fmla="*/ 84003 w 158496"/>
                <a:gd name="connsiteY16" fmla="*/ 59619 h 67056"/>
                <a:gd name="connsiteX17" fmla="*/ 85832 w 158496"/>
                <a:gd name="connsiteY17" fmla="*/ 60228 h 67056"/>
                <a:gd name="connsiteX18" fmla="*/ 88880 w 158496"/>
                <a:gd name="connsiteY18" fmla="*/ 60838 h 67056"/>
                <a:gd name="connsiteX19" fmla="*/ 93147 w 158496"/>
                <a:gd name="connsiteY19" fmla="*/ 58400 h 67056"/>
                <a:gd name="connsiteX20" fmla="*/ 94366 w 158496"/>
                <a:gd name="connsiteY20" fmla="*/ 55961 h 67056"/>
                <a:gd name="connsiteX21" fmla="*/ 94976 w 158496"/>
                <a:gd name="connsiteY21" fmla="*/ 51084 h 67056"/>
                <a:gd name="connsiteX22" fmla="*/ 94366 w 158496"/>
                <a:gd name="connsiteY22" fmla="*/ 48646 h 67056"/>
                <a:gd name="connsiteX23" fmla="*/ 94366 w 158496"/>
                <a:gd name="connsiteY23" fmla="*/ 45598 h 67056"/>
                <a:gd name="connsiteX24" fmla="*/ 35235 w 158496"/>
                <a:gd name="connsiteY24" fmla="*/ 50475 h 67056"/>
                <a:gd name="connsiteX25" fmla="*/ 38283 w 158496"/>
                <a:gd name="connsiteY25" fmla="*/ 48036 h 67056"/>
                <a:gd name="connsiteX26" fmla="*/ 38283 w 158496"/>
                <a:gd name="connsiteY26" fmla="*/ 46817 h 67056"/>
                <a:gd name="connsiteX27" fmla="*/ 37673 w 158496"/>
                <a:gd name="connsiteY27" fmla="*/ 44988 h 67056"/>
                <a:gd name="connsiteX28" fmla="*/ 34625 w 158496"/>
                <a:gd name="connsiteY28" fmla="*/ 43160 h 67056"/>
                <a:gd name="connsiteX29" fmla="*/ 33406 w 158496"/>
                <a:gd name="connsiteY29" fmla="*/ 43160 h 67056"/>
                <a:gd name="connsiteX30" fmla="*/ 32187 w 158496"/>
                <a:gd name="connsiteY30" fmla="*/ 44379 h 67056"/>
                <a:gd name="connsiteX31" fmla="*/ 30968 w 158496"/>
                <a:gd name="connsiteY31" fmla="*/ 46817 h 67056"/>
                <a:gd name="connsiteX32" fmla="*/ 32797 w 158496"/>
                <a:gd name="connsiteY32" fmla="*/ 49865 h 67056"/>
                <a:gd name="connsiteX33" fmla="*/ 34016 w 158496"/>
                <a:gd name="connsiteY33" fmla="*/ 50475 h 67056"/>
                <a:gd name="connsiteX34" fmla="*/ 35235 w 158496"/>
                <a:gd name="connsiteY34" fmla="*/ 50475 h 67056"/>
                <a:gd name="connsiteX35" fmla="*/ 63886 w 158496"/>
                <a:gd name="connsiteY35" fmla="*/ 36454 h 67056"/>
                <a:gd name="connsiteX36" fmla="*/ 71201 w 158496"/>
                <a:gd name="connsiteY36" fmla="*/ 30358 h 67056"/>
                <a:gd name="connsiteX37" fmla="*/ 71201 w 158496"/>
                <a:gd name="connsiteY37" fmla="*/ 28529 h 67056"/>
                <a:gd name="connsiteX38" fmla="*/ 65105 w 158496"/>
                <a:gd name="connsiteY38" fmla="*/ 29139 h 67056"/>
                <a:gd name="connsiteX39" fmla="*/ 58400 w 158496"/>
                <a:gd name="connsiteY39" fmla="*/ 35235 h 67056"/>
                <a:gd name="connsiteX40" fmla="*/ 56571 w 158496"/>
                <a:gd name="connsiteY40" fmla="*/ 35844 h 67056"/>
                <a:gd name="connsiteX41" fmla="*/ 50475 w 158496"/>
                <a:gd name="connsiteY41" fmla="*/ 36454 h 67056"/>
                <a:gd name="connsiteX42" fmla="*/ 47427 w 158496"/>
                <a:gd name="connsiteY42" fmla="*/ 36454 h 67056"/>
                <a:gd name="connsiteX43" fmla="*/ 44989 w 158496"/>
                <a:gd name="connsiteY43" fmla="*/ 37673 h 67056"/>
                <a:gd name="connsiteX44" fmla="*/ 46208 w 158496"/>
                <a:gd name="connsiteY44" fmla="*/ 39502 h 67056"/>
                <a:gd name="connsiteX45" fmla="*/ 48646 w 158496"/>
                <a:gd name="connsiteY45" fmla="*/ 45598 h 67056"/>
                <a:gd name="connsiteX46" fmla="*/ 52913 w 158496"/>
                <a:gd name="connsiteY46" fmla="*/ 51084 h 67056"/>
                <a:gd name="connsiteX47" fmla="*/ 56571 w 158496"/>
                <a:gd name="connsiteY47" fmla="*/ 49865 h 67056"/>
                <a:gd name="connsiteX48" fmla="*/ 58400 w 158496"/>
                <a:gd name="connsiteY48" fmla="*/ 48646 h 67056"/>
                <a:gd name="connsiteX49" fmla="*/ 60838 w 158496"/>
                <a:gd name="connsiteY49" fmla="*/ 44988 h 67056"/>
                <a:gd name="connsiteX50" fmla="*/ 63886 w 158496"/>
                <a:gd name="connsiteY50" fmla="*/ 36454 h 67056"/>
                <a:gd name="connsiteX51" fmla="*/ 134600 w 158496"/>
                <a:gd name="connsiteY51" fmla="*/ 44379 h 67056"/>
                <a:gd name="connsiteX52" fmla="*/ 143744 w 158496"/>
                <a:gd name="connsiteY52" fmla="*/ 41331 h 67056"/>
                <a:gd name="connsiteX53" fmla="*/ 145573 w 158496"/>
                <a:gd name="connsiteY53" fmla="*/ 35235 h 67056"/>
                <a:gd name="connsiteX54" fmla="*/ 147401 w 158496"/>
                <a:gd name="connsiteY54" fmla="*/ 28529 h 67056"/>
                <a:gd name="connsiteX55" fmla="*/ 147401 w 158496"/>
                <a:gd name="connsiteY55" fmla="*/ 24262 h 67056"/>
                <a:gd name="connsiteX56" fmla="*/ 146182 w 158496"/>
                <a:gd name="connsiteY56" fmla="*/ 22433 h 67056"/>
                <a:gd name="connsiteX57" fmla="*/ 145573 w 158496"/>
                <a:gd name="connsiteY57" fmla="*/ 22433 h 67056"/>
                <a:gd name="connsiteX58" fmla="*/ 143134 w 158496"/>
                <a:gd name="connsiteY58" fmla="*/ 22433 h 67056"/>
                <a:gd name="connsiteX59" fmla="*/ 141305 w 158496"/>
                <a:gd name="connsiteY59" fmla="*/ 23652 h 67056"/>
                <a:gd name="connsiteX60" fmla="*/ 140696 w 158496"/>
                <a:gd name="connsiteY60" fmla="*/ 27310 h 67056"/>
                <a:gd name="connsiteX61" fmla="*/ 136429 w 158496"/>
                <a:gd name="connsiteY61" fmla="*/ 35235 h 67056"/>
                <a:gd name="connsiteX62" fmla="*/ 133381 w 158496"/>
                <a:gd name="connsiteY62" fmla="*/ 42550 h 67056"/>
                <a:gd name="connsiteX63" fmla="*/ 129113 w 158496"/>
                <a:gd name="connsiteY63" fmla="*/ 46208 h 67056"/>
                <a:gd name="connsiteX64" fmla="*/ 124846 w 158496"/>
                <a:gd name="connsiteY64" fmla="*/ 47427 h 67056"/>
                <a:gd name="connsiteX65" fmla="*/ 125456 w 158496"/>
                <a:gd name="connsiteY65" fmla="*/ 48036 h 67056"/>
                <a:gd name="connsiteX66" fmla="*/ 129723 w 158496"/>
                <a:gd name="connsiteY66" fmla="*/ 48646 h 67056"/>
                <a:gd name="connsiteX67" fmla="*/ 134600 w 158496"/>
                <a:gd name="connsiteY67" fmla="*/ 44379 h 67056"/>
                <a:gd name="connsiteX68" fmla="*/ 14509 w 158496"/>
                <a:gd name="connsiteY68" fmla="*/ 32187 h 67056"/>
                <a:gd name="connsiteX69" fmla="*/ 17557 w 158496"/>
                <a:gd name="connsiteY69" fmla="*/ 29139 h 67056"/>
                <a:gd name="connsiteX70" fmla="*/ 18166 w 158496"/>
                <a:gd name="connsiteY70" fmla="*/ 27310 h 67056"/>
                <a:gd name="connsiteX71" fmla="*/ 17557 w 158496"/>
                <a:gd name="connsiteY71" fmla="*/ 24262 h 67056"/>
                <a:gd name="connsiteX72" fmla="*/ 18776 w 158496"/>
                <a:gd name="connsiteY72" fmla="*/ 23043 h 67056"/>
                <a:gd name="connsiteX73" fmla="*/ 18166 w 158496"/>
                <a:gd name="connsiteY73" fmla="*/ 20604 h 67056"/>
                <a:gd name="connsiteX74" fmla="*/ 16337 w 158496"/>
                <a:gd name="connsiteY74" fmla="*/ 18166 h 67056"/>
                <a:gd name="connsiteX75" fmla="*/ 12070 w 158496"/>
                <a:gd name="connsiteY75" fmla="*/ 18166 h 67056"/>
                <a:gd name="connsiteX76" fmla="*/ 9632 w 158496"/>
                <a:gd name="connsiteY76" fmla="*/ 21824 h 67056"/>
                <a:gd name="connsiteX77" fmla="*/ 13289 w 158496"/>
                <a:gd name="connsiteY77" fmla="*/ 29139 h 67056"/>
                <a:gd name="connsiteX78" fmla="*/ 13899 w 158496"/>
                <a:gd name="connsiteY78" fmla="*/ 32187 h 67056"/>
                <a:gd name="connsiteX79" fmla="*/ 14509 w 158496"/>
                <a:gd name="connsiteY79" fmla="*/ 32187 h 67056"/>
                <a:gd name="connsiteX80" fmla="*/ 151059 w 158496"/>
                <a:gd name="connsiteY80" fmla="*/ 15728 h 67056"/>
                <a:gd name="connsiteX81" fmla="*/ 156545 w 158496"/>
                <a:gd name="connsiteY81" fmla="*/ 13899 h 67056"/>
                <a:gd name="connsiteX82" fmla="*/ 159593 w 158496"/>
                <a:gd name="connsiteY82" fmla="*/ 12070 h 67056"/>
                <a:gd name="connsiteX83" fmla="*/ 160203 w 158496"/>
                <a:gd name="connsiteY83" fmla="*/ 6584 h 67056"/>
                <a:gd name="connsiteX84" fmla="*/ 161422 w 158496"/>
                <a:gd name="connsiteY84" fmla="*/ 4755 h 67056"/>
                <a:gd name="connsiteX85" fmla="*/ 160203 w 158496"/>
                <a:gd name="connsiteY85" fmla="*/ 2926 h 67056"/>
                <a:gd name="connsiteX86" fmla="*/ 158984 w 158496"/>
                <a:gd name="connsiteY86" fmla="*/ 4145 h 67056"/>
                <a:gd name="connsiteX87" fmla="*/ 157765 w 158496"/>
                <a:gd name="connsiteY87" fmla="*/ 6584 h 67056"/>
                <a:gd name="connsiteX88" fmla="*/ 154107 w 158496"/>
                <a:gd name="connsiteY88" fmla="*/ 7803 h 67056"/>
                <a:gd name="connsiteX89" fmla="*/ 149230 w 158496"/>
                <a:gd name="connsiteY89" fmla="*/ 10241 h 67056"/>
                <a:gd name="connsiteX90" fmla="*/ 148011 w 158496"/>
                <a:gd name="connsiteY90" fmla="*/ 12070 h 67056"/>
                <a:gd name="connsiteX91" fmla="*/ 146792 w 158496"/>
                <a:gd name="connsiteY91" fmla="*/ 17556 h 67056"/>
                <a:gd name="connsiteX92" fmla="*/ 149230 w 158496"/>
                <a:gd name="connsiteY92" fmla="*/ 18166 h 67056"/>
                <a:gd name="connsiteX93" fmla="*/ 151059 w 158496"/>
                <a:gd name="connsiteY93" fmla="*/ 1572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8496" h="67056">
                  <a:moveTo>
                    <a:pt x="12070" y="58400"/>
                  </a:moveTo>
                  <a:lnTo>
                    <a:pt x="10851" y="57180"/>
                  </a:lnTo>
                  <a:lnTo>
                    <a:pt x="6584" y="60228"/>
                  </a:lnTo>
                  <a:lnTo>
                    <a:pt x="2926" y="60228"/>
                  </a:lnTo>
                  <a:lnTo>
                    <a:pt x="3536" y="61448"/>
                  </a:lnTo>
                  <a:lnTo>
                    <a:pt x="4145" y="62667"/>
                  </a:lnTo>
                  <a:lnTo>
                    <a:pt x="8413" y="65105"/>
                  </a:lnTo>
                  <a:lnTo>
                    <a:pt x="12070" y="58400"/>
                  </a:lnTo>
                  <a:close/>
                  <a:moveTo>
                    <a:pt x="94366" y="45598"/>
                  </a:moveTo>
                  <a:lnTo>
                    <a:pt x="94366" y="44988"/>
                  </a:lnTo>
                  <a:lnTo>
                    <a:pt x="93757" y="44988"/>
                  </a:lnTo>
                  <a:lnTo>
                    <a:pt x="93147" y="45598"/>
                  </a:lnTo>
                  <a:lnTo>
                    <a:pt x="85222" y="44988"/>
                  </a:lnTo>
                  <a:lnTo>
                    <a:pt x="84003" y="48646"/>
                  </a:lnTo>
                  <a:lnTo>
                    <a:pt x="80955" y="51084"/>
                  </a:lnTo>
                  <a:lnTo>
                    <a:pt x="80955" y="55352"/>
                  </a:lnTo>
                  <a:lnTo>
                    <a:pt x="84003" y="59619"/>
                  </a:lnTo>
                  <a:lnTo>
                    <a:pt x="85832" y="60228"/>
                  </a:lnTo>
                  <a:lnTo>
                    <a:pt x="88880" y="60838"/>
                  </a:lnTo>
                  <a:lnTo>
                    <a:pt x="93147" y="58400"/>
                  </a:lnTo>
                  <a:lnTo>
                    <a:pt x="94366" y="55961"/>
                  </a:lnTo>
                  <a:lnTo>
                    <a:pt x="94976" y="51084"/>
                  </a:lnTo>
                  <a:lnTo>
                    <a:pt x="94366" y="48646"/>
                  </a:lnTo>
                  <a:lnTo>
                    <a:pt x="94366" y="45598"/>
                  </a:lnTo>
                  <a:close/>
                  <a:moveTo>
                    <a:pt x="35235" y="50475"/>
                  </a:moveTo>
                  <a:lnTo>
                    <a:pt x="38283" y="48036"/>
                  </a:lnTo>
                  <a:lnTo>
                    <a:pt x="38283" y="46817"/>
                  </a:lnTo>
                  <a:lnTo>
                    <a:pt x="37673" y="44988"/>
                  </a:lnTo>
                  <a:lnTo>
                    <a:pt x="34625" y="43160"/>
                  </a:lnTo>
                  <a:lnTo>
                    <a:pt x="33406" y="43160"/>
                  </a:lnTo>
                  <a:lnTo>
                    <a:pt x="32187" y="44379"/>
                  </a:lnTo>
                  <a:lnTo>
                    <a:pt x="30968" y="46817"/>
                  </a:lnTo>
                  <a:lnTo>
                    <a:pt x="32797" y="49865"/>
                  </a:lnTo>
                  <a:lnTo>
                    <a:pt x="34016" y="50475"/>
                  </a:lnTo>
                  <a:lnTo>
                    <a:pt x="35235" y="50475"/>
                  </a:lnTo>
                  <a:close/>
                  <a:moveTo>
                    <a:pt x="63886" y="36454"/>
                  </a:moveTo>
                  <a:lnTo>
                    <a:pt x="71201" y="30358"/>
                  </a:lnTo>
                  <a:lnTo>
                    <a:pt x="71201" y="28529"/>
                  </a:lnTo>
                  <a:lnTo>
                    <a:pt x="65105" y="29139"/>
                  </a:lnTo>
                  <a:lnTo>
                    <a:pt x="58400" y="35235"/>
                  </a:lnTo>
                  <a:lnTo>
                    <a:pt x="56571" y="35844"/>
                  </a:lnTo>
                  <a:lnTo>
                    <a:pt x="50475" y="36454"/>
                  </a:lnTo>
                  <a:lnTo>
                    <a:pt x="47427" y="36454"/>
                  </a:lnTo>
                  <a:lnTo>
                    <a:pt x="44989" y="37673"/>
                  </a:lnTo>
                  <a:lnTo>
                    <a:pt x="46208" y="39502"/>
                  </a:lnTo>
                  <a:lnTo>
                    <a:pt x="48646" y="45598"/>
                  </a:lnTo>
                  <a:lnTo>
                    <a:pt x="52913" y="51084"/>
                  </a:lnTo>
                  <a:lnTo>
                    <a:pt x="56571" y="49865"/>
                  </a:lnTo>
                  <a:lnTo>
                    <a:pt x="58400" y="48646"/>
                  </a:lnTo>
                  <a:lnTo>
                    <a:pt x="60838" y="44988"/>
                  </a:lnTo>
                  <a:lnTo>
                    <a:pt x="63886" y="36454"/>
                  </a:lnTo>
                  <a:close/>
                  <a:moveTo>
                    <a:pt x="134600" y="44379"/>
                  </a:moveTo>
                  <a:lnTo>
                    <a:pt x="143744" y="41331"/>
                  </a:lnTo>
                  <a:lnTo>
                    <a:pt x="145573" y="35235"/>
                  </a:lnTo>
                  <a:lnTo>
                    <a:pt x="147401" y="28529"/>
                  </a:lnTo>
                  <a:lnTo>
                    <a:pt x="147401" y="24262"/>
                  </a:lnTo>
                  <a:lnTo>
                    <a:pt x="146182" y="22433"/>
                  </a:lnTo>
                  <a:lnTo>
                    <a:pt x="145573" y="22433"/>
                  </a:lnTo>
                  <a:lnTo>
                    <a:pt x="143134" y="22433"/>
                  </a:lnTo>
                  <a:lnTo>
                    <a:pt x="141305" y="23652"/>
                  </a:lnTo>
                  <a:lnTo>
                    <a:pt x="140696" y="27310"/>
                  </a:lnTo>
                  <a:lnTo>
                    <a:pt x="136429" y="35235"/>
                  </a:lnTo>
                  <a:lnTo>
                    <a:pt x="133381" y="42550"/>
                  </a:lnTo>
                  <a:lnTo>
                    <a:pt x="129113" y="46208"/>
                  </a:lnTo>
                  <a:lnTo>
                    <a:pt x="124846" y="47427"/>
                  </a:lnTo>
                  <a:lnTo>
                    <a:pt x="125456" y="48036"/>
                  </a:lnTo>
                  <a:lnTo>
                    <a:pt x="129723" y="48646"/>
                  </a:lnTo>
                  <a:lnTo>
                    <a:pt x="134600" y="44379"/>
                  </a:lnTo>
                  <a:close/>
                  <a:moveTo>
                    <a:pt x="14509" y="32187"/>
                  </a:moveTo>
                  <a:lnTo>
                    <a:pt x="17557" y="29139"/>
                  </a:lnTo>
                  <a:lnTo>
                    <a:pt x="18166" y="27310"/>
                  </a:lnTo>
                  <a:lnTo>
                    <a:pt x="17557" y="24262"/>
                  </a:lnTo>
                  <a:lnTo>
                    <a:pt x="18776" y="23043"/>
                  </a:lnTo>
                  <a:lnTo>
                    <a:pt x="18166" y="20604"/>
                  </a:lnTo>
                  <a:lnTo>
                    <a:pt x="16337" y="18166"/>
                  </a:lnTo>
                  <a:lnTo>
                    <a:pt x="12070" y="18166"/>
                  </a:lnTo>
                  <a:lnTo>
                    <a:pt x="9632" y="21824"/>
                  </a:lnTo>
                  <a:lnTo>
                    <a:pt x="13289" y="29139"/>
                  </a:lnTo>
                  <a:lnTo>
                    <a:pt x="13899" y="32187"/>
                  </a:lnTo>
                  <a:lnTo>
                    <a:pt x="14509" y="32187"/>
                  </a:lnTo>
                  <a:close/>
                  <a:moveTo>
                    <a:pt x="151059" y="15728"/>
                  </a:moveTo>
                  <a:lnTo>
                    <a:pt x="156545" y="13899"/>
                  </a:lnTo>
                  <a:lnTo>
                    <a:pt x="159593" y="12070"/>
                  </a:lnTo>
                  <a:lnTo>
                    <a:pt x="160203" y="6584"/>
                  </a:lnTo>
                  <a:lnTo>
                    <a:pt x="161422" y="4755"/>
                  </a:lnTo>
                  <a:lnTo>
                    <a:pt x="160203" y="2926"/>
                  </a:lnTo>
                  <a:lnTo>
                    <a:pt x="158984" y="4145"/>
                  </a:lnTo>
                  <a:lnTo>
                    <a:pt x="157765" y="6584"/>
                  </a:lnTo>
                  <a:lnTo>
                    <a:pt x="154107" y="7803"/>
                  </a:lnTo>
                  <a:lnTo>
                    <a:pt x="149230" y="10241"/>
                  </a:lnTo>
                  <a:lnTo>
                    <a:pt x="148011" y="12070"/>
                  </a:lnTo>
                  <a:lnTo>
                    <a:pt x="146792" y="17556"/>
                  </a:lnTo>
                  <a:lnTo>
                    <a:pt x="149230" y="18166"/>
                  </a:lnTo>
                  <a:lnTo>
                    <a:pt x="151059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42" name="TextBox 241">
            <a:extLst>
              <a:ext uri="{FF2B5EF4-FFF2-40B4-BE49-F238E27FC236}">
                <a16:creationId xmlns:a16="http://schemas.microsoft.com/office/drawing/2014/main" id="{A80BE827-B2A7-4831-95CE-B79AE03B9488}"/>
              </a:ext>
            </a:extLst>
          </p:cNvPr>
          <p:cNvSpPr txBox="1"/>
          <p:nvPr/>
        </p:nvSpPr>
        <p:spPr>
          <a:xfrm>
            <a:off x="318428" y="6400879"/>
            <a:ext cx="779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linkClick r:id="rId2"/>
              </a:rPr>
              <a:t>지도 출처 </a:t>
            </a:r>
            <a:r>
              <a:rPr lang="en-US" altLang="ko-KR" dirty="0">
                <a:hlinkClick r:id="rId2"/>
              </a:rPr>
              <a:t>© SimpleMaps.com: http://simplemaps.com/resources/svg-maps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3194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8A04FF-BC26-4493-A103-8E8BDB47F7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17700" y="0"/>
            <a:ext cx="45743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456359"/>
            <a:ext cx="7251940" cy="1452841"/>
            <a:chOff x="365760" y="2456359"/>
            <a:chExt cx="7251940" cy="14528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43685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>
                  <a:solidFill>
                    <a:schemeClr val="bg1"/>
                  </a:solidFill>
                </a:rPr>
                <a:t>제목을 입력하세요</a:t>
              </a:r>
              <a:endParaRPr lang="ko-KR" altLang="en-US" sz="4400" spc="-300" dirty="0">
                <a:solidFill>
                  <a:schemeClr val="bg1"/>
                </a:solidFill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631503-B88B-4AD3-BF48-6F0D55272A43}"/>
                </a:ext>
              </a:extLst>
            </p:cNvPr>
            <p:cNvSpPr txBox="1"/>
            <p:nvPr/>
          </p:nvSpPr>
          <p:spPr>
            <a:xfrm>
              <a:off x="365760" y="3632201"/>
              <a:ext cx="51876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Lorem Ipsum is simply dummy text of the printing and typesetting industry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087027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Part 3,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116071-B1C8-4B5E-88EE-1FA63DB0C630}"/>
              </a:ext>
            </a:extLst>
          </p:cNvPr>
          <p:cNvSpPr txBox="1"/>
          <p:nvPr/>
        </p:nvSpPr>
        <p:spPr>
          <a:xfrm>
            <a:off x="355179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482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E9F428-3F9C-40E9-8FCE-C3E049F4F9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4AEAE-8D5F-42F2-9EF6-C8A8F4746172}"/>
              </a:ext>
            </a:extLst>
          </p:cNvPr>
          <p:cNvSpPr txBox="1"/>
          <p:nvPr/>
        </p:nvSpPr>
        <p:spPr>
          <a:xfrm>
            <a:off x="2891533" y="2151014"/>
            <a:ext cx="64089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</a:rPr>
              <a:t>C</a:t>
            </a:r>
            <a:r>
              <a:rPr lang="en-US" altLang="ko-KR" sz="9600" b="1" dirty="0">
                <a:solidFill>
                  <a:schemeClr val="bg1"/>
                </a:solidFill>
              </a:rPr>
              <a:t>ONCEP</a:t>
            </a:r>
            <a:r>
              <a:rPr lang="en-US" altLang="ko-KR" sz="9600" b="1" dirty="0">
                <a:solidFill>
                  <a:schemeClr val="accent5"/>
                </a:solidFill>
              </a:rPr>
              <a:t>T</a:t>
            </a:r>
            <a:r>
              <a:rPr lang="en-US" altLang="ko-KR" sz="9600" b="1" dirty="0">
                <a:solidFill>
                  <a:schemeClr val="bg1"/>
                </a:solidFill>
              </a:rPr>
              <a:t>.</a:t>
            </a:r>
            <a:endParaRPr lang="ko-KR" altLang="en-US" sz="96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D97BCD-6534-431F-B815-FB580E356F88}"/>
              </a:ext>
            </a:extLst>
          </p:cNvPr>
          <p:cNvSpPr txBox="1"/>
          <p:nvPr/>
        </p:nvSpPr>
        <p:spPr>
          <a:xfrm>
            <a:off x="4855119" y="3591407"/>
            <a:ext cx="248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어떻게 말할 것인가</a:t>
            </a:r>
            <a:r>
              <a:rPr lang="en-US" altLang="ko-KR" sz="2400" spc="-300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?</a:t>
            </a:r>
            <a:endParaRPr lang="ko-KR" altLang="en-US" sz="2400" spc="-300" dirty="0">
              <a:solidFill>
                <a:schemeClr val="bg1"/>
              </a:solidFill>
              <a:latin typeface="마루 부리 Beta" panose="020B0600000101010101" pitchFamily="50" charset="-127"/>
              <a:ea typeface="마루 부리 Beta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30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B6A006-CBE3-4EE0-8C5F-4E2ED881C1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596888-6657-44E5-AE40-5B337EFF7505}"/>
              </a:ext>
            </a:extLst>
          </p:cNvPr>
          <p:cNvSpPr txBox="1"/>
          <p:nvPr/>
        </p:nvSpPr>
        <p:spPr>
          <a:xfrm>
            <a:off x="3692400" y="3097252"/>
            <a:ext cx="4774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i="1" dirty="0">
                <a:solidFill>
                  <a:schemeClr val="bg1"/>
                </a:solidFill>
              </a:rPr>
              <a:t>“</a:t>
            </a:r>
            <a:r>
              <a:rPr lang="ko-KR" altLang="en-US" sz="3600" i="1" dirty="0">
                <a:solidFill>
                  <a:schemeClr val="bg1"/>
                </a:solidFill>
              </a:rPr>
              <a:t>키워드</a:t>
            </a:r>
            <a:r>
              <a:rPr lang="en-US" altLang="ko-KR" sz="3600" i="1" dirty="0">
                <a:solidFill>
                  <a:schemeClr val="bg1"/>
                </a:solidFill>
              </a:rPr>
              <a:t>” </a:t>
            </a:r>
            <a:r>
              <a:rPr lang="ko-KR" altLang="en-US" sz="3600" i="1" dirty="0">
                <a:solidFill>
                  <a:schemeClr val="bg1"/>
                </a:solidFill>
              </a:rPr>
              <a:t>를 입력하세요</a:t>
            </a:r>
          </a:p>
        </p:txBody>
      </p:sp>
      <p:sp>
        <p:nvSpPr>
          <p:cNvPr id="4" name="양쪽 대괄호 3">
            <a:extLst>
              <a:ext uri="{FF2B5EF4-FFF2-40B4-BE49-F238E27FC236}">
                <a16:creationId xmlns:a16="http://schemas.microsoft.com/office/drawing/2014/main" id="{DD1A9BF4-7BF1-4CA6-8B47-B271D2FDC8A6}"/>
              </a:ext>
            </a:extLst>
          </p:cNvPr>
          <p:cNvSpPr/>
          <p:nvPr/>
        </p:nvSpPr>
        <p:spPr>
          <a:xfrm>
            <a:off x="1028966" y="2147777"/>
            <a:ext cx="10164725" cy="2562446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882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갈매기형 수장 5">
            <a:extLst>
              <a:ext uri="{FF2B5EF4-FFF2-40B4-BE49-F238E27FC236}">
                <a16:creationId xmlns:a16="http://schemas.microsoft.com/office/drawing/2014/main" id="{CCF52165-B212-414E-9BCB-D6E5E1ACD1C7}"/>
              </a:ext>
            </a:extLst>
          </p:cNvPr>
          <p:cNvSpPr/>
          <p:nvPr/>
        </p:nvSpPr>
        <p:spPr>
          <a:xfrm>
            <a:off x="7743824" y="3174500"/>
            <a:ext cx="3933825" cy="1399868"/>
          </a:xfrm>
          <a:prstGeom prst="chevr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갈매기형 수장 4">
            <a:extLst>
              <a:ext uri="{FF2B5EF4-FFF2-40B4-BE49-F238E27FC236}">
                <a16:creationId xmlns:a16="http://schemas.microsoft.com/office/drawing/2014/main" id="{51D60AEF-1C73-4204-BD99-F8A0B68B3B27}"/>
              </a:ext>
            </a:extLst>
          </p:cNvPr>
          <p:cNvSpPr/>
          <p:nvPr/>
        </p:nvSpPr>
        <p:spPr>
          <a:xfrm>
            <a:off x="4129087" y="3174500"/>
            <a:ext cx="3933825" cy="1399868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오각형 3">
            <a:extLst>
              <a:ext uri="{FF2B5EF4-FFF2-40B4-BE49-F238E27FC236}">
                <a16:creationId xmlns:a16="http://schemas.microsoft.com/office/drawing/2014/main" id="{AE12691B-85C8-4807-8C9D-B79A6EC7AA4F}"/>
              </a:ext>
            </a:extLst>
          </p:cNvPr>
          <p:cNvSpPr/>
          <p:nvPr/>
        </p:nvSpPr>
        <p:spPr>
          <a:xfrm>
            <a:off x="514350" y="3174500"/>
            <a:ext cx="3933825" cy="139986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왼쪽 중괄호 8">
            <a:extLst>
              <a:ext uri="{FF2B5EF4-FFF2-40B4-BE49-F238E27FC236}">
                <a16:creationId xmlns:a16="http://schemas.microsoft.com/office/drawing/2014/main" id="{53493A6E-5B28-4ADC-80EE-5A689A0C32C4}"/>
              </a:ext>
            </a:extLst>
          </p:cNvPr>
          <p:cNvSpPr/>
          <p:nvPr/>
        </p:nvSpPr>
        <p:spPr>
          <a:xfrm rot="16200000">
            <a:off x="5520931" y="341826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중괄호 9">
            <a:extLst>
              <a:ext uri="{FF2B5EF4-FFF2-40B4-BE49-F238E27FC236}">
                <a16:creationId xmlns:a16="http://schemas.microsoft.com/office/drawing/2014/main" id="{73043830-8E75-4FC6-8C62-75351131632A}"/>
              </a:ext>
            </a:extLst>
          </p:cNvPr>
          <p:cNvSpPr/>
          <p:nvPr/>
        </p:nvSpPr>
        <p:spPr>
          <a:xfrm rot="5400000" flipV="1">
            <a:off x="1930006" y="1263995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중괄호 10">
            <a:extLst>
              <a:ext uri="{FF2B5EF4-FFF2-40B4-BE49-F238E27FC236}">
                <a16:creationId xmlns:a16="http://schemas.microsoft.com/office/drawing/2014/main" id="{A09CFF13-FE37-4E84-BE12-61E2A080A51A}"/>
              </a:ext>
            </a:extLst>
          </p:cNvPr>
          <p:cNvSpPr/>
          <p:nvPr/>
        </p:nvSpPr>
        <p:spPr>
          <a:xfrm rot="5400000" flipV="1">
            <a:off x="9159480" y="125998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6C5787-904B-4665-9EF5-4271FD1E5B59}"/>
              </a:ext>
            </a:extLst>
          </p:cNvPr>
          <p:cNvSpPr txBox="1"/>
          <p:nvPr/>
        </p:nvSpPr>
        <p:spPr>
          <a:xfrm>
            <a:off x="1126373" y="2235430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3ABF54-9786-421B-B63A-962DB68BAA35}"/>
              </a:ext>
            </a:extLst>
          </p:cNvPr>
          <p:cNvSpPr txBox="1"/>
          <p:nvPr/>
        </p:nvSpPr>
        <p:spPr>
          <a:xfrm>
            <a:off x="8355847" y="2235430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4689E2-ED3C-4D30-9DF8-2696F5F0B192}"/>
              </a:ext>
            </a:extLst>
          </p:cNvPr>
          <p:cNvSpPr txBox="1"/>
          <p:nvPr/>
        </p:nvSpPr>
        <p:spPr>
          <a:xfrm>
            <a:off x="4717298" y="5230279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F302C9-0F95-4FE7-8DC3-E971C8DC7425}"/>
              </a:ext>
            </a:extLst>
          </p:cNvPr>
          <p:cNvSpPr txBox="1"/>
          <p:nvPr/>
        </p:nvSpPr>
        <p:spPr>
          <a:xfrm>
            <a:off x="1074386" y="3621918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9CF51-F471-4405-9B1D-CB60256B0B83}"/>
              </a:ext>
            </a:extLst>
          </p:cNvPr>
          <p:cNvSpPr txBox="1"/>
          <p:nvPr/>
        </p:nvSpPr>
        <p:spPr>
          <a:xfrm>
            <a:off x="5094007" y="3621917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E0693A-B177-41E4-BFC9-9697F70BB0B7}"/>
              </a:ext>
            </a:extLst>
          </p:cNvPr>
          <p:cNvSpPr txBox="1"/>
          <p:nvPr/>
        </p:nvSpPr>
        <p:spPr>
          <a:xfrm>
            <a:off x="8708744" y="3621916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772135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2" name="그래픽 1" descr="사람">
            <a:extLst>
              <a:ext uri="{FF2B5EF4-FFF2-40B4-BE49-F238E27FC236}">
                <a16:creationId xmlns:a16="http://schemas.microsoft.com/office/drawing/2014/main" id="{C396EECD-6CAC-4B41-AD1B-52666069E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6541" y="2023742"/>
            <a:ext cx="914400" cy="914400"/>
          </a:xfrm>
          <a:prstGeom prst="rect">
            <a:avLst/>
          </a:prstGeom>
        </p:spPr>
      </p:pic>
      <p:pic>
        <p:nvPicPr>
          <p:cNvPr id="6" name="그래픽 5" descr="사람">
            <a:extLst>
              <a:ext uri="{FF2B5EF4-FFF2-40B4-BE49-F238E27FC236}">
                <a16:creationId xmlns:a16="http://schemas.microsoft.com/office/drawing/2014/main" id="{C3E84623-5158-4F0C-9F64-AB5899D8B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6621" y="2023742"/>
            <a:ext cx="914400" cy="914400"/>
          </a:xfrm>
          <a:prstGeom prst="rect">
            <a:avLst/>
          </a:prstGeom>
        </p:spPr>
      </p:pic>
      <p:pic>
        <p:nvPicPr>
          <p:cNvPr id="8" name="그래픽 7" descr="사람">
            <a:extLst>
              <a:ext uri="{FF2B5EF4-FFF2-40B4-BE49-F238E27FC236}">
                <a16:creationId xmlns:a16="http://schemas.microsoft.com/office/drawing/2014/main" id="{60BF0560-3EFE-4127-A956-780D99390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6701" y="2023742"/>
            <a:ext cx="914400" cy="914400"/>
          </a:xfrm>
          <a:prstGeom prst="rect">
            <a:avLst/>
          </a:prstGeom>
        </p:spPr>
      </p:pic>
      <p:pic>
        <p:nvPicPr>
          <p:cNvPr id="9" name="그래픽 8" descr="사람">
            <a:extLst>
              <a:ext uri="{FF2B5EF4-FFF2-40B4-BE49-F238E27FC236}">
                <a16:creationId xmlns:a16="http://schemas.microsoft.com/office/drawing/2014/main" id="{6AA1E86C-403B-4C2F-8789-EBD92745B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6781" y="2023742"/>
            <a:ext cx="914400" cy="914400"/>
          </a:xfrm>
          <a:prstGeom prst="rect">
            <a:avLst/>
          </a:prstGeom>
        </p:spPr>
      </p:pic>
      <p:pic>
        <p:nvPicPr>
          <p:cNvPr id="10" name="그래픽 9" descr="사람">
            <a:extLst>
              <a:ext uri="{FF2B5EF4-FFF2-40B4-BE49-F238E27FC236}">
                <a16:creationId xmlns:a16="http://schemas.microsoft.com/office/drawing/2014/main" id="{14BBF151-1F3B-4769-A487-0A089FDE4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86861" y="2023742"/>
            <a:ext cx="914400" cy="914400"/>
          </a:xfrm>
          <a:prstGeom prst="rect">
            <a:avLst/>
          </a:prstGeom>
        </p:spPr>
      </p:pic>
      <p:pic>
        <p:nvPicPr>
          <p:cNvPr id="11" name="그래픽 10" descr="사람">
            <a:extLst>
              <a:ext uri="{FF2B5EF4-FFF2-40B4-BE49-F238E27FC236}">
                <a16:creationId xmlns:a16="http://schemas.microsoft.com/office/drawing/2014/main" id="{E3E1C2A3-6F25-42ED-B425-870F0BCB3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26941" y="2023742"/>
            <a:ext cx="914400" cy="914400"/>
          </a:xfrm>
          <a:prstGeom prst="rect">
            <a:avLst/>
          </a:prstGeom>
        </p:spPr>
      </p:pic>
      <p:pic>
        <p:nvPicPr>
          <p:cNvPr id="12" name="그래픽 11" descr="사람">
            <a:extLst>
              <a:ext uri="{FF2B5EF4-FFF2-40B4-BE49-F238E27FC236}">
                <a16:creationId xmlns:a16="http://schemas.microsoft.com/office/drawing/2014/main" id="{C025C867-8A53-451C-ADBA-BFC6048C4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67021" y="2023742"/>
            <a:ext cx="914400" cy="914400"/>
          </a:xfrm>
          <a:prstGeom prst="rect">
            <a:avLst/>
          </a:prstGeom>
        </p:spPr>
      </p:pic>
      <p:pic>
        <p:nvPicPr>
          <p:cNvPr id="13" name="그래픽 12" descr="사람">
            <a:extLst>
              <a:ext uri="{FF2B5EF4-FFF2-40B4-BE49-F238E27FC236}">
                <a16:creationId xmlns:a16="http://schemas.microsoft.com/office/drawing/2014/main" id="{7B380AC1-D303-49A2-A3CD-D319DF445E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7101" y="2023742"/>
            <a:ext cx="914400" cy="914400"/>
          </a:xfrm>
          <a:prstGeom prst="rect">
            <a:avLst/>
          </a:prstGeom>
        </p:spPr>
      </p:pic>
      <p:pic>
        <p:nvPicPr>
          <p:cNvPr id="14" name="그래픽 13" descr="사람">
            <a:extLst>
              <a:ext uri="{FF2B5EF4-FFF2-40B4-BE49-F238E27FC236}">
                <a16:creationId xmlns:a16="http://schemas.microsoft.com/office/drawing/2014/main" id="{2CEDA809-C7A4-4B8E-80F3-326CCAA6F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47181" y="2023742"/>
            <a:ext cx="914400" cy="914400"/>
          </a:xfrm>
          <a:prstGeom prst="rect">
            <a:avLst/>
          </a:prstGeom>
        </p:spPr>
      </p:pic>
      <p:pic>
        <p:nvPicPr>
          <p:cNvPr id="15" name="그래픽 14" descr="사람">
            <a:extLst>
              <a:ext uri="{FF2B5EF4-FFF2-40B4-BE49-F238E27FC236}">
                <a16:creationId xmlns:a16="http://schemas.microsoft.com/office/drawing/2014/main" id="{585F5B29-D262-425F-9923-FF9C3ED054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87261" y="2023742"/>
            <a:ext cx="914400" cy="914400"/>
          </a:xfrm>
          <a:prstGeom prst="rect">
            <a:avLst/>
          </a:prstGeom>
        </p:spPr>
      </p:pic>
      <p:sp>
        <p:nvSpPr>
          <p:cNvPr id="17" name="양쪽 대괄호 16">
            <a:extLst>
              <a:ext uri="{FF2B5EF4-FFF2-40B4-BE49-F238E27FC236}">
                <a16:creationId xmlns:a16="http://schemas.microsoft.com/office/drawing/2014/main" id="{676A874F-DD3B-4157-8707-682C3AAD115A}"/>
              </a:ext>
            </a:extLst>
          </p:cNvPr>
          <p:cNvSpPr/>
          <p:nvPr/>
        </p:nvSpPr>
        <p:spPr>
          <a:xfrm>
            <a:off x="1466701" y="1693542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A59FBD-F733-4DB5-933A-FDA1DE431640}"/>
              </a:ext>
            </a:extLst>
          </p:cNvPr>
          <p:cNvSpPr txBox="1"/>
          <p:nvPr/>
        </p:nvSpPr>
        <p:spPr>
          <a:xfrm>
            <a:off x="3342843" y="1368244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1FD1DB8-B4F6-4DC4-89A8-307E131A0B24}"/>
              </a:ext>
            </a:extLst>
          </p:cNvPr>
          <p:cNvSpPr/>
          <p:nvPr/>
        </p:nvSpPr>
        <p:spPr>
          <a:xfrm>
            <a:off x="4695718" y="1310578"/>
            <a:ext cx="960120" cy="6483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2BEBFC-D782-43EB-A73C-FF8B80129772}"/>
              </a:ext>
            </a:extLst>
          </p:cNvPr>
          <p:cNvSpPr txBox="1"/>
          <p:nvPr/>
        </p:nvSpPr>
        <p:spPr>
          <a:xfrm>
            <a:off x="4751624" y="1300775"/>
            <a:ext cx="848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7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  <p:pic>
        <p:nvPicPr>
          <p:cNvPr id="25" name="그래픽 24" descr="여자">
            <a:extLst>
              <a:ext uri="{FF2B5EF4-FFF2-40B4-BE49-F238E27FC236}">
                <a16:creationId xmlns:a16="http://schemas.microsoft.com/office/drawing/2014/main" id="{BD2AE9D9-A8CE-45E9-8F25-9FCEF32A14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58440" y="5035394"/>
            <a:ext cx="914400" cy="914400"/>
          </a:xfrm>
          <a:prstGeom prst="rect">
            <a:avLst/>
          </a:prstGeom>
        </p:spPr>
      </p:pic>
      <p:pic>
        <p:nvPicPr>
          <p:cNvPr id="27" name="그래픽 26" descr="여자">
            <a:extLst>
              <a:ext uri="{FF2B5EF4-FFF2-40B4-BE49-F238E27FC236}">
                <a16:creationId xmlns:a16="http://schemas.microsoft.com/office/drawing/2014/main" id="{8B66A90F-E5A9-4E05-B63D-8145DC1881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520" y="5035394"/>
            <a:ext cx="914400" cy="914400"/>
          </a:xfrm>
          <a:prstGeom prst="rect">
            <a:avLst/>
          </a:prstGeom>
        </p:spPr>
      </p:pic>
      <p:pic>
        <p:nvPicPr>
          <p:cNvPr id="29" name="그래픽 28" descr="여자">
            <a:extLst>
              <a:ext uri="{FF2B5EF4-FFF2-40B4-BE49-F238E27FC236}">
                <a16:creationId xmlns:a16="http://schemas.microsoft.com/office/drawing/2014/main" id="{EE6174E7-CD5D-4171-BB63-F9BA6E41BC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38600" y="5035394"/>
            <a:ext cx="914400" cy="914400"/>
          </a:xfrm>
          <a:prstGeom prst="rect">
            <a:avLst/>
          </a:prstGeom>
        </p:spPr>
      </p:pic>
      <p:pic>
        <p:nvPicPr>
          <p:cNvPr id="31" name="그래픽 30" descr="여자">
            <a:extLst>
              <a:ext uri="{FF2B5EF4-FFF2-40B4-BE49-F238E27FC236}">
                <a16:creationId xmlns:a16="http://schemas.microsoft.com/office/drawing/2014/main" id="{8F1EFB17-BAE7-4970-9914-912BC894EF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78680" y="5035394"/>
            <a:ext cx="914400" cy="914400"/>
          </a:xfrm>
          <a:prstGeom prst="rect">
            <a:avLst/>
          </a:prstGeom>
        </p:spPr>
      </p:pic>
      <p:pic>
        <p:nvPicPr>
          <p:cNvPr id="33" name="그래픽 32" descr="여자">
            <a:extLst>
              <a:ext uri="{FF2B5EF4-FFF2-40B4-BE49-F238E27FC236}">
                <a16:creationId xmlns:a16="http://schemas.microsoft.com/office/drawing/2014/main" id="{AB061621-5B72-4217-B143-05C82F45A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8760" y="5035394"/>
            <a:ext cx="914400" cy="914400"/>
          </a:xfrm>
          <a:prstGeom prst="rect">
            <a:avLst/>
          </a:prstGeom>
        </p:spPr>
      </p:pic>
      <p:pic>
        <p:nvPicPr>
          <p:cNvPr id="35" name="그래픽 34" descr="여자">
            <a:extLst>
              <a:ext uri="{FF2B5EF4-FFF2-40B4-BE49-F238E27FC236}">
                <a16:creationId xmlns:a16="http://schemas.microsoft.com/office/drawing/2014/main" id="{D0D06FB7-62E4-47AF-8A45-D62653C7B6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58840" y="5035394"/>
            <a:ext cx="914400" cy="914400"/>
          </a:xfrm>
          <a:prstGeom prst="rect">
            <a:avLst/>
          </a:prstGeom>
        </p:spPr>
      </p:pic>
      <p:pic>
        <p:nvPicPr>
          <p:cNvPr id="57" name="그래픽 56" descr="여자">
            <a:extLst>
              <a:ext uri="{FF2B5EF4-FFF2-40B4-BE49-F238E27FC236}">
                <a16:creationId xmlns:a16="http://schemas.microsoft.com/office/drawing/2014/main" id="{B55EC6E0-C827-4D68-9EF4-3F10B60A72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98920" y="5035394"/>
            <a:ext cx="914400" cy="914400"/>
          </a:xfrm>
          <a:prstGeom prst="rect">
            <a:avLst/>
          </a:prstGeom>
        </p:spPr>
      </p:pic>
      <p:pic>
        <p:nvPicPr>
          <p:cNvPr id="59" name="그래픽 58" descr="여자">
            <a:extLst>
              <a:ext uri="{FF2B5EF4-FFF2-40B4-BE49-F238E27FC236}">
                <a16:creationId xmlns:a16="http://schemas.microsoft.com/office/drawing/2014/main" id="{02049841-1BE5-4E79-AF91-692C5FCF09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39000" y="5035394"/>
            <a:ext cx="914400" cy="914400"/>
          </a:xfrm>
          <a:prstGeom prst="rect">
            <a:avLst/>
          </a:prstGeom>
        </p:spPr>
      </p:pic>
      <p:pic>
        <p:nvPicPr>
          <p:cNvPr id="61" name="그래픽 60" descr="여자">
            <a:extLst>
              <a:ext uri="{FF2B5EF4-FFF2-40B4-BE49-F238E27FC236}">
                <a16:creationId xmlns:a16="http://schemas.microsoft.com/office/drawing/2014/main" id="{BA464184-20D7-4057-9800-FF87F740FA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79080" y="5035394"/>
            <a:ext cx="914400" cy="914400"/>
          </a:xfrm>
          <a:prstGeom prst="rect">
            <a:avLst/>
          </a:prstGeom>
        </p:spPr>
      </p:pic>
      <p:pic>
        <p:nvPicPr>
          <p:cNvPr id="63" name="그래픽 62" descr="여자">
            <a:extLst>
              <a:ext uri="{FF2B5EF4-FFF2-40B4-BE49-F238E27FC236}">
                <a16:creationId xmlns:a16="http://schemas.microsoft.com/office/drawing/2014/main" id="{9EBB09FD-3B83-4EDD-AEA5-241AD1AACD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19160" y="5035394"/>
            <a:ext cx="914400" cy="914400"/>
          </a:xfrm>
          <a:prstGeom prst="rect">
            <a:avLst/>
          </a:prstGeom>
        </p:spPr>
      </p:pic>
      <p:sp>
        <p:nvSpPr>
          <p:cNvPr id="65" name="양쪽 대괄호 64">
            <a:extLst>
              <a:ext uri="{FF2B5EF4-FFF2-40B4-BE49-F238E27FC236}">
                <a16:creationId xmlns:a16="http://schemas.microsoft.com/office/drawing/2014/main" id="{55A2F9EB-2CBF-44DA-83D4-7A0E56A63F97}"/>
              </a:ext>
            </a:extLst>
          </p:cNvPr>
          <p:cNvSpPr/>
          <p:nvPr/>
        </p:nvSpPr>
        <p:spPr>
          <a:xfrm>
            <a:off x="1498600" y="4705194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452EEF4-0CD5-4BCA-9DB4-777B660590BE}"/>
              </a:ext>
            </a:extLst>
          </p:cNvPr>
          <p:cNvSpPr txBox="1"/>
          <p:nvPr/>
        </p:nvSpPr>
        <p:spPr>
          <a:xfrm>
            <a:off x="3374742" y="4278484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52F6F54-1D9A-4900-9242-338BE8C129BD}"/>
              </a:ext>
            </a:extLst>
          </p:cNvPr>
          <p:cNvSpPr/>
          <p:nvPr/>
        </p:nvSpPr>
        <p:spPr>
          <a:xfrm>
            <a:off x="4757434" y="4220818"/>
            <a:ext cx="960120" cy="6483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504BAFF-426D-49F1-91DB-5C1BBE3218B3}"/>
              </a:ext>
            </a:extLst>
          </p:cNvPr>
          <p:cNvSpPr txBox="1"/>
          <p:nvPr/>
        </p:nvSpPr>
        <p:spPr>
          <a:xfrm>
            <a:off x="4813340" y="4211015"/>
            <a:ext cx="848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6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3C79D4B7-E451-4622-A98B-DCA61EFE1DFB}"/>
              </a:ext>
            </a:extLst>
          </p:cNvPr>
          <p:cNvCxnSpPr/>
          <p:nvPr/>
        </p:nvCxnSpPr>
        <p:spPr>
          <a:xfrm>
            <a:off x="1265273" y="3848997"/>
            <a:ext cx="9633098" cy="0"/>
          </a:xfrm>
          <a:prstGeom prst="line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510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24" name="다이어그램 23">
            <a:extLst>
              <a:ext uri="{FF2B5EF4-FFF2-40B4-BE49-F238E27FC236}">
                <a16:creationId xmlns:a16="http://schemas.microsoft.com/office/drawing/2014/main" id="{DE0DF8FB-9C39-4CC8-8D88-B71B5EA644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6205580"/>
              </p:ext>
            </p:extLst>
          </p:nvPr>
        </p:nvGraphicFramePr>
        <p:xfrm>
          <a:off x="417217" y="2081080"/>
          <a:ext cx="5410200" cy="3822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5EF77E7-330B-4A69-9FCC-C0B368E38736}"/>
              </a:ext>
            </a:extLst>
          </p:cNvPr>
          <p:cNvSpPr txBox="1"/>
          <p:nvPr/>
        </p:nvSpPr>
        <p:spPr>
          <a:xfrm>
            <a:off x="6504263" y="3591469"/>
            <a:ext cx="5270520" cy="23999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pc="-150" dirty="0">
                <a:latin typeface="+mn-ea"/>
              </a:rPr>
              <a:t>그리워 멀리 하나에 이름과</a:t>
            </a:r>
            <a:r>
              <a:rPr lang="en-US" altLang="ko-KR" spc="-150" dirty="0">
                <a:latin typeface="+mn-ea"/>
              </a:rPr>
              <a:t>, </a:t>
            </a:r>
            <a:r>
              <a:rPr lang="ko-KR" altLang="en-US" spc="-150" dirty="0">
                <a:latin typeface="+mn-ea"/>
              </a:rPr>
              <a:t>무엇인지 별에도 어머니 이름자 </a:t>
            </a:r>
            <a:r>
              <a:rPr lang="ko-KR" altLang="en-US" spc="-150" dirty="0" err="1">
                <a:latin typeface="+mn-ea"/>
              </a:rPr>
              <a:t>거외다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하나에 슬퍼하는 너무나 위에 된 봅니다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없이 별에도 이름을 나는 풀이 </a:t>
            </a:r>
            <a:r>
              <a:rPr lang="ko-KR" altLang="en-US" spc="-150" dirty="0" err="1">
                <a:latin typeface="+mn-ea"/>
              </a:rPr>
              <a:t>거외다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부끄러운 시와 계절이 봅니다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나의 묻힌 속의 이웃 하나의 사랑과 </a:t>
            </a:r>
            <a:r>
              <a:rPr lang="ko-KR" altLang="en-US" spc="-150" dirty="0" err="1">
                <a:latin typeface="+mn-ea"/>
              </a:rPr>
              <a:t>거외다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하나에 위에 강아지</a:t>
            </a:r>
            <a:r>
              <a:rPr lang="en-US" altLang="ko-KR" spc="-150" dirty="0">
                <a:latin typeface="+mn-ea"/>
              </a:rPr>
              <a:t>, </a:t>
            </a:r>
            <a:r>
              <a:rPr lang="ko-KR" altLang="en-US" spc="-150" dirty="0">
                <a:latin typeface="+mn-ea"/>
              </a:rPr>
              <a:t>봅니다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새겨지는 별 불러 어머니</a:t>
            </a:r>
            <a:r>
              <a:rPr lang="en-US" altLang="ko-KR" spc="-150" dirty="0">
                <a:latin typeface="+mn-ea"/>
              </a:rPr>
              <a:t>, </a:t>
            </a:r>
            <a:r>
              <a:rPr lang="ko-KR" altLang="en-US" spc="-150" dirty="0">
                <a:latin typeface="+mn-ea"/>
              </a:rPr>
              <a:t>이제 것은 별들을 </a:t>
            </a:r>
            <a:r>
              <a:rPr lang="ko-KR" altLang="en-US" spc="-150" dirty="0" err="1">
                <a:latin typeface="+mn-ea"/>
              </a:rPr>
              <a:t>거외다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된 슬퍼하는 못 별 시인의 사랑과 있습니다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멀리 그러나 이런 겨울이 봅니다</a:t>
            </a:r>
            <a:r>
              <a:rPr lang="en-US" altLang="ko-KR" spc="-150" dirty="0">
                <a:latin typeface="+mn-ea"/>
              </a:rPr>
              <a:t>. </a:t>
            </a:r>
            <a:r>
              <a:rPr lang="ko-KR" altLang="en-US" spc="-150" dirty="0">
                <a:latin typeface="+mn-ea"/>
              </a:rPr>
              <a:t>하나에 풀이 별 </a:t>
            </a:r>
            <a:r>
              <a:rPr lang="ko-KR" altLang="en-US" spc="-150" dirty="0" err="1">
                <a:latin typeface="+mn-ea"/>
              </a:rPr>
              <a:t>라이너</a:t>
            </a:r>
            <a:r>
              <a:rPr lang="ko-KR" altLang="en-US" spc="-150" dirty="0">
                <a:latin typeface="+mn-ea"/>
              </a:rPr>
              <a:t> 쓸쓸함과 버리었습니다</a:t>
            </a:r>
            <a:r>
              <a:rPr lang="en-US" altLang="ko-KR" spc="-150" dirty="0">
                <a:latin typeface="+mn-ea"/>
              </a:rPr>
              <a:t>. </a:t>
            </a:r>
            <a:endParaRPr lang="ko-KR" altLang="en-US" spc="-150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10886A-4BC6-458D-B182-B7C5DA983E5A}"/>
              </a:ext>
            </a:extLst>
          </p:cNvPr>
          <p:cNvSpPr txBox="1"/>
          <p:nvPr/>
        </p:nvSpPr>
        <p:spPr>
          <a:xfrm>
            <a:off x="6504263" y="2705686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CB9DAAC-6933-44FC-A2FE-9C08EFE857BD}"/>
              </a:ext>
            </a:extLst>
          </p:cNvPr>
          <p:cNvCxnSpPr/>
          <p:nvPr/>
        </p:nvCxnSpPr>
        <p:spPr>
          <a:xfrm>
            <a:off x="6504263" y="3429000"/>
            <a:ext cx="56877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070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204EA-2A54-414A-AE6B-FBFC80082847}"/>
              </a:ext>
            </a:extLst>
          </p:cNvPr>
          <p:cNvSpPr/>
          <p:nvPr/>
        </p:nvSpPr>
        <p:spPr>
          <a:xfrm>
            <a:off x="1086539" y="1502129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1DFA8B2-E593-4E12-9F41-287ED75A92B2}"/>
              </a:ext>
            </a:extLst>
          </p:cNvPr>
          <p:cNvSpPr/>
          <p:nvPr/>
        </p:nvSpPr>
        <p:spPr>
          <a:xfrm>
            <a:off x="6217339" y="1502128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D5D43C-4014-487E-A632-B7DEE9E4BED2}"/>
              </a:ext>
            </a:extLst>
          </p:cNvPr>
          <p:cNvSpPr/>
          <p:nvPr/>
        </p:nvSpPr>
        <p:spPr>
          <a:xfrm>
            <a:off x="1086539" y="393439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AF7769B-398E-41FF-8BDE-82BABCF74858}"/>
              </a:ext>
            </a:extLst>
          </p:cNvPr>
          <p:cNvSpPr/>
          <p:nvPr/>
        </p:nvSpPr>
        <p:spPr>
          <a:xfrm>
            <a:off x="6217339" y="3934393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47AA14-1D05-4103-AE90-3A0595FC06FF}"/>
              </a:ext>
            </a:extLst>
          </p:cNvPr>
          <p:cNvSpPr/>
          <p:nvPr/>
        </p:nvSpPr>
        <p:spPr>
          <a:xfrm>
            <a:off x="5379139" y="3144506"/>
            <a:ext cx="482600" cy="48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31C2D9-18CD-493B-8168-A3615AC609AD}"/>
              </a:ext>
            </a:extLst>
          </p:cNvPr>
          <p:cNvSpPr txBox="1"/>
          <p:nvPr/>
        </p:nvSpPr>
        <p:spPr>
          <a:xfrm>
            <a:off x="5423560" y="3154973"/>
            <a:ext cx="391454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S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EDD217-D66D-44B4-B29F-F180436B3F81}"/>
              </a:ext>
            </a:extLst>
          </p:cNvPr>
          <p:cNvSpPr/>
          <p:nvPr/>
        </p:nvSpPr>
        <p:spPr>
          <a:xfrm>
            <a:off x="6336295" y="3144506"/>
            <a:ext cx="482600" cy="48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DBA97-0B6B-4005-B9D9-172D009860BE}"/>
              </a:ext>
            </a:extLst>
          </p:cNvPr>
          <p:cNvSpPr txBox="1"/>
          <p:nvPr/>
        </p:nvSpPr>
        <p:spPr>
          <a:xfrm>
            <a:off x="6312588" y="3159992"/>
            <a:ext cx="527709" cy="46166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W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DA0E6CB-16BD-4118-A479-E63A66C576A4}"/>
              </a:ext>
            </a:extLst>
          </p:cNvPr>
          <p:cNvSpPr/>
          <p:nvPr/>
        </p:nvSpPr>
        <p:spPr>
          <a:xfrm>
            <a:off x="5377987" y="4044089"/>
            <a:ext cx="482600" cy="48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9BEBEF-BB32-495D-9918-B4EE51D6F96F}"/>
              </a:ext>
            </a:extLst>
          </p:cNvPr>
          <p:cNvSpPr txBox="1"/>
          <p:nvPr/>
        </p:nvSpPr>
        <p:spPr>
          <a:xfrm>
            <a:off x="5402188" y="4054556"/>
            <a:ext cx="426720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O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3736D5E-B24B-4A59-B211-09F24DBA53E5}"/>
              </a:ext>
            </a:extLst>
          </p:cNvPr>
          <p:cNvSpPr/>
          <p:nvPr/>
        </p:nvSpPr>
        <p:spPr>
          <a:xfrm>
            <a:off x="6335143" y="4044088"/>
            <a:ext cx="482600" cy="48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918D4C-EF55-48CF-A5E6-51C42F2EDA8A}"/>
              </a:ext>
            </a:extLst>
          </p:cNvPr>
          <p:cNvSpPr txBox="1"/>
          <p:nvPr/>
        </p:nvSpPr>
        <p:spPr>
          <a:xfrm>
            <a:off x="6385175" y="4054555"/>
            <a:ext cx="381836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T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43CC96-08E4-4723-992B-C043F638716A}"/>
              </a:ext>
            </a:extLst>
          </p:cNvPr>
          <p:cNvSpPr txBox="1"/>
          <p:nvPr/>
        </p:nvSpPr>
        <p:spPr>
          <a:xfrm>
            <a:off x="1312409" y="1762535"/>
            <a:ext cx="2125903" cy="17059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F80BCC-D580-4DF4-80C8-51DCBEAD1DBA}"/>
              </a:ext>
            </a:extLst>
          </p:cNvPr>
          <p:cNvSpPr txBox="1"/>
          <p:nvPr/>
        </p:nvSpPr>
        <p:spPr>
          <a:xfrm>
            <a:off x="8697280" y="1762535"/>
            <a:ext cx="2146742" cy="1719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63B112-C585-4368-8D85-2762D2D3DED4}"/>
              </a:ext>
            </a:extLst>
          </p:cNvPr>
          <p:cNvSpPr txBox="1"/>
          <p:nvPr/>
        </p:nvSpPr>
        <p:spPr>
          <a:xfrm>
            <a:off x="1312409" y="4194800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C170C3-E897-4662-ADB7-13E4EABE2049}"/>
              </a:ext>
            </a:extLst>
          </p:cNvPr>
          <p:cNvSpPr txBox="1"/>
          <p:nvPr/>
        </p:nvSpPr>
        <p:spPr>
          <a:xfrm>
            <a:off x="8806285" y="4194800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34625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298A8B-DB9A-42A1-80F5-60DD3A2C800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591" y="0"/>
            <a:ext cx="4572409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3382A1D-3F31-4B18-82F1-B161F49A1642}"/>
              </a:ext>
            </a:extLst>
          </p:cNvPr>
          <p:cNvGrpSpPr/>
          <p:nvPr/>
        </p:nvGrpSpPr>
        <p:grpSpPr>
          <a:xfrm>
            <a:off x="365760" y="2456359"/>
            <a:ext cx="7251940" cy="1452841"/>
            <a:chOff x="365760" y="2456359"/>
            <a:chExt cx="7251940" cy="14528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33D9C2-AABC-4F56-89E2-310BE15BE20E}"/>
                </a:ext>
              </a:extLst>
            </p:cNvPr>
            <p:cNvSpPr txBox="1"/>
            <p:nvPr/>
          </p:nvSpPr>
          <p:spPr>
            <a:xfrm>
              <a:off x="365760" y="2456359"/>
              <a:ext cx="43685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>
                  <a:solidFill>
                    <a:schemeClr val="bg1"/>
                  </a:solidFill>
                </a:rPr>
                <a:t>제목을 입력하세요</a:t>
              </a:r>
              <a:endParaRPr lang="ko-KR" altLang="en-US" sz="4400" spc="-300" dirty="0">
                <a:solidFill>
                  <a:schemeClr val="bg1"/>
                </a:solidFill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23CDD70-C020-4928-A625-96F39D70D71B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631503-B88B-4AD3-BF48-6F0D55272A43}"/>
                </a:ext>
              </a:extLst>
            </p:cNvPr>
            <p:cNvSpPr txBox="1"/>
            <p:nvPr/>
          </p:nvSpPr>
          <p:spPr>
            <a:xfrm>
              <a:off x="365760" y="3632201"/>
              <a:ext cx="51876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Lorem Ipsum is simply dummy text of the printing and typesetting industry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E42A02-4266-451A-8986-06B28CE3A49A}"/>
              </a:ext>
            </a:extLst>
          </p:cNvPr>
          <p:cNvSpPr txBox="1"/>
          <p:nvPr/>
        </p:nvSpPr>
        <p:spPr>
          <a:xfrm>
            <a:off x="365760" y="2087027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Part 1,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116071-B1C8-4B5E-88EE-1FA63DB0C630}"/>
              </a:ext>
            </a:extLst>
          </p:cNvPr>
          <p:cNvSpPr txBox="1"/>
          <p:nvPr/>
        </p:nvSpPr>
        <p:spPr>
          <a:xfrm>
            <a:off x="355179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760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Part 3,</a:t>
            </a:r>
            <a:endParaRPr lang="ko-KR" altLang="en-US" sz="14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6">
                    <a:lumMod val="50000"/>
                  </a:schemeClr>
                </a:solidFill>
              </a:rPr>
              <a:t>제목을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DD54-51D4-48F2-8A27-37CFB481180E}"/>
              </a:ext>
            </a:extLst>
          </p:cNvPr>
          <p:cNvSpPr txBox="1"/>
          <p:nvPr/>
        </p:nvSpPr>
        <p:spPr>
          <a:xfrm>
            <a:off x="2725925" y="501955"/>
            <a:ext cx="4339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50000"/>
                  </a:schemeClr>
                </a:solidFill>
              </a:rPr>
              <a:t>Lorem Ipsum is simply dummy text of the printing and typesetting industry</a:t>
            </a:r>
            <a:endParaRPr lang="ko-KR" altLang="en-US" sz="1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C95F2CEC-5E5D-4FD2-9D59-23E68C464718}"/>
              </a:ext>
            </a:extLst>
          </p:cNvPr>
          <p:cNvSpPr/>
          <p:nvPr/>
        </p:nvSpPr>
        <p:spPr>
          <a:xfrm>
            <a:off x="605155" y="1744442"/>
            <a:ext cx="324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84C4D6D-74A8-4B6C-A399-189185ACA086}"/>
              </a:ext>
            </a:extLst>
          </p:cNvPr>
          <p:cNvCxnSpPr/>
          <p:nvPr/>
        </p:nvCxnSpPr>
        <p:spPr>
          <a:xfrm>
            <a:off x="605155" y="1753673"/>
            <a:ext cx="324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09745CF-C19B-4110-8034-4139DA86064A}"/>
              </a:ext>
            </a:extLst>
          </p:cNvPr>
          <p:cNvSpPr txBox="1"/>
          <p:nvPr/>
        </p:nvSpPr>
        <p:spPr>
          <a:xfrm>
            <a:off x="709930" y="182829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6B4DF13-69F8-4B28-B1E3-EA018251E0BF}"/>
              </a:ext>
            </a:extLst>
          </p:cNvPr>
          <p:cNvSpPr txBox="1"/>
          <p:nvPr/>
        </p:nvSpPr>
        <p:spPr>
          <a:xfrm>
            <a:off x="1177715" y="1931251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30AD760-CE61-40EE-8993-A42E53E753DC}"/>
              </a:ext>
            </a:extLst>
          </p:cNvPr>
          <p:cNvSpPr/>
          <p:nvPr/>
        </p:nvSpPr>
        <p:spPr>
          <a:xfrm>
            <a:off x="4472305" y="1755917"/>
            <a:ext cx="324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E319242-62D6-4531-9737-68FDE7E3AF9C}"/>
              </a:ext>
            </a:extLst>
          </p:cNvPr>
          <p:cNvCxnSpPr/>
          <p:nvPr/>
        </p:nvCxnSpPr>
        <p:spPr>
          <a:xfrm>
            <a:off x="4472305" y="1765148"/>
            <a:ext cx="324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00D59D5-9241-49BB-ADAB-76C9EED60762}"/>
              </a:ext>
            </a:extLst>
          </p:cNvPr>
          <p:cNvSpPr txBox="1"/>
          <p:nvPr/>
        </p:nvSpPr>
        <p:spPr>
          <a:xfrm>
            <a:off x="4577080" y="1839767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8C4F0F3-76FC-4CE9-B167-AFC342487C07}"/>
              </a:ext>
            </a:extLst>
          </p:cNvPr>
          <p:cNvSpPr txBox="1"/>
          <p:nvPr/>
        </p:nvSpPr>
        <p:spPr>
          <a:xfrm>
            <a:off x="5044865" y="1942726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42CFFAE-A2FA-472C-8003-57FF84723AD2}"/>
              </a:ext>
            </a:extLst>
          </p:cNvPr>
          <p:cNvSpPr/>
          <p:nvPr/>
        </p:nvSpPr>
        <p:spPr>
          <a:xfrm>
            <a:off x="8339455" y="1767392"/>
            <a:ext cx="324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9C07978A-3E1D-46A6-B317-F9BBA0447B67}"/>
              </a:ext>
            </a:extLst>
          </p:cNvPr>
          <p:cNvCxnSpPr/>
          <p:nvPr/>
        </p:nvCxnSpPr>
        <p:spPr>
          <a:xfrm>
            <a:off x="8339455" y="1776623"/>
            <a:ext cx="324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296D601B-0570-4A2A-901D-FAC5B622A5F1}"/>
              </a:ext>
            </a:extLst>
          </p:cNvPr>
          <p:cNvSpPr txBox="1"/>
          <p:nvPr/>
        </p:nvSpPr>
        <p:spPr>
          <a:xfrm>
            <a:off x="8444230" y="185124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6052CDC-52CE-4003-AA05-B667F0D299C0}"/>
              </a:ext>
            </a:extLst>
          </p:cNvPr>
          <p:cNvSpPr txBox="1"/>
          <p:nvPr/>
        </p:nvSpPr>
        <p:spPr>
          <a:xfrm>
            <a:off x="8912015" y="1954201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소제목을 입력하세요</a:t>
            </a: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DDA33FEE-DA6A-4021-B3C4-8315FC1D37F7}"/>
              </a:ext>
            </a:extLst>
          </p:cNvPr>
          <p:cNvCxnSpPr/>
          <p:nvPr/>
        </p:nvCxnSpPr>
        <p:spPr>
          <a:xfrm>
            <a:off x="605155" y="5912718"/>
            <a:ext cx="3240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8CFB1151-CDBB-4A23-9B44-43EEAFEDDDBD}"/>
              </a:ext>
            </a:extLst>
          </p:cNvPr>
          <p:cNvCxnSpPr/>
          <p:nvPr/>
        </p:nvCxnSpPr>
        <p:spPr>
          <a:xfrm>
            <a:off x="4472305" y="5920105"/>
            <a:ext cx="3240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210C4613-56AE-427D-ACA2-BEC492F39CC4}"/>
              </a:ext>
            </a:extLst>
          </p:cNvPr>
          <p:cNvCxnSpPr/>
          <p:nvPr/>
        </p:nvCxnSpPr>
        <p:spPr>
          <a:xfrm>
            <a:off x="8339455" y="5927492"/>
            <a:ext cx="3240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50F061FB-484A-4D94-B690-D5118DF18379}"/>
              </a:ext>
            </a:extLst>
          </p:cNvPr>
          <p:cNvSpPr txBox="1"/>
          <p:nvPr/>
        </p:nvSpPr>
        <p:spPr>
          <a:xfrm>
            <a:off x="4577080" y="2680911"/>
            <a:ext cx="313522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어머니 한 헤는 내일 계절이 까닭입니다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새겨지는 </a:t>
            </a:r>
            <a:r>
              <a:rPr lang="ko-KR" altLang="en-US" sz="1400" dirty="0" err="1"/>
              <a:t>마디씩</a:t>
            </a:r>
            <a:r>
              <a:rPr lang="ko-KR" altLang="en-US" sz="1400" dirty="0"/>
              <a:t> 위에 아침이 가을 별 하나에 </a:t>
            </a:r>
            <a:r>
              <a:rPr lang="ko-KR" altLang="en-US" sz="1400" dirty="0" err="1"/>
              <a:t>라이너</a:t>
            </a:r>
            <a:r>
              <a:rPr lang="ko-KR" altLang="en-US" sz="1400" dirty="0"/>
              <a:t> 이런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별 것은 어머니</a:t>
            </a:r>
            <a:r>
              <a:rPr lang="en-US" altLang="ko-KR" sz="1400" dirty="0"/>
              <a:t>, </a:t>
            </a:r>
            <a:r>
              <a:rPr lang="ko-KR" altLang="en-US" sz="1400" dirty="0"/>
              <a:t>그리워 까닭입니다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어머니 사랑과 한 이네들은 불러 별빛이 둘 않은 어머님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거외다</a:t>
            </a:r>
            <a:r>
              <a:rPr lang="en-US" altLang="ko-KR" sz="1400" dirty="0"/>
              <a:t>. </a:t>
            </a:r>
            <a:r>
              <a:rPr lang="ko-KR" altLang="en-US" sz="1400" dirty="0"/>
              <a:t>말 묻힌 노루</a:t>
            </a:r>
            <a:r>
              <a:rPr lang="en-US" altLang="ko-KR" sz="1400" dirty="0"/>
              <a:t>, </a:t>
            </a:r>
            <a:r>
              <a:rPr lang="ko-KR" altLang="en-US" sz="1400" dirty="0"/>
              <a:t>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소학교 </a:t>
            </a:r>
            <a:r>
              <a:rPr lang="ko-KR" altLang="en-US" sz="1400" dirty="0" err="1"/>
              <a:t>마디씩</a:t>
            </a:r>
            <a:r>
              <a:rPr lang="ko-KR" altLang="en-US" sz="1400" dirty="0"/>
              <a:t> 흙으로 이 까닭입니다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아름다운 옥 마리아 별 흙으로 않은 </a:t>
            </a:r>
            <a:r>
              <a:rPr lang="ko-KR" altLang="en-US" sz="1400" dirty="0" err="1"/>
              <a:t>마디씩</a:t>
            </a:r>
            <a:r>
              <a:rPr lang="ko-KR" altLang="en-US" sz="1400" dirty="0"/>
              <a:t> 봅니다</a:t>
            </a:r>
            <a:r>
              <a:rPr lang="en-US" altLang="ko-KR" sz="1400" dirty="0"/>
              <a:t>. </a:t>
            </a:r>
            <a:r>
              <a:rPr lang="ko-KR" altLang="en-US" sz="1400" dirty="0"/>
              <a:t>하나에 풀이 무성할 언덕 벌레는 둘 버리었습니다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이웃 이네들은 벌써 우는 자랑처럼 불러 듯합니다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이름과</a:t>
            </a:r>
            <a:r>
              <a:rPr lang="en-US" altLang="ko-KR" sz="1400" dirty="0"/>
              <a:t>, </a:t>
            </a:r>
            <a:r>
              <a:rPr lang="ko-KR" altLang="en-US" sz="1400" dirty="0"/>
              <a:t>하나에 내 하나에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지나가는 헤는 하나에 오면 우는 써 잔디가 까닭이요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릴케</a:t>
            </a:r>
            <a:r>
              <a:rPr lang="ko-KR" altLang="en-US" sz="1400" dirty="0"/>
              <a:t> 계십니다</a:t>
            </a:r>
            <a:r>
              <a:rPr lang="en-US" altLang="ko-KR" sz="1400" dirty="0"/>
              <a:t>.</a:t>
            </a:r>
          </a:p>
        </p:txBody>
      </p:sp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F071FB67-9F12-49B3-BE83-67275E5A82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2227406"/>
              </p:ext>
            </p:extLst>
          </p:nvPr>
        </p:nvGraphicFramePr>
        <p:xfrm>
          <a:off x="8487842" y="2749000"/>
          <a:ext cx="2943226" cy="3058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9" name="차트 78">
            <a:extLst>
              <a:ext uri="{FF2B5EF4-FFF2-40B4-BE49-F238E27FC236}">
                <a16:creationId xmlns:a16="http://schemas.microsoft.com/office/drawing/2014/main" id="{90E9EF86-D650-41F5-A84B-CA8690E7BE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398834"/>
              </p:ext>
            </p:extLst>
          </p:nvPr>
        </p:nvGraphicFramePr>
        <p:xfrm>
          <a:off x="5080" y="2729750"/>
          <a:ext cx="4416425" cy="2944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2184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8129FF-EB36-45EA-9B6C-49BCBD81A6A9}"/>
              </a:ext>
            </a:extLst>
          </p:cNvPr>
          <p:cNvSpPr txBox="1"/>
          <p:nvPr/>
        </p:nvSpPr>
        <p:spPr>
          <a:xfrm>
            <a:off x="2940328" y="3136612"/>
            <a:ext cx="6311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i="1" dirty="0">
                <a:solidFill>
                  <a:schemeClr val="bg1"/>
                </a:solidFill>
              </a:rPr>
              <a:t>별 것은 어머니</a:t>
            </a:r>
            <a:r>
              <a:rPr lang="en-US" altLang="ko-KR" sz="3200" i="1" dirty="0">
                <a:solidFill>
                  <a:schemeClr val="bg1"/>
                </a:solidFill>
              </a:rPr>
              <a:t>, </a:t>
            </a:r>
            <a:r>
              <a:rPr lang="ko-KR" altLang="en-US" sz="3200" i="1" dirty="0">
                <a:solidFill>
                  <a:schemeClr val="bg1"/>
                </a:solidFill>
              </a:rPr>
              <a:t>그리워 까닭입니다</a:t>
            </a:r>
            <a:r>
              <a:rPr lang="en-US" altLang="ko-KR" sz="3200" i="1" dirty="0">
                <a:solidFill>
                  <a:schemeClr val="bg1"/>
                </a:solidFill>
              </a:rPr>
              <a:t>. </a:t>
            </a:r>
            <a:endParaRPr lang="ko-KR" altLang="en-US" sz="3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871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1E5660-3507-45C7-B001-A199DBB95E6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8525DB-AAC1-4F00-8028-08640591DD69}"/>
              </a:ext>
            </a:extLst>
          </p:cNvPr>
          <p:cNvSpPr txBox="1"/>
          <p:nvPr/>
        </p:nvSpPr>
        <p:spPr>
          <a:xfrm>
            <a:off x="4941677" y="1243553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accent6">
                    <a:lumMod val="75000"/>
                  </a:schemeClr>
                </a:solidFill>
              </a:rPr>
              <a:t>내용을 입력하세요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5EB03-7CC7-4F20-9460-212771E290FB}"/>
              </a:ext>
            </a:extLst>
          </p:cNvPr>
          <p:cNvSpPr txBox="1"/>
          <p:nvPr/>
        </p:nvSpPr>
        <p:spPr>
          <a:xfrm>
            <a:off x="4523292" y="2267822"/>
            <a:ext cx="3145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spc="-300" dirty="0">
                <a:solidFill>
                  <a:schemeClr val="accent6">
                    <a:lumMod val="75000"/>
                  </a:schemeClr>
                </a:solidFill>
              </a:rPr>
              <a:t>내용을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CEB5EF-303B-4068-B644-C9ED38DA0DDF}"/>
              </a:ext>
            </a:extLst>
          </p:cNvPr>
          <p:cNvSpPr txBox="1"/>
          <p:nvPr/>
        </p:nvSpPr>
        <p:spPr>
          <a:xfrm>
            <a:off x="4117732" y="3292091"/>
            <a:ext cx="3956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accent6">
                    <a:lumMod val="75000"/>
                  </a:schemeClr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798003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FD1DD1-5251-4013-99BC-6F97841DAD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24A9A-A851-4936-A0D7-7054CD3221B2}"/>
              </a:ext>
            </a:extLst>
          </p:cNvPr>
          <p:cNvSpPr txBox="1"/>
          <p:nvPr/>
        </p:nvSpPr>
        <p:spPr>
          <a:xfrm>
            <a:off x="510362" y="2228671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</a:rPr>
              <a:t>Q&amp;A</a:t>
            </a:r>
            <a:endParaRPr lang="ko-KR" altLang="en-US" sz="72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2CABC98-B3FC-488E-A8C3-67B5B4FD6399}"/>
              </a:ext>
            </a:extLst>
          </p:cNvPr>
          <p:cNvCxnSpPr>
            <a:cxnSpLocks/>
          </p:cNvCxnSpPr>
          <p:nvPr/>
        </p:nvCxnSpPr>
        <p:spPr>
          <a:xfrm>
            <a:off x="584791" y="4072268"/>
            <a:ext cx="116072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190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ED5AFE1-DA12-478F-A25F-3CA9CFC5B8C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B4FA97-8EC2-4FF3-AA78-0B213A7BB890}"/>
              </a:ext>
            </a:extLst>
          </p:cNvPr>
          <p:cNvSpPr txBox="1"/>
          <p:nvPr/>
        </p:nvSpPr>
        <p:spPr>
          <a:xfrm>
            <a:off x="2925901" y="1268642"/>
            <a:ext cx="63401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</a:rPr>
              <a:t>“</a:t>
            </a:r>
            <a:r>
              <a:rPr lang="ko-KR" altLang="en-US" sz="4400" dirty="0">
                <a:solidFill>
                  <a:schemeClr val="bg1"/>
                </a:solidFill>
              </a:rPr>
              <a:t>마무리 문장을 써주세요</a:t>
            </a:r>
            <a:r>
              <a:rPr lang="en-US" altLang="ko-KR" sz="4400" dirty="0">
                <a:solidFill>
                  <a:schemeClr val="bg1"/>
                </a:solidFill>
              </a:rPr>
              <a:t>”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18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BF02C06-63E4-4D59-ABC4-0DBD465696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D1FD74-11E9-4068-8C83-3A3EED5F707B}"/>
              </a:ext>
            </a:extLst>
          </p:cNvPr>
          <p:cNvSpPr txBox="1"/>
          <p:nvPr/>
        </p:nvSpPr>
        <p:spPr>
          <a:xfrm>
            <a:off x="4674777" y="3167390"/>
            <a:ext cx="2842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bg1"/>
                </a:solidFill>
              </a:rPr>
              <a:t>퍼스널 브랜딩 시대</a:t>
            </a:r>
            <a:r>
              <a:rPr lang="en-US" altLang="ko-KR" sz="2800" spc="-300" dirty="0">
                <a:solidFill>
                  <a:schemeClr val="bg1"/>
                </a:solidFill>
              </a:rPr>
              <a:t>.</a:t>
            </a:r>
            <a:endParaRPr lang="ko-KR" altLang="en-US" sz="28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335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03B66BE-F5A5-4EC5-B89C-CBD729D93D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4B5B18-F70F-4DCF-8F07-C52C3DBB2F9D}"/>
              </a:ext>
            </a:extLst>
          </p:cNvPr>
          <p:cNvSpPr txBox="1"/>
          <p:nvPr/>
        </p:nvSpPr>
        <p:spPr>
          <a:xfrm>
            <a:off x="4005523" y="3429000"/>
            <a:ext cx="4180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accent6">
                    <a:lumMod val="50000"/>
                  </a:schemeClr>
                </a:solidFill>
              </a:rPr>
              <a:t>당신의 브랜드는 무엇입니까</a:t>
            </a:r>
            <a:r>
              <a:rPr lang="en-US" altLang="ko-KR" sz="2800" spc="-300" dirty="0">
                <a:solidFill>
                  <a:schemeClr val="accent6">
                    <a:lumMod val="50000"/>
                  </a:schemeClr>
                </a:solidFill>
              </a:rPr>
              <a:t>?</a:t>
            </a:r>
            <a:endParaRPr lang="ko-KR" altLang="en-US" sz="2800" spc="-3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8435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2EE3E53-59DD-440B-87E0-82C231C63497}"/>
              </a:ext>
            </a:extLst>
          </p:cNvPr>
          <p:cNvSpPr/>
          <p:nvPr/>
        </p:nvSpPr>
        <p:spPr>
          <a:xfrm>
            <a:off x="5001889" y="2796363"/>
            <a:ext cx="3579628" cy="1265274"/>
          </a:xfrm>
          <a:prstGeom prst="rect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A6F5E5-43A2-44D3-AA8C-11BF06CD4AB4}"/>
              </a:ext>
            </a:extLst>
          </p:cNvPr>
          <p:cNvSpPr txBox="1"/>
          <p:nvPr/>
        </p:nvSpPr>
        <p:spPr>
          <a:xfrm>
            <a:off x="2106288" y="3167390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6">
                    <a:lumMod val="50000"/>
                  </a:schemeClr>
                </a:solidFill>
              </a:rPr>
              <a:t>나의 브랜드는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FB780-ACE1-4F33-A539-E86791EB583C}"/>
              </a:ext>
            </a:extLst>
          </p:cNvPr>
          <p:cNvSpPr txBox="1"/>
          <p:nvPr/>
        </p:nvSpPr>
        <p:spPr>
          <a:xfrm>
            <a:off x="9105956" y="3167390"/>
            <a:ext cx="97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6">
                    <a:lumMod val="50000"/>
                  </a:schemeClr>
                </a:solidFill>
              </a:rPr>
              <a:t>이다</a:t>
            </a:r>
            <a:r>
              <a:rPr lang="en-US" altLang="ko-KR" sz="2800" dirty="0">
                <a:solidFill>
                  <a:schemeClr val="accent6">
                    <a:lumMod val="50000"/>
                  </a:schemeClr>
                </a:solidFill>
              </a:rPr>
              <a:t>.</a:t>
            </a:r>
            <a:endParaRPr lang="ko-KR" altLang="en-US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5BDB4CB-3817-41C9-9EEB-5C48C8C275DF}"/>
              </a:ext>
            </a:extLst>
          </p:cNvPr>
          <p:cNvSpPr/>
          <p:nvPr/>
        </p:nvSpPr>
        <p:spPr>
          <a:xfrm>
            <a:off x="5001889" y="2796363"/>
            <a:ext cx="3579628" cy="126527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22C1A3-1541-4F20-8206-231698FD8A6E}"/>
              </a:ext>
            </a:extLst>
          </p:cNvPr>
          <p:cNvSpPr txBox="1"/>
          <p:nvPr/>
        </p:nvSpPr>
        <p:spPr>
          <a:xfrm>
            <a:off x="2106288" y="3167390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나의 브랜드는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06BF37-221E-4110-9F4D-227D4149CB41}"/>
              </a:ext>
            </a:extLst>
          </p:cNvPr>
          <p:cNvSpPr txBox="1"/>
          <p:nvPr/>
        </p:nvSpPr>
        <p:spPr>
          <a:xfrm>
            <a:off x="9105956" y="3167390"/>
            <a:ext cx="97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이다</a:t>
            </a:r>
            <a:r>
              <a:rPr lang="en-US" altLang="ko-KR" sz="2800" dirty="0">
                <a:solidFill>
                  <a:schemeClr val="bg1"/>
                </a:solidFill>
              </a:rPr>
              <a:t>.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790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9AD3086-F5F3-4A2E-8BAB-AF32DE04DAC4}"/>
              </a:ext>
            </a:extLst>
          </p:cNvPr>
          <p:cNvSpPr/>
          <p:nvPr/>
        </p:nvSpPr>
        <p:spPr>
          <a:xfrm>
            <a:off x="5001889" y="2796363"/>
            <a:ext cx="3579628" cy="126527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D04C65-D727-4801-9F53-A312AE76BC70}"/>
              </a:ext>
            </a:extLst>
          </p:cNvPr>
          <p:cNvSpPr txBox="1"/>
          <p:nvPr/>
        </p:nvSpPr>
        <p:spPr>
          <a:xfrm>
            <a:off x="2106288" y="3167390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나의 브랜드는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21B9C-7874-4289-8785-DE425B51901F}"/>
              </a:ext>
            </a:extLst>
          </p:cNvPr>
          <p:cNvSpPr txBox="1"/>
          <p:nvPr/>
        </p:nvSpPr>
        <p:spPr>
          <a:xfrm>
            <a:off x="9105956" y="3167390"/>
            <a:ext cx="97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이다</a:t>
            </a:r>
            <a:r>
              <a:rPr lang="en-US" altLang="ko-KR" sz="2800" dirty="0">
                <a:solidFill>
                  <a:schemeClr val="bg1"/>
                </a:solidFill>
              </a:rPr>
              <a:t>.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814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CAC3B8E-055F-4D36-B385-A0CE74455224}"/>
              </a:ext>
            </a:extLst>
          </p:cNvPr>
          <p:cNvSpPr/>
          <p:nvPr/>
        </p:nvSpPr>
        <p:spPr>
          <a:xfrm>
            <a:off x="5001889" y="2796363"/>
            <a:ext cx="3579628" cy="1265274"/>
          </a:xfrm>
          <a:prstGeom prst="rect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70D24C-BA43-4BF8-A21E-5E832050A1F2}"/>
              </a:ext>
            </a:extLst>
          </p:cNvPr>
          <p:cNvSpPr txBox="1"/>
          <p:nvPr/>
        </p:nvSpPr>
        <p:spPr>
          <a:xfrm>
            <a:off x="2106288" y="3167390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6">
                    <a:lumMod val="50000"/>
                  </a:schemeClr>
                </a:solidFill>
              </a:rPr>
              <a:t>나의 브랜드는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3C3941-8704-4973-AD99-E93E8D6FD957}"/>
              </a:ext>
            </a:extLst>
          </p:cNvPr>
          <p:cNvSpPr txBox="1"/>
          <p:nvPr/>
        </p:nvSpPr>
        <p:spPr>
          <a:xfrm>
            <a:off x="9105956" y="3167390"/>
            <a:ext cx="97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6">
                    <a:lumMod val="50000"/>
                  </a:schemeClr>
                </a:solidFill>
              </a:rPr>
              <a:t>이다</a:t>
            </a:r>
            <a:r>
              <a:rPr lang="en-US" altLang="ko-KR" sz="2800" dirty="0">
                <a:solidFill>
                  <a:schemeClr val="accent6">
                    <a:lumMod val="50000"/>
                  </a:schemeClr>
                </a:solidFill>
              </a:rPr>
              <a:t>.</a:t>
            </a:r>
            <a:endParaRPr lang="ko-KR" altLang="en-US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390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10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0B7D0"/>
      </a:accent1>
      <a:accent2>
        <a:srgbClr val="5B9BD5"/>
      </a:accent2>
      <a:accent3>
        <a:srgbClr val="B5A591"/>
      </a:accent3>
      <a:accent4>
        <a:srgbClr val="CF8595"/>
      </a:accent4>
      <a:accent5>
        <a:srgbClr val="CA92C4"/>
      </a:accent5>
      <a:accent6>
        <a:srgbClr val="989194"/>
      </a:accent6>
      <a:hlink>
        <a:srgbClr val="3F3F3F"/>
      </a:hlink>
      <a:folHlink>
        <a:srgbClr val="3F3F3F"/>
      </a:folHlink>
    </a:clrScheme>
    <a:fontScheme name="마루 부리 Beta_Arial">
      <a:majorFont>
        <a:latin typeface="Arial"/>
        <a:ea typeface="마루 부리 Beta"/>
        <a:cs typeface=""/>
      </a:majorFont>
      <a:minorFont>
        <a:latin typeface="Arial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1215</Words>
  <Application>Microsoft Office PowerPoint</Application>
  <PresentationFormat>와이드스크린</PresentationFormat>
  <Paragraphs>218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8" baseType="lpstr">
      <vt:lpstr>마루 부리 Beta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Yu Saebyeol</cp:lastModifiedBy>
  <cp:revision>21</cp:revision>
  <dcterms:created xsi:type="dcterms:W3CDTF">2020-10-10T02:21:24Z</dcterms:created>
  <dcterms:modified xsi:type="dcterms:W3CDTF">2020-10-11T06:59:40Z</dcterms:modified>
</cp:coreProperties>
</file>

<file path=docProps/thumbnail.jpeg>
</file>